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632" r:id="rId5"/>
    <p:sldId id="633" r:id="rId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5332" autoAdjust="0"/>
  </p:normalViewPr>
  <p:slideViewPr>
    <p:cSldViewPr>
      <p:cViewPr varScale="1">
        <p:scale>
          <a:sx n="45" d="100"/>
          <a:sy n="45" d="100"/>
        </p:scale>
        <p:origin x="78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B840-62FB-DE7B-34C2-7B4CCB3A3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45DB6-66EA-D0A7-2708-75203573B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E379-304D-BCE8-E0F9-7973988FF3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EDD2B-C357-420A-0E4D-E676F28C9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B1F4A-D77D-3814-AEA8-3F4880CA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08F4C1E1-DA54-2907-35AD-0D9F7DA155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267" y="1"/>
            <a:ext cx="3153266" cy="315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14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BB6F-F5F1-D57D-5FAE-7D1FF19CF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5B4F0-C8F1-79B3-AA22-265E5ECD8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99B42-4313-C220-957F-B126BB91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FCCC6-3900-E0F1-2C61-FD9B4DDF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CD1D6-D477-4865-B84E-885269E9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93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21426-786F-D60D-B02E-39B9AB69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56D8A-EB84-013E-A7FD-57C0611C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F0C05-3395-F674-56C1-B659B20D2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F550F-0F13-1F8A-3405-AC69A1EB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646B5-CC3C-C057-9350-18C4AFB0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10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D54B8-E40B-1235-A04F-6199AC4E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136DD-67F3-81DF-EEB8-2D54870D2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1B507-6A86-34C1-4691-2F1B006A9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C2C82-D8BC-2F5A-7F2D-ED3C9594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BC7BE-2AFE-52AE-76B7-08EB46B6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8B683-9419-D9B8-1943-88391864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78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6E48-628D-FFBA-132D-BEEAFA6D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E4F5A-1EE3-8F75-8D4D-EA2E45FD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679FB-079B-A8A2-50F4-25EC87F34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A22127-6E6C-D5A2-0965-FFFE70852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E2179D-919F-E673-93C1-7A26311727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F10A1-76CD-8AE7-095C-8652773E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976AC8-9FAC-8E85-8A38-06A8F8BCB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9D7E24-C537-95DC-3B40-BC7DF451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92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75E7-A21E-9E25-E3E6-23A29FED2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09A7-7F69-5285-F42A-E6A1DB66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6DE5A-42FD-85AC-F943-ECCCC9E5A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D9CE6-3122-0692-4F11-4844152F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7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D8CCF-7D22-BC4A-C3CB-419AFE09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3337F1-6330-C453-7479-6E5401603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CF6E5-F763-9D46-1807-6D1B5143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25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5D001-5D57-38E4-5B6B-9226C777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97ABB-10D0-F5D7-EDFF-9EFD09967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E338E-1197-EF4B-F038-35B42D0C6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3CFFF-B7EF-39CD-C0CF-8477776A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471BD-5EC0-E296-3AAA-A43AC69C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1E97C-C2DF-0333-83A4-FB51EEDD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12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B4BC-F9F2-1B42-AB5F-164C5DAB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0AB65-E400-58FC-D0D4-FFF113E60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E2F52-4B26-E23C-B906-A57D7FC97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57FDF-B1F1-B8A6-B1F8-EE19B283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AAACD-1A31-7CA9-C52B-5C23B06C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AB481-DD34-1742-1948-BD054AAB0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36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BEF8-12CE-8BB0-3F69-DB26D6FF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EEFDAC-927E-595F-B316-11F430546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135FE-1583-0195-5983-06EB9DE7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8E44D-498D-9F2A-AFBD-1368EE45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3E5FA-BED6-48C9-3005-36DF7C48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66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960962-84EF-217F-6212-901C4B297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A20E3-0CB5-4EAB-7B58-83CBCFBE7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9894D-0A92-61CA-1242-85DA2B69F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1FC2E-C785-F020-38E4-06442053C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621CB-3DF5-6795-871A-0874C873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83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E90B671-5D89-CF2F-5553-62D360C91E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747" y="1"/>
            <a:ext cx="2095500" cy="2095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36EA6B3-EA0A-4911-58E8-1FE64F44438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747" y="1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2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3490707" y="-274531"/>
            <a:ext cx="5313380" cy="3227878"/>
          </a:xfrm>
          <a:custGeom>
            <a:avLst/>
            <a:gdLst/>
            <a:ahLst/>
            <a:cxnLst/>
            <a:rect l="l" t="t" r="r" b="b"/>
            <a:pathLst>
              <a:path w="5313380" h="3227878">
                <a:moveTo>
                  <a:pt x="5313380" y="0"/>
                </a:moveTo>
                <a:lnTo>
                  <a:pt x="0" y="0"/>
                </a:lnTo>
                <a:lnTo>
                  <a:pt x="0" y="3227879"/>
                </a:lnTo>
                <a:lnTo>
                  <a:pt x="5313380" y="3227879"/>
                </a:lnTo>
                <a:lnTo>
                  <a:pt x="5313380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884368" y="6169548"/>
            <a:ext cx="4606339" cy="3348126"/>
          </a:xfrm>
          <a:custGeom>
            <a:avLst/>
            <a:gdLst/>
            <a:ahLst/>
            <a:cxnLst/>
            <a:rect l="l" t="t" r="r" b="b"/>
            <a:pathLst>
              <a:path w="4606339" h="3348126">
                <a:moveTo>
                  <a:pt x="0" y="0"/>
                </a:moveTo>
                <a:lnTo>
                  <a:pt x="4606339" y="0"/>
                </a:lnTo>
                <a:lnTo>
                  <a:pt x="4606339" y="3348126"/>
                </a:lnTo>
                <a:lnTo>
                  <a:pt x="0" y="3348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77244" y="7843611"/>
            <a:ext cx="18565244" cy="5616747"/>
          </a:xfrm>
          <a:custGeom>
            <a:avLst/>
            <a:gdLst/>
            <a:ahLst/>
            <a:cxnLst/>
            <a:rect l="l" t="t" r="r" b="b"/>
            <a:pathLst>
              <a:path w="18565244" h="5616747">
                <a:moveTo>
                  <a:pt x="0" y="0"/>
                </a:moveTo>
                <a:lnTo>
                  <a:pt x="18565244" y="0"/>
                </a:lnTo>
                <a:lnTo>
                  <a:pt x="18565244" y="5616747"/>
                </a:lnTo>
                <a:lnTo>
                  <a:pt x="0" y="56167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17" r="-1517" b="-328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10527" y="1028700"/>
            <a:ext cx="5645958" cy="3429920"/>
          </a:xfrm>
          <a:custGeom>
            <a:avLst/>
            <a:gdLst/>
            <a:ahLst/>
            <a:cxnLst/>
            <a:rect l="l" t="t" r="r" b="b"/>
            <a:pathLst>
              <a:path w="5645958" h="3429920">
                <a:moveTo>
                  <a:pt x="0" y="0"/>
                </a:moveTo>
                <a:lnTo>
                  <a:pt x="5645959" y="0"/>
                </a:lnTo>
                <a:lnTo>
                  <a:pt x="5645959" y="3429920"/>
                </a:lnTo>
                <a:lnTo>
                  <a:pt x="0" y="3429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5656" y="8421865"/>
            <a:ext cx="4409356" cy="3204949"/>
          </a:xfrm>
          <a:custGeom>
            <a:avLst/>
            <a:gdLst/>
            <a:ahLst/>
            <a:cxnLst/>
            <a:rect l="l" t="t" r="r" b="b"/>
            <a:pathLst>
              <a:path w="4409356" h="3204949">
                <a:moveTo>
                  <a:pt x="0" y="0"/>
                </a:moveTo>
                <a:lnTo>
                  <a:pt x="4409356" y="0"/>
                </a:lnTo>
                <a:lnTo>
                  <a:pt x="4409356" y="3204949"/>
                </a:lnTo>
                <a:lnTo>
                  <a:pt x="0" y="32049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8658377">
            <a:off x="15241594" y="1607263"/>
            <a:ext cx="585506" cy="716215"/>
          </a:xfrm>
          <a:custGeom>
            <a:avLst/>
            <a:gdLst/>
            <a:ahLst/>
            <a:cxnLst/>
            <a:rect l="l" t="t" r="r" b="b"/>
            <a:pathLst>
              <a:path w="585506" h="716215">
                <a:moveTo>
                  <a:pt x="0" y="0"/>
                </a:moveTo>
                <a:lnTo>
                  <a:pt x="585506" y="0"/>
                </a:lnTo>
                <a:lnTo>
                  <a:pt x="585506" y="716215"/>
                </a:lnTo>
                <a:lnTo>
                  <a:pt x="0" y="7162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937782" y="6952461"/>
            <a:ext cx="1228748" cy="2163605"/>
          </a:xfrm>
          <a:custGeom>
            <a:avLst/>
            <a:gdLst/>
            <a:ahLst/>
            <a:cxnLst/>
            <a:rect l="l" t="t" r="r" b="b"/>
            <a:pathLst>
              <a:path w="1228748" h="2163605">
                <a:moveTo>
                  <a:pt x="0" y="0"/>
                </a:moveTo>
                <a:lnTo>
                  <a:pt x="1228747" y="0"/>
                </a:lnTo>
                <a:lnTo>
                  <a:pt x="1228747" y="2163606"/>
                </a:lnTo>
                <a:lnTo>
                  <a:pt x="0" y="21636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475012" y="8421865"/>
            <a:ext cx="4409356" cy="3204949"/>
          </a:xfrm>
          <a:custGeom>
            <a:avLst/>
            <a:gdLst/>
            <a:ahLst/>
            <a:cxnLst/>
            <a:rect l="l" t="t" r="r" b="b"/>
            <a:pathLst>
              <a:path w="4409356" h="3204949">
                <a:moveTo>
                  <a:pt x="0" y="0"/>
                </a:moveTo>
                <a:lnTo>
                  <a:pt x="4409356" y="0"/>
                </a:lnTo>
                <a:lnTo>
                  <a:pt x="4409356" y="3204949"/>
                </a:lnTo>
                <a:lnTo>
                  <a:pt x="0" y="32049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514FBE-D62C-03D6-469C-61C459C372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9750" y="287839"/>
            <a:ext cx="3588501" cy="14085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27B12A-4E62-E2B0-3BFA-56FCD82FA1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514600" y="800100"/>
            <a:ext cx="10437257" cy="33530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89906D-48B6-7D50-8297-DB2605BACE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0" y="2247900"/>
            <a:ext cx="14003726" cy="77425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2669143" y="-311114"/>
            <a:ext cx="2669143" cy="29400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10768" y="1882782"/>
            <a:ext cx="22813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TIẾT 2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69470" y="7464660"/>
            <a:ext cx="11857174" cy="3587281"/>
          </a:xfrm>
          <a:custGeom>
            <a:avLst/>
            <a:gdLst/>
            <a:ahLst/>
            <a:cxnLst/>
            <a:rect l="l" t="t" r="r" b="b"/>
            <a:pathLst>
              <a:path w="11857174" h="3587281">
                <a:moveTo>
                  <a:pt x="11857175" y="0"/>
                </a:moveTo>
                <a:lnTo>
                  <a:pt x="0" y="0"/>
                </a:lnTo>
                <a:lnTo>
                  <a:pt x="0" y="3587280"/>
                </a:lnTo>
                <a:lnTo>
                  <a:pt x="11857175" y="3587280"/>
                </a:lnTo>
                <a:lnTo>
                  <a:pt x="11857175" y="0"/>
                </a:lnTo>
                <a:close/>
              </a:path>
            </a:pathLst>
          </a:custGeom>
          <a:blipFill>
            <a:blip r:embed="rId3"/>
            <a:stretch>
              <a:fillRect l="-1517" r="-1517" b="-328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430826" y="7705526"/>
            <a:ext cx="11857174" cy="3587281"/>
          </a:xfrm>
          <a:custGeom>
            <a:avLst/>
            <a:gdLst/>
            <a:ahLst/>
            <a:cxnLst/>
            <a:rect l="l" t="t" r="r" b="b"/>
            <a:pathLst>
              <a:path w="11857174" h="3587281">
                <a:moveTo>
                  <a:pt x="0" y="0"/>
                </a:moveTo>
                <a:lnTo>
                  <a:pt x="11857174" y="0"/>
                </a:lnTo>
                <a:lnTo>
                  <a:pt x="11857174" y="3587281"/>
                </a:lnTo>
                <a:lnTo>
                  <a:pt x="0" y="35872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7" r="-1517" b="-328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2359413" y="-1465042"/>
            <a:ext cx="6052735" cy="3677037"/>
          </a:xfrm>
          <a:custGeom>
            <a:avLst/>
            <a:gdLst/>
            <a:ahLst/>
            <a:cxnLst/>
            <a:rect l="l" t="t" r="r" b="b"/>
            <a:pathLst>
              <a:path w="6052735" h="3677037">
                <a:moveTo>
                  <a:pt x="6052735" y="0"/>
                </a:moveTo>
                <a:lnTo>
                  <a:pt x="0" y="0"/>
                </a:lnTo>
                <a:lnTo>
                  <a:pt x="0" y="3677036"/>
                </a:lnTo>
                <a:lnTo>
                  <a:pt x="6052735" y="3677036"/>
                </a:lnTo>
                <a:lnTo>
                  <a:pt x="6052735" y="0"/>
                </a:lnTo>
                <a:close/>
              </a:path>
            </a:pathLst>
          </a:custGeom>
          <a:blipFill>
            <a:blip r:embed="rId4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520411" y="-809818"/>
            <a:ext cx="6052735" cy="3677037"/>
          </a:xfrm>
          <a:custGeom>
            <a:avLst/>
            <a:gdLst/>
            <a:ahLst/>
            <a:cxnLst/>
            <a:rect l="l" t="t" r="r" b="b"/>
            <a:pathLst>
              <a:path w="6052735" h="3677037">
                <a:moveTo>
                  <a:pt x="0" y="0"/>
                </a:moveTo>
                <a:lnTo>
                  <a:pt x="6052735" y="0"/>
                </a:lnTo>
                <a:lnTo>
                  <a:pt x="6052735" y="3677036"/>
                </a:lnTo>
                <a:lnTo>
                  <a:pt x="0" y="36770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801552" y="1206915"/>
            <a:ext cx="833353" cy="891688"/>
          </a:xfrm>
          <a:custGeom>
            <a:avLst/>
            <a:gdLst/>
            <a:ahLst/>
            <a:cxnLst/>
            <a:rect l="l" t="t" r="r" b="b"/>
            <a:pathLst>
              <a:path w="833353" h="891688">
                <a:moveTo>
                  <a:pt x="0" y="0"/>
                </a:moveTo>
                <a:lnTo>
                  <a:pt x="833354" y="0"/>
                </a:lnTo>
                <a:lnTo>
                  <a:pt x="833354" y="891688"/>
                </a:lnTo>
                <a:lnTo>
                  <a:pt x="0" y="8916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2669143" y="-311114"/>
            <a:ext cx="2669143" cy="29400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11" y="2570725"/>
            <a:ext cx="13087589" cy="7568397"/>
          </a:xfrm>
          <a:prstGeom prst="rect">
            <a:avLst/>
          </a:prstGeom>
        </p:spPr>
      </p:pic>
      <p:grpSp>
        <p:nvGrpSpPr>
          <p:cNvPr id="21" name="Group 5">
            <a:extLst>
              <a:ext uri="{FF2B5EF4-FFF2-40B4-BE49-F238E27FC236}">
                <a16:creationId xmlns:a16="http://schemas.microsoft.com/office/drawing/2014/main" id="{2F4072DF-575B-42F1-4FE8-621AD185DFC6}"/>
              </a:ext>
            </a:extLst>
          </p:cNvPr>
          <p:cNvGrpSpPr/>
          <p:nvPr/>
        </p:nvGrpSpPr>
        <p:grpSpPr>
          <a:xfrm>
            <a:off x="1677490" y="217477"/>
            <a:ext cx="14570792" cy="2209800"/>
            <a:chOff x="0" y="0"/>
            <a:chExt cx="2102520" cy="463641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A84F4D8-0887-0661-F726-6F88A034DC60}"/>
                </a:ext>
              </a:extLst>
            </p:cNvPr>
            <p:cNvSpPr/>
            <p:nvPr/>
          </p:nvSpPr>
          <p:spPr>
            <a:xfrm>
              <a:off x="0" y="0"/>
              <a:ext cx="2102520" cy="463641"/>
            </a:xfrm>
            <a:custGeom>
              <a:avLst/>
              <a:gdLst/>
              <a:ahLst/>
              <a:cxnLst/>
              <a:rect l="l" t="t" r="r" b="b"/>
              <a:pathLst>
                <a:path w="2102520" h="463641">
                  <a:moveTo>
                    <a:pt x="19503" y="0"/>
                  </a:moveTo>
                  <a:lnTo>
                    <a:pt x="2083016" y="0"/>
                  </a:lnTo>
                  <a:cubicBezTo>
                    <a:pt x="2088189" y="0"/>
                    <a:pt x="2093150" y="2055"/>
                    <a:pt x="2096807" y="5712"/>
                  </a:cubicBezTo>
                  <a:cubicBezTo>
                    <a:pt x="2100465" y="9370"/>
                    <a:pt x="2102520" y="14331"/>
                    <a:pt x="2102520" y="19503"/>
                  </a:cubicBezTo>
                  <a:lnTo>
                    <a:pt x="2102520" y="444138"/>
                  </a:lnTo>
                  <a:cubicBezTo>
                    <a:pt x="2102520" y="449311"/>
                    <a:pt x="2100465" y="454271"/>
                    <a:pt x="2096807" y="457929"/>
                  </a:cubicBezTo>
                  <a:cubicBezTo>
                    <a:pt x="2093150" y="461587"/>
                    <a:pt x="2088189" y="463641"/>
                    <a:pt x="2083016" y="463641"/>
                  </a:cubicBezTo>
                  <a:lnTo>
                    <a:pt x="19503" y="463641"/>
                  </a:lnTo>
                  <a:cubicBezTo>
                    <a:pt x="14331" y="463641"/>
                    <a:pt x="9370" y="461587"/>
                    <a:pt x="5712" y="457929"/>
                  </a:cubicBezTo>
                  <a:cubicBezTo>
                    <a:pt x="2055" y="454271"/>
                    <a:pt x="0" y="449311"/>
                    <a:pt x="0" y="444138"/>
                  </a:cubicBezTo>
                  <a:lnTo>
                    <a:pt x="0" y="19503"/>
                  </a:lnTo>
                  <a:cubicBezTo>
                    <a:pt x="0" y="14331"/>
                    <a:pt x="2055" y="9370"/>
                    <a:pt x="5712" y="5712"/>
                  </a:cubicBezTo>
                  <a:cubicBezTo>
                    <a:pt x="9370" y="2055"/>
                    <a:pt x="14331" y="0"/>
                    <a:pt x="19503" y="0"/>
                  </a:cubicBezTo>
                  <a:close/>
                </a:path>
              </a:pathLst>
            </a:custGeom>
            <a:solidFill>
              <a:srgbClr val="007F73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78264356-BF7A-CC4D-03B1-3D98260E1842}"/>
                </a:ext>
              </a:extLst>
            </p:cNvPr>
            <p:cNvSpPr txBox="1"/>
            <p:nvPr/>
          </p:nvSpPr>
          <p:spPr>
            <a:xfrm>
              <a:off x="0" y="-38100"/>
              <a:ext cx="2102520" cy="501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19">
            <a:extLst>
              <a:ext uri="{FF2B5EF4-FFF2-40B4-BE49-F238E27FC236}">
                <a16:creationId xmlns:a16="http://schemas.microsoft.com/office/drawing/2014/main" id="{3158E1FB-2CE2-5321-73FF-84EBF76C957E}"/>
              </a:ext>
            </a:extLst>
          </p:cNvPr>
          <p:cNvSpPr txBox="1"/>
          <p:nvPr/>
        </p:nvSpPr>
        <p:spPr>
          <a:xfrm>
            <a:off x="2464586" y="550002"/>
            <a:ext cx="1260301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Tham</a:t>
            </a:r>
            <a:r>
              <a:rPr lang="en-US" sz="60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gia</a:t>
            </a:r>
            <a:r>
              <a:rPr lang="en-US" sz="60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chơi</a:t>
            </a:r>
            <a:r>
              <a:rPr lang="en-US" sz="60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trò</a:t>
            </a:r>
            <a:r>
              <a:rPr lang="en-US" sz="60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chơi</a:t>
            </a:r>
            <a:r>
              <a:rPr lang="en-US" sz="60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 “</a:t>
            </a:r>
            <a:r>
              <a:rPr lang="en-US" sz="60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Nếu</a:t>
            </a:r>
            <a:r>
              <a:rPr lang="en-US" sz="60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..</a:t>
            </a:r>
            <a:r>
              <a:rPr lang="en-US" sz="60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thì</a:t>
            </a:r>
            <a:r>
              <a:rPr lang="en-US" sz="60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”</a:t>
            </a:r>
          </a:p>
          <a:p>
            <a:pPr algn="ctr"/>
            <a:r>
              <a:rPr lang="en-US" sz="60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về</a:t>
            </a:r>
            <a:r>
              <a:rPr lang="en-US" sz="60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chủ</a:t>
            </a:r>
            <a:r>
              <a:rPr lang="en-US" sz="60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đề</a:t>
            </a:r>
            <a:r>
              <a:rPr lang="en-US" sz="60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 “</a:t>
            </a:r>
            <a:r>
              <a:rPr lang="en-US" sz="60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Bảo</a:t>
            </a:r>
            <a:r>
              <a:rPr lang="en-US" sz="60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vệ</a:t>
            </a:r>
            <a:r>
              <a:rPr lang="en-US" sz="60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môi</a:t>
            </a:r>
            <a:r>
              <a:rPr lang="en-US" sz="60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trường</a:t>
            </a:r>
            <a:r>
              <a:rPr lang="en-US" sz="60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T Commons Pro"/>
                <a:sym typeface="TT Commons Pro"/>
              </a:rPr>
              <a:t>”</a:t>
            </a:r>
            <a:endParaRPr lang="en-US" sz="60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TT Commons Pro"/>
              <a:sym typeface="TT Commo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56850" y="3564526"/>
            <a:ext cx="2660711" cy="4500145"/>
          </a:xfrm>
          <a:custGeom>
            <a:avLst/>
            <a:gdLst/>
            <a:ahLst/>
            <a:cxnLst/>
            <a:rect l="l" t="t" r="r" b="b"/>
            <a:pathLst>
              <a:path w="2660711" h="4500145">
                <a:moveTo>
                  <a:pt x="0" y="0"/>
                </a:moveTo>
                <a:lnTo>
                  <a:pt x="2660711" y="0"/>
                </a:lnTo>
                <a:lnTo>
                  <a:pt x="2660711" y="4500145"/>
                </a:lnTo>
                <a:lnTo>
                  <a:pt x="0" y="45001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69470" y="7464660"/>
            <a:ext cx="11857174" cy="3587281"/>
          </a:xfrm>
          <a:custGeom>
            <a:avLst/>
            <a:gdLst/>
            <a:ahLst/>
            <a:cxnLst/>
            <a:rect l="l" t="t" r="r" b="b"/>
            <a:pathLst>
              <a:path w="11857174" h="3587281">
                <a:moveTo>
                  <a:pt x="11857175" y="0"/>
                </a:moveTo>
                <a:lnTo>
                  <a:pt x="0" y="0"/>
                </a:lnTo>
                <a:lnTo>
                  <a:pt x="0" y="3587280"/>
                </a:lnTo>
                <a:lnTo>
                  <a:pt x="11857175" y="3587280"/>
                </a:lnTo>
                <a:lnTo>
                  <a:pt x="11857175" y="0"/>
                </a:lnTo>
                <a:close/>
              </a:path>
            </a:pathLst>
          </a:custGeom>
          <a:blipFill>
            <a:blip r:embed="rId4"/>
            <a:stretch>
              <a:fillRect l="-1517" r="-1517" b="-328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430826" y="7705526"/>
            <a:ext cx="11857174" cy="3587281"/>
          </a:xfrm>
          <a:custGeom>
            <a:avLst/>
            <a:gdLst/>
            <a:ahLst/>
            <a:cxnLst/>
            <a:rect l="l" t="t" r="r" b="b"/>
            <a:pathLst>
              <a:path w="11857174" h="3587281">
                <a:moveTo>
                  <a:pt x="0" y="0"/>
                </a:moveTo>
                <a:lnTo>
                  <a:pt x="11857174" y="0"/>
                </a:lnTo>
                <a:lnTo>
                  <a:pt x="11857174" y="3587281"/>
                </a:lnTo>
                <a:lnTo>
                  <a:pt x="0" y="3587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17" r="-1517" b="-328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2359413" y="-1465042"/>
            <a:ext cx="6052735" cy="3677037"/>
          </a:xfrm>
          <a:custGeom>
            <a:avLst/>
            <a:gdLst/>
            <a:ahLst/>
            <a:cxnLst/>
            <a:rect l="l" t="t" r="r" b="b"/>
            <a:pathLst>
              <a:path w="6052735" h="3677037">
                <a:moveTo>
                  <a:pt x="6052735" y="0"/>
                </a:moveTo>
                <a:lnTo>
                  <a:pt x="0" y="0"/>
                </a:lnTo>
                <a:lnTo>
                  <a:pt x="0" y="3677036"/>
                </a:lnTo>
                <a:lnTo>
                  <a:pt x="6052735" y="3677036"/>
                </a:lnTo>
                <a:lnTo>
                  <a:pt x="6052735" y="0"/>
                </a:lnTo>
                <a:close/>
              </a:path>
            </a:pathLst>
          </a:custGeom>
          <a:blipFill>
            <a:blip r:embed="rId5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994490" y="8459901"/>
            <a:ext cx="4996702" cy="2592039"/>
          </a:xfrm>
          <a:custGeom>
            <a:avLst/>
            <a:gdLst/>
            <a:ahLst/>
            <a:cxnLst/>
            <a:rect l="l" t="t" r="r" b="b"/>
            <a:pathLst>
              <a:path w="4996702" h="2592039">
                <a:moveTo>
                  <a:pt x="0" y="0"/>
                </a:moveTo>
                <a:lnTo>
                  <a:pt x="4996702" y="0"/>
                </a:lnTo>
                <a:lnTo>
                  <a:pt x="4996702" y="2592039"/>
                </a:lnTo>
                <a:lnTo>
                  <a:pt x="0" y="25920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15195237" y="8525715"/>
            <a:ext cx="4996702" cy="2592039"/>
          </a:xfrm>
          <a:custGeom>
            <a:avLst/>
            <a:gdLst/>
            <a:ahLst/>
            <a:cxnLst/>
            <a:rect l="l" t="t" r="r" b="b"/>
            <a:pathLst>
              <a:path w="4996702" h="2592039">
                <a:moveTo>
                  <a:pt x="4996703" y="0"/>
                </a:moveTo>
                <a:lnTo>
                  <a:pt x="0" y="0"/>
                </a:lnTo>
                <a:lnTo>
                  <a:pt x="0" y="2592040"/>
                </a:lnTo>
                <a:lnTo>
                  <a:pt x="4996703" y="2592040"/>
                </a:lnTo>
                <a:lnTo>
                  <a:pt x="499670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520411" y="-809818"/>
            <a:ext cx="6052735" cy="3677037"/>
          </a:xfrm>
          <a:custGeom>
            <a:avLst/>
            <a:gdLst/>
            <a:ahLst/>
            <a:cxnLst/>
            <a:rect l="l" t="t" r="r" b="b"/>
            <a:pathLst>
              <a:path w="6052735" h="3677037">
                <a:moveTo>
                  <a:pt x="0" y="0"/>
                </a:moveTo>
                <a:lnTo>
                  <a:pt x="6052735" y="0"/>
                </a:lnTo>
                <a:lnTo>
                  <a:pt x="6052735" y="3677036"/>
                </a:lnTo>
                <a:lnTo>
                  <a:pt x="0" y="36770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801552" y="1206915"/>
            <a:ext cx="833353" cy="891688"/>
          </a:xfrm>
          <a:custGeom>
            <a:avLst/>
            <a:gdLst/>
            <a:ahLst/>
            <a:cxnLst/>
            <a:rect l="l" t="t" r="r" b="b"/>
            <a:pathLst>
              <a:path w="833353" h="891688">
                <a:moveTo>
                  <a:pt x="0" y="0"/>
                </a:moveTo>
                <a:lnTo>
                  <a:pt x="833354" y="0"/>
                </a:lnTo>
                <a:lnTo>
                  <a:pt x="833354" y="891688"/>
                </a:lnTo>
                <a:lnTo>
                  <a:pt x="0" y="8916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2669143" y="-311114"/>
            <a:ext cx="2669143" cy="29400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56" y="205028"/>
            <a:ext cx="13098917" cy="930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9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56850" y="3564526"/>
            <a:ext cx="2660711" cy="4500145"/>
          </a:xfrm>
          <a:custGeom>
            <a:avLst/>
            <a:gdLst/>
            <a:ahLst/>
            <a:cxnLst/>
            <a:rect l="l" t="t" r="r" b="b"/>
            <a:pathLst>
              <a:path w="2660711" h="4500145">
                <a:moveTo>
                  <a:pt x="0" y="0"/>
                </a:moveTo>
                <a:lnTo>
                  <a:pt x="2660711" y="0"/>
                </a:lnTo>
                <a:lnTo>
                  <a:pt x="2660711" y="4500145"/>
                </a:lnTo>
                <a:lnTo>
                  <a:pt x="0" y="45001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69470" y="7464660"/>
            <a:ext cx="11857174" cy="3587281"/>
          </a:xfrm>
          <a:custGeom>
            <a:avLst/>
            <a:gdLst/>
            <a:ahLst/>
            <a:cxnLst/>
            <a:rect l="l" t="t" r="r" b="b"/>
            <a:pathLst>
              <a:path w="11857174" h="3587281">
                <a:moveTo>
                  <a:pt x="11857175" y="0"/>
                </a:moveTo>
                <a:lnTo>
                  <a:pt x="0" y="0"/>
                </a:lnTo>
                <a:lnTo>
                  <a:pt x="0" y="3587280"/>
                </a:lnTo>
                <a:lnTo>
                  <a:pt x="11857175" y="3587280"/>
                </a:lnTo>
                <a:lnTo>
                  <a:pt x="11857175" y="0"/>
                </a:lnTo>
                <a:close/>
              </a:path>
            </a:pathLst>
          </a:custGeom>
          <a:blipFill>
            <a:blip r:embed="rId4"/>
            <a:stretch>
              <a:fillRect l="-1517" r="-1517" b="-328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430826" y="7705526"/>
            <a:ext cx="11857174" cy="3587281"/>
          </a:xfrm>
          <a:custGeom>
            <a:avLst/>
            <a:gdLst/>
            <a:ahLst/>
            <a:cxnLst/>
            <a:rect l="l" t="t" r="r" b="b"/>
            <a:pathLst>
              <a:path w="11857174" h="3587281">
                <a:moveTo>
                  <a:pt x="0" y="0"/>
                </a:moveTo>
                <a:lnTo>
                  <a:pt x="11857174" y="0"/>
                </a:lnTo>
                <a:lnTo>
                  <a:pt x="11857174" y="3587281"/>
                </a:lnTo>
                <a:lnTo>
                  <a:pt x="0" y="3587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17" r="-1517" b="-328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2359413" y="-1465042"/>
            <a:ext cx="6052735" cy="3677037"/>
          </a:xfrm>
          <a:custGeom>
            <a:avLst/>
            <a:gdLst/>
            <a:ahLst/>
            <a:cxnLst/>
            <a:rect l="l" t="t" r="r" b="b"/>
            <a:pathLst>
              <a:path w="6052735" h="3677037">
                <a:moveTo>
                  <a:pt x="6052735" y="0"/>
                </a:moveTo>
                <a:lnTo>
                  <a:pt x="0" y="0"/>
                </a:lnTo>
                <a:lnTo>
                  <a:pt x="0" y="3677036"/>
                </a:lnTo>
                <a:lnTo>
                  <a:pt x="6052735" y="3677036"/>
                </a:lnTo>
                <a:lnTo>
                  <a:pt x="6052735" y="0"/>
                </a:lnTo>
                <a:close/>
              </a:path>
            </a:pathLst>
          </a:custGeom>
          <a:blipFill>
            <a:blip r:embed="rId5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994490" y="8459901"/>
            <a:ext cx="4996702" cy="2592039"/>
          </a:xfrm>
          <a:custGeom>
            <a:avLst/>
            <a:gdLst/>
            <a:ahLst/>
            <a:cxnLst/>
            <a:rect l="l" t="t" r="r" b="b"/>
            <a:pathLst>
              <a:path w="4996702" h="2592039">
                <a:moveTo>
                  <a:pt x="0" y="0"/>
                </a:moveTo>
                <a:lnTo>
                  <a:pt x="4996702" y="0"/>
                </a:lnTo>
                <a:lnTo>
                  <a:pt x="4996702" y="2592039"/>
                </a:lnTo>
                <a:lnTo>
                  <a:pt x="0" y="25920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15195237" y="8525715"/>
            <a:ext cx="4996702" cy="2592039"/>
          </a:xfrm>
          <a:custGeom>
            <a:avLst/>
            <a:gdLst/>
            <a:ahLst/>
            <a:cxnLst/>
            <a:rect l="l" t="t" r="r" b="b"/>
            <a:pathLst>
              <a:path w="4996702" h="2592039">
                <a:moveTo>
                  <a:pt x="4996703" y="0"/>
                </a:moveTo>
                <a:lnTo>
                  <a:pt x="0" y="0"/>
                </a:lnTo>
                <a:lnTo>
                  <a:pt x="0" y="2592040"/>
                </a:lnTo>
                <a:lnTo>
                  <a:pt x="4996703" y="2592040"/>
                </a:lnTo>
                <a:lnTo>
                  <a:pt x="499670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520411" y="-809818"/>
            <a:ext cx="6052735" cy="3677037"/>
          </a:xfrm>
          <a:custGeom>
            <a:avLst/>
            <a:gdLst/>
            <a:ahLst/>
            <a:cxnLst/>
            <a:rect l="l" t="t" r="r" b="b"/>
            <a:pathLst>
              <a:path w="6052735" h="3677037">
                <a:moveTo>
                  <a:pt x="0" y="0"/>
                </a:moveTo>
                <a:lnTo>
                  <a:pt x="6052735" y="0"/>
                </a:lnTo>
                <a:lnTo>
                  <a:pt x="6052735" y="3677036"/>
                </a:lnTo>
                <a:lnTo>
                  <a:pt x="0" y="36770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801552" y="1206915"/>
            <a:ext cx="833353" cy="891688"/>
          </a:xfrm>
          <a:custGeom>
            <a:avLst/>
            <a:gdLst/>
            <a:ahLst/>
            <a:cxnLst/>
            <a:rect l="l" t="t" r="r" b="b"/>
            <a:pathLst>
              <a:path w="833353" h="891688">
                <a:moveTo>
                  <a:pt x="0" y="0"/>
                </a:moveTo>
                <a:lnTo>
                  <a:pt x="833354" y="0"/>
                </a:lnTo>
                <a:lnTo>
                  <a:pt x="833354" y="891688"/>
                </a:lnTo>
                <a:lnTo>
                  <a:pt x="0" y="8916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2669143" y="-311114"/>
            <a:ext cx="2669143" cy="29400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26" y="435284"/>
            <a:ext cx="13730145" cy="960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2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22</Words>
  <Application>Microsoft Office PowerPoint</Application>
  <PresentationFormat>Custom</PresentationFormat>
  <Paragraphs>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Cambria</vt:lpstr>
      <vt:lpstr>TT Commons Pro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Illustrative Fight Bullying Presentation</dc:title>
  <dc:creator>thao</dc:creator>
  <cp:lastModifiedBy>Administrator</cp:lastModifiedBy>
  <cp:revision>48</cp:revision>
  <dcterms:created xsi:type="dcterms:W3CDTF">2006-08-16T00:00:00Z</dcterms:created>
  <dcterms:modified xsi:type="dcterms:W3CDTF">2025-01-03T10:03:44Z</dcterms:modified>
  <dc:identifier>DAGR2Yeb-4Y</dc:identifier>
</cp:coreProperties>
</file>