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6"/>
  </p:notesMasterIdLst>
  <p:sldIdLst>
    <p:sldId id="287" r:id="rId4"/>
    <p:sldId id="297" r:id="rId5"/>
    <p:sldId id="288" r:id="rId6"/>
    <p:sldId id="321" r:id="rId7"/>
    <p:sldId id="290" r:id="rId8"/>
    <p:sldId id="291" r:id="rId9"/>
    <p:sldId id="292" r:id="rId10"/>
    <p:sldId id="293" r:id="rId11"/>
    <p:sldId id="294" r:id="rId12"/>
    <p:sldId id="295" r:id="rId13"/>
    <p:sldId id="323" r:id="rId14"/>
    <p:sldId id="324" r:id="rId15"/>
    <p:sldId id="322" r:id="rId16"/>
    <p:sldId id="256" r:id="rId17"/>
    <p:sldId id="258" r:id="rId18"/>
    <p:sldId id="260" r:id="rId19"/>
    <p:sldId id="261" r:id="rId20"/>
    <p:sldId id="259" r:id="rId21"/>
    <p:sldId id="262" r:id="rId22"/>
    <p:sldId id="325" r:id="rId23"/>
    <p:sldId id="296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A86121-505B-5B24-1E4D-B61EB570D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39.gif"/><Relationship Id="rId3" Type="http://schemas.openxmlformats.org/officeDocument/2006/relationships/audio" Target="../media/audio2.wav"/><Relationship Id="rId21" Type="http://schemas.openxmlformats.org/officeDocument/2006/relationships/slide" Target="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slide" Target="slide16.xml"/><Relationship Id="rId29" Type="http://schemas.openxmlformats.org/officeDocument/2006/relationships/image" Target="../media/image42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24" Type="http://schemas.openxmlformats.org/officeDocument/2006/relationships/image" Target="../media/image37.pn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23" Type="http://schemas.openxmlformats.org/officeDocument/2006/relationships/slide" Target="slide19.xml"/><Relationship Id="rId28" Type="http://schemas.openxmlformats.org/officeDocument/2006/relationships/image" Target="../media/image41.gif"/><Relationship Id="rId10" Type="http://schemas.openxmlformats.org/officeDocument/2006/relationships/image" Target="../media/image28.png"/><Relationship Id="rId19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openxmlformats.org/officeDocument/2006/relationships/slide" Target="slide18.xml"/><Relationship Id="rId27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slide" Target="slide1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slide" Target="slide1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slide" Target="slide1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slide" Target="slide1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slide" Target="slide14.xml"/><Relationship Id="rId4" Type="http://schemas.openxmlformats.org/officeDocument/2006/relationships/image" Target="../media/image24.jpeg"/><Relationship Id="rId9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856509" y="-26967"/>
            <a:ext cx="1856509" cy="19943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96301" y="2925224"/>
            <a:ext cx="87747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81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ÔN TẬP CUỐI HỌC KÌ 1</a:t>
            </a:r>
            <a:endParaRPr lang="en-US" sz="7200" b="1" cap="none" spc="0" dirty="0">
              <a:ln w="38100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856509" y="-26967"/>
            <a:ext cx="1856509" cy="19943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856509" y="-26967"/>
            <a:ext cx="1856509" cy="19943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56509" y="-26967"/>
            <a:ext cx="1856509" cy="19943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856509" y="-26967"/>
            <a:ext cx="1856509" cy="19943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477</Words>
  <Application>Microsoft Office PowerPoint</Application>
  <PresentationFormat>Widescreen</PresentationFormat>
  <Paragraphs>59</Paragraphs>
  <Slides>22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宋体</vt:lpstr>
      <vt:lpstr>.VnBlack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Duepuntozero</vt:lpstr>
      <vt:lpstr>思源宋体 CN SemiBold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2024-10-08T01:15:43Z</dcterms:created>
  <dcterms:modified xsi:type="dcterms:W3CDTF">2025-01-03T09:46:55Z</dcterms:modified>
</cp:coreProperties>
</file>