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15" r:id="rId3"/>
    <p:sldId id="263" r:id="rId4"/>
    <p:sldId id="316" r:id="rId5"/>
    <p:sldId id="317" r:id="rId6"/>
    <p:sldId id="318" r:id="rId7"/>
    <p:sldId id="329" r:id="rId8"/>
    <p:sldId id="330" r:id="rId9"/>
    <p:sldId id="331" r:id="rId10"/>
    <p:sldId id="332" r:id="rId11"/>
    <p:sldId id="333" r:id="rId12"/>
    <p:sldId id="321" r:id="rId13"/>
    <p:sldId id="334" r:id="rId14"/>
    <p:sldId id="335" r:id="rId15"/>
    <p:sldId id="336" r:id="rId16"/>
    <p:sldId id="337" r:id="rId17"/>
    <p:sldId id="324" r:id="rId18"/>
    <p:sldId id="325" r:id="rId19"/>
    <p:sldId id="32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48"/>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773231C0-E737-2540-B08B-6B8DA6ABF380}"/>
    <pc:docChg chg="modSld">
      <pc:chgData name="Huyền Ngọc" userId="74af6240d90ddfe1" providerId="LiveId" clId="{773231C0-E737-2540-B08B-6B8DA6ABF380}" dt="2024-12-20T07:19:40.868" v="0" actId="1076"/>
      <pc:docMkLst>
        <pc:docMk/>
      </pc:docMkLst>
      <pc:sldChg chg="modSp mod">
        <pc:chgData name="Huyền Ngọc" userId="74af6240d90ddfe1" providerId="LiveId" clId="{773231C0-E737-2540-B08B-6B8DA6ABF380}" dt="2024-12-20T07:19:40.868" v="0" actId="1076"/>
        <pc:sldMkLst>
          <pc:docMk/>
          <pc:sldMk cId="3467299833" sldId="300"/>
        </pc:sldMkLst>
        <pc:picChg chg="mod">
          <ac:chgData name="Huyền Ngọc" userId="74af6240d90ddfe1" providerId="LiveId" clId="{773231C0-E737-2540-B08B-6B8DA6ABF380}" dt="2024-12-20T07:19:40.868" v="0" actId="1076"/>
          <ac:picMkLst>
            <pc:docMk/>
            <pc:sldMk cId="3467299833" sldId="300"/>
            <ac:picMk id="3" creationId="{42F6B25C-1EB2-5BA4-EBEB-AE73DCDAC0E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1/22/2025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1/22/2025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7675117-6F27-BE03-4470-A09E60677374}"/>
              </a:ext>
            </a:extLst>
          </p:cNvPr>
          <p:cNvPicPr>
            <a:picLocks noChangeAspect="1"/>
          </p:cNvPicPr>
          <p:nvPr/>
        </p:nvPicPr>
        <p:blipFill>
          <a:blip r:embed="rId9"/>
          <a:stretch>
            <a:fillRect/>
          </a:stretch>
        </p:blipFill>
        <p:spPr>
          <a:xfrm>
            <a:off x="3184536" y="206436"/>
            <a:ext cx="5895343" cy="5200339"/>
          </a:xfrm>
          <a:prstGeom prst="rect">
            <a:avLst/>
          </a:prstGeom>
        </p:spPr>
      </p:pic>
    </p:spTree>
    <p:extLst>
      <p:ext uri="{BB962C8B-B14F-4D97-AF65-F5344CB8AC3E}">
        <p14:creationId xmlns:p14="http://schemas.microsoft.com/office/powerpoint/2010/main" val="348128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1645920" y="704088"/>
            <a:ext cx="9758982" cy="2247424"/>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spcAft>
                <a:spcPts val="800"/>
              </a:spcAft>
            </a:pPr>
            <a:r>
              <a:rPr lang="en-US"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C</a:t>
            </a:r>
            <a:r>
              <a:rPr lang="vi-VN" sz="4200" dirty="0">
                <a:solidFill>
                  <a:srgbClr val="FF0066"/>
                </a:solidFill>
                <a:latin typeface="Cambria" panose="02040503050406030204" pitchFamily="18" charset="0"/>
                <a:ea typeface="Cambria" panose="02040503050406030204" pitchFamily="18" charset="0"/>
                <a:cs typeface="Times New Roman" panose="02020603050405020304" pitchFamily="18" charset="0"/>
              </a:rPr>
              <a:t>hia sẻ theo nhóm bàn về những việc em đã chứng kiến, đã làm hoặc sẽ làm để bảo vệ môi trường sống xung quanh.</a:t>
            </a:r>
            <a:endParaRPr kumimoji="0" lang="en-US" sz="4200" b="0" i="0" u="none" strike="noStrike" kern="1200" cap="none" spc="0" normalizeH="0" baseline="0" noProof="0" dirty="0">
              <a:ln>
                <a:noFill/>
              </a:ln>
              <a:solidFill>
                <a:srgbClr val="FF0066"/>
              </a:solidFill>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7077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4C57D8-CCC2-F5FF-FDE6-93AEB57C242E}"/>
              </a:ext>
            </a:extLst>
          </p:cNvPr>
          <p:cNvPicPr>
            <a:picLocks noChangeAspect="1"/>
          </p:cNvPicPr>
          <p:nvPr/>
        </p:nvPicPr>
        <p:blipFill>
          <a:blip r:embed="rId9"/>
          <a:stretch>
            <a:fillRect/>
          </a:stretch>
        </p:blipFill>
        <p:spPr>
          <a:xfrm>
            <a:off x="3148328" y="1039714"/>
            <a:ext cx="5895343" cy="3420152"/>
          </a:xfrm>
          <a:prstGeom prst="rect">
            <a:avLst/>
          </a:prstGeom>
        </p:spPr>
      </p:pic>
    </p:spTree>
    <p:extLst>
      <p:ext uri="{BB962C8B-B14F-4D97-AF65-F5344CB8AC3E}">
        <p14:creationId xmlns:p14="http://schemas.microsoft.com/office/powerpoint/2010/main" val="3510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0F872DE9-980A-E24E-2909-DE82B6F9E1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889"/>
          <a:stretch/>
        </p:blipFill>
        <p:spPr>
          <a:xfrm flipH="1">
            <a:off x="0" y="0"/>
            <a:ext cx="12192000" cy="6858000"/>
          </a:xfrm>
          <a:prstGeom prst="rect">
            <a:avLst/>
          </a:prstGeom>
        </p:spPr>
      </p:pic>
      <p:pic>
        <p:nvPicPr>
          <p:cNvPr id="2050" name="Picture 2" descr="Young businesswoman finger point up cartoon illustration">
            <a:extLst>
              <a:ext uri="{FF2B5EF4-FFF2-40B4-BE49-F238E27FC236}">
                <a16:creationId xmlns:a16="http://schemas.microsoft.com/office/drawing/2014/main" id="{3D1B6101-6551-D2C2-F38F-C14CEA44EDB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00" b="93400" l="9744" r="89776">
                        <a14:foregroundMark x1="53834" y1="5200" x2="53834" y2="5200"/>
                        <a14:foregroundMark x1="51757" y1="93400" x2="51757" y2="93400"/>
                        <a14:foregroundMark x1="52077" y1="92000" x2="52077" y2="92000"/>
                        <a14:foregroundMark x1="51597" y1="91600" x2="51917" y2="92400"/>
                      </a14:backgroundRemoval>
                    </a14:imgEffect>
                  </a14:imgLayer>
                </a14:imgProps>
              </a:ext>
              <a:ext uri="{28A0092B-C50C-407E-A947-70E740481C1C}">
                <a14:useLocalDpi xmlns:a14="http://schemas.microsoft.com/office/drawing/2010/main" val="0"/>
              </a:ext>
            </a:extLst>
          </a:blip>
          <a:srcRect/>
          <a:stretch>
            <a:fillRect/>
          </a:stretch>
        </p:blipFill>
        <p:spPr bwMode="auto">
          <a:xfrm>
            <a:off x="-346857" y="1943071"/>
            <a:ext cx="6442856" cy="514605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745E26F-1C13-C2C4-1805-F610ACA1B004}"/>
              </a:ext>
            </a:extLst>
          </p:cNvPr>
          <p:cNvGrpSpPr/>
          <p:nvPr/>
        </p:nvGrpSpPr>
        <p:grpSpPr>
          <a:xfrm>
            <a:off x="4602153" y="500552"/>
            <a:ext cx="6837006" cy="6837006"/>
            <a:chOff x="4602153" y="500552"/>
            <a:chExt cx="6837006" cy="6837006"/>
          </a:xfrm>
        </p:grpSpPr>
        <p:pic>
          <p:nvPicPr>
            <p:cNvPr id="4" name="Picture 3" descr="A picture containing text&#10;&#10;Description automatically generated">
              <a:extLst>
                <a:ext uri="{FF2B5EF4-FFF2-40B4-BE49-F238E27FC236}">
                  <a16:creationId xmlns:a16="http://schemas.microsoft.com/office/drawing/2014/main" id="{DC19E6EE-8BC9-DBC9-7518-A6694E263594}"/>
                </a:ext>
              </a:extLst>
            </p:cNvPr>
            <p:cNvPicPr>
              <a:picLocks noChangeAspect="1"/>
            </p:cNvPicPr>
            <p:nvPr/>
          </p:nvPicPr>
          <p:blipFill rotWithShape="1">
            <a:blip r:embed="rId5">
              <a:extLst>
                <a:ext uri="{28A0092B-C50C-407E-A947-70E740481C1C}">
                  <a14:useLocalDpi xmlns:a14="http://schemas.microsoft.com/office/drawing/2010/main" val="0"/>
                </a:ext>
              </a:extLst>
            </a:blip>
            <a:srcRect l="3763" t="3763" r="3763" b="3763"/>
            <a:stretch/>
          </p:blipFill>
          <p:spPr>
            <a:xfrm>
              <a:off x="4602153" y="500552"/>
              <a:ext cx="6837006" cy="6837006"/>
            </a:xfrm>
            <a:prstGeom prst="rect">
              <a:avLst/>
            </a:prstGeom>
          </p:spPr>
        </p:pic>
        <p:sp>
          <p:nvSpPr>
            <p:cNvPr id="9" name="TextBox 8">
              <a:extLst>
                <a:ext uri="{FF2B5EF4-FFF2-40B4-BE49-F238E27FC236}">
                  <a16:creationId xmlns:a16="http://schemas.microsoft.com/office/drawing/2014/main" id="{E323F5C5-798A-9DA8-515D-624392033997}"/>
                </a:ext>
              </a:extLst>
            </p:cNvPr>
            <p:cNvSpPr txBox="1"/>
            <p:nvPr/>
          </p:nvSpPr>
          <p:spPr>
            <a:xfrm>
              <a:off x="5518948" y="2543129"/>
              <a:ext cx="5305478" cy="2862322"/>
            </a:xfrm>
            <a:prstGeom prst="rect">
              <a:avLst/>
            </a:prstGeom>
            <a:noFill/>
          </p:spPr>
          <p:txBody>
            <a:bodyPr wrap="square">
              <a:spAutoFit/>
            </a:bodyPr>
            <a:lstStyle/>
            <a:p>
              <a:pPr algn="ctr">
                <a:spcAft>
                  <a:spcPts val="800"/>
                </a:spcAft>
              </a:pPr>
              <a:r>
                <a:rPr lang="vi-VN"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 tuần vừa rồi, bạn nào đã được chứng kiến hành vi phá hoại hoặc bảo vệ môi trường sống xung quanh?</a:t>
              </a:r>
              <a:endParaRPr lang="vi-VN" sz="36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78033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1413</Words>
  <Application>Microsoft Office PowerPoint</Application>
  <PresentationFormat>Widescreen</PresentationFormat>
  <Paragraphs>48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Montserrat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13</cp:revision>
  <dcterms:created xsi:type="dcterms:W3CDTF">2024-09-30T07:07:43Z</dcterms:created>
  <dcterms:modified xsi:type="dcterms:W3CDTF">2025-01-22T07:08:46Z</dcterms:modified>
</cp:coreProperties>
</file>