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!bw70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98" r:id="rId4"/>
    <p:sldId id="312" r:id="rId5"/>
    <p:sldId id="287" r:id="rId6"/>
    <p:sldId id="317" r:id="rId7"/>
    <p:sldId id="325" r:id="rId8"/>
    <p:sldId id="326" r:id="rId9"/>
    <p:sldId id="319" r:id="rId10"/>
    <p:sldId id="327" r:id="rId11"/>
    <p:sldId id="328" r:id="rId12"/>
    <p:sldId id="329" r:id="rId13"/>
    <p:sldId id="318" r:id="rId14"/>
    <p:sldId id="301" r:id="rId15"/>
    <p:sldId id="330" r:id="rId16"/>
    <p:sldId id="331" r:id="rId17"/>
    <p:sldId id="333" r:id="rId18"/>
    <p:sldId id="334" r:id="rId19"/>
    <p:sldId id="33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!bw700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FB4010-ADA2-544B-112A-28BD4AE5D3C1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BC6369D-A44C-ADF2-1E26-9CB3C7B4AC9A}"/>
              </a:ext>
            </a:extLst>
          </p:cNvPr>
          <p:cNvSpPr/>
          <p:nvPr/>
        </p:nvSpPr>
        <p:spPr>
          <a:xfrm>
            <a:off x="8707098" y="4276550"/>
            <a:ext cx="3329011" cy="2729789"/>
          </a:xfrm>
          <a:custGeom>
            <a:avLst/>
            <a:gdLst/>
            <a:ahLst/>
            <a:cxnLst/>
            <a:rect l="l" t="t" r="r" b="b"/>
            <a:pathLst>
              <a:path w="10036098" h="8229600">
                <a:moveTo>
                  <a:pt x="0" y="0"/>
                </a:moveTo>
                <a:lnTo>
                  <a:pt x="10036098" y="0"/>
                </a:lnTo>
                <a:lnTo>
                  <a:pt x="10036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CD54D-51C0-AF3D-6925-C9C405BC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31" y="1305525"/>
            <a:ext cx="3974937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C2F7A-506C-A6C3-89B3-45336538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095" y="1973016"/>
            <a:ext cx="223132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7817B-CB71-9DBE-F0BE-AA7F91467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0" y="3048921"/>
            <a:ext cx="8431499" cy="2182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246119" y="5344347"/>
            <a:ext cx="310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TIẾT 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DED8F783-105C-ED9C-2DE5-0ACE797D688B}"/>
              </a:ext>
            </a:extLst>
          </p:cNvPr>
          <p:cNvSpPr/>
          <p:nvPr/>
        </p:nvSpPr>
        <p:spPr>
          <a:xfrm>
            <a:off x="3489717" y="1"/>
            <a:ext cx="522756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</a:rPr>
              <a:t>Đ</a:t>
            </a:r>
            <a:r>
              <a:rPr lang="vi-VN" sz="3600" dirty="0">
                <a:solidFill>
                  <a:srgbClr val="002060"/>
                </a:solidFill>
                <a:latin typeface="Arial"/>
              </a:rPr>
              <a:t>iền phiếu đánh giá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7BA0-CB4B-FC5B-6E90-6FE1AF17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948644"/>
            <a:ext cx="4724401" cy="54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0D099-1734-4497-877B-9589E720E869}"/>
              </a:ext>
            </a:extLst>
          </p:cNvPr>
          <p:cNvGrpSpPr/>
          <p:nvPr/>
        </p:nvGrpSpPr>
        <p:grpSpPr>
          <a:xfrm>
            <a:off x="270910" y="1900602"/>
            <a:ext cx="6099048" cy="4419643"/>
            <a:chOff x="524910" y="955722"/>
            <a:chExt cx="6099048" cy="44196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A0442-9292-E49F-A3C3-84358B07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37" y="2164034"/>
              <a:ext cx="4054764" cy="3211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08722F-CC73-8A55-254A-E696E637A6EB}"/>
                </a:ext>
              </a:extLst>
            </p:cNvPr>
            <p:cNvSpPr txBox="1"/>
            <p:nvPr/>
          </p:nvSpPr>
          <p:spPr>
            <a:xfrm>
              <a:off x="524910" y="955722"/>
              <a:ext cx="60990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vi-VN" sz="6000" b="1" dirty="0">
                <a:solidFill>
                  <a:srgbClr val="C00000"/>
                </a:solidFill>
                <a:latin typeface="#9Slide07 TALUHLA" pitchFamily="2" charset="-93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822F21C6-A36D-67D6-71E3-4587DEB52E60}"/>
              </a:ext>
            </a:extLst>
          </p:cNvPr>
          <p:cNvGrpSpPr/>
          <p:nvPr/>
        </p:nvGrpSpPr>
        <p:grpSpPr>
          <a:xfrm>
            <a:off x="4652785" y="595782"/>
            <a:ext cx="6573326" cy="3100227"/>
            <a:chOff x="0" y="0"/>
            <a:chExt cx="5243316" cy="299693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E6C093-CAAC-B54B-4CBE-5AE8234F0FDC}"/>
                </a:ext>
              </a:extLst>
            </p:cNvPr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lnTo>
                    <a:pt x="4364574" y="6965"/>
                  </a:ln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7"/>
                    <a:pt x="3614761" y="3000415"/>
                  </a:cubicBezTo>
                  <a:lnTo>
                    <a:pt x="3614716" y="3000415"/>
                  </a:ln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3EBD12-A531-3D4E-537C-955EAF48E111}"/>
              </a:ext>
            </a:extLst>
          </p:cNvPr>
          <p:cNvSpPr txBox="1"/>
          <p:nvPr/>
        </p:nvSpPr>
        <p:spPr>
          <a:xfrm>
            <a:off x="5120640" y="1016000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pin,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958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0" name="Picture 2" descr="So sánh xe đạp điện và xe máy điện">
            <a:extLst>
              <a:ext uri="{FF2B5EF4-FFF2-40B4-BE49-F238E27FC236}">
                <a16:creationId xmlns:a16="http://schemas.microsoft.com/office/drawing/2014/main" id="{18072401-A55A-B18A-9B5C-3E6587B5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4" y="737870"/>
            <a:ext cx="8404931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29613-95D5-1ED2-D821-F654D922782C}"/>
              </a:ext>
            </a:extLst>
          </p:cNvPr>
          <p:cNvSpPr txBox="1"/>
          <p:nvPr/>
        </p:nvSpPr>
        <p:spPr>
          <a:xfrm>
            <a:off x="1574800" y="4693920"/>
            <a:ext cx="882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máy điện, xe đạp điện là phương tiện giúp con người đi lại.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98" name="Picture 2" descr="Cách xử lý nhanh khi mất điều khiển điều hòa">
            <a:extLst>
              <a:ext uri="{FF2B5EF4-FFF2-40B4-BE49-F238E27FC236}">
                <a16:creationId xmlns:a16="http://schemas.microsoft.com/office/drawing/2014/main" id="{7FE28139-716F-CB79-19E4-06DF69D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4" y="518159"/>
            <a:ext cx="6016836" cy="4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6E064-67D6-BC3F-AC46-2B35A064C095}"/>
              </a:ext>
            </a:extLst>
          </p:cNvPr>
          <p:cNvSpPr txBox="1"/>
          <p:nvPr/>
        </p:nvSpPr>
        <p:spPr>
          <a:xfrm>
            <a:off x="1635760" y="5120640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kiển tivi, điều khiển quạt, điều hòa dùng để bật tắt các thiết bị điện tử.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15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491A-2FE9-8B1D-2294-D62E4BB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160" y="0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5E543-BD3F-A520-0044-218C4636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02" y="534254"/>
            <a:ext cx="826079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7016C5-2251-C9AB-FBCB-C5EBE8D2FBDF}"/>
              </a:ext>
            </a:extLst>
          </p:cNvPr>
          <p:cNvSpPr txBox="1"/>
          <p:nvPr/>
        </p:nvSpPr>
        <p:spPr>
          <a:xfrm>
            <a:off x="885202" y="884641"/>
            <a:ext cx="11841447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0" i="0" u="none" strike="noStrike" kern="1200" cap="none" spc="0" normalizeH="0" baseline="0" noProof="0">
                <a:ln w="381000">
                  <a:solidFill>
                    <a:prstClr val="white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CHIA SẺ TRƯỚC LỚP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6B6A75-F9B5-1F29-3465-B0EDDE8266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202" y="1096274"/>
            <a:ext cx="11033125" cy="2962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11500" dirty="0">
                <a:solidFill>
                  <a:srgbClr val="FF5050"/>
                </a:solidFill>
                <a:latin typeface="UTM Flamenco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02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điện chạy bằng pin gồm có những bộ phận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bộ phận: Khung xe, trục và bánh xe, động cơ và hệ truyền động, nguồn điện.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dùng để tạo thành hình cho xe điện?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xe và trục bánh xe tạo thành hình xe điện.</a:t>
            </a:r>
          </a:p>
        </p:txBody>
      </p:sp>
    </p:spTree>
    <p:extLst>
      <p:ext uri="{BB962C8B-B14F-4D97-AF65-F5344CB8AC3E}">
        <p14:creationId xmlns:p14="http://schemas.microsoft.com/office/powerpoint/2010/main" val="2859245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cho xe điện chạy được?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 cơ và hệ thống truyền động giúp xe điện chạy được.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C081C84-7750-2BC4-C639-701794E0EF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55600" y="4445000"/>
            <a:ext cx="2274362" cy="2743200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964</TotalTime>
  <Words>334</Words>
  <Application>Microsoft Office PowerPoint</Application>
  <PresentationFormat>Widescreen</PresentationFormat>
  <Paragraphs>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#9Slide07 TALUHLA</vt:lpstr>
      <vt:lpstr>Aptos</vt:lpstr>
      <vt:lpstr>Aptos Display</vt:lpstr>
      <vt:lpstr>Arial</vt:lpstr>
      <vt:lpstr>Calibri</vt:lpstr>
      <vt:lpstr>Cambria</vt:lpstr>
      <vt:lpstr>LNTH-LuoLuoNotangYuanTi 1</vt:lpstr>
      <vt:lpstr>Times New Roman</vt:lpstr>
      <vt:lpstr>UTM Flamenco</vt:lpstr>
      <vt:lpstr>Custom Design</vt:lpstr>
      <vt:lpstr>PowerPoint Presentation</vt:lpstr>
      <vt:lpstr>PowerPoint Presentation</vt:lpstr>
      <vt:lpstr>PowerPoint Presentation</vt:lpstr>
      <vt:lpstr>PowerPoint Presentation</vt:lpstr>
      <vt:lpstr>CHIA SẺ TRƯỚC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Administrator</cp:lastModifiedBy>
  <cp:revision>68</cp:revision>
  <dcterms:created xsi:type="dcterms:W3CDTF">2023-07-08T01:13:32Z</dcterms:created>
  <dcterms:modified xsi:type="dcterms:W3CDTF">2025-01-22T07:14:21Z</dcterms:modified>
  <cp:category>9Slide.vn</cp:category>
</cp:coreProperties>
</file>