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15" r:id="rId2"/>
    <p:sldId id="351" r:id="rId3"/>
    <p:sldId id="258" r:id="rId4"/>
    <p:sldId id="259" r:id="rId5"/>
    <p:sldId id="261" r:id="rId6"/>
    <p:sldId id="358" r:id="rId7"/>
    <p:sldId id="359" r:id="rId8"/>
    <p:sldId id="365" r:id="rId9"/>
    <p:sldId id="270" r:id="rId10"/>
    <p:sldId id="273" r:id="rId11"/>
    <p:sldId id="3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8FF"/>
    <a:srgbClr val="97D5FF"/>
    <a:srgbClr val="79C9FF"/>
    <a:srgbClr val="AFDFFF"/>
    <a:srgbClr val="9BD7FF"/>
    <a:srgbClr val="71C6FF"/>
    <a:srgbClr val="4BD0FF"/>
    <a:srgbClr val="1DC4FF"/>
    <a:srgbClr val="33CC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7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66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970DC-9C94-4FD4-BD65-25A904F8857A}" type="datetimeFigureOut">
              <a:rPr lang="en-US" smtClean="0"/>
              <a:t>29/9/2025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E6411-BE4C-4674-A0F4-3C18F8C93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94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 dụng, các con chú ý khoảng cách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 1 con chữ o.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00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05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23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97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09" y="258924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774825"/>
            <a:ext cx="8582413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48" y="341095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800168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29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3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29/9/2025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37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29/9/2025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28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29/9/2025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98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80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70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t>29/9/2025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1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5.png"/><Relationship Id="rId11" Type="http://schemas.openxmlformats.org/officeDocument/2006/relationships/image" Target="../media/image11.png"/><Relationship Id="rId5" Type="http://schemas.openxmlformats.org/officeDocument/2006/relationships/image" Target="../media/image14.jpg"/><Relationship Id="rId10" Type="http://schemas.microsoft.com/office/2007/relationships/hdphoto" Target="../media/hdphoto2.wdp"/><Relationship Id="rId4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6"/>
            <a:ext cx="9144000" cy="68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0826" y="2762605"/>
            <a:ext cx="6482353" cy="1350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vi-VN" sz="5043" b="1" dirty="0">
                <a:ln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CHÀO MỪNG CÁC CON</a:t>
            </a:r>
          </a:p>
          <a:p>
            <a:pPr algn="ctr">
              <a:defRPr/>
            </a:pPr>
            <a:r>
              <a:rPr lang="vi-VN" sz="5043" b="1" dirty="0">
                <a:ln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ĐẾN VỚI TIẾT HỌC</a:t>
            </a:r>
            <a:endParaRPr lang="en-US" sz="5043" b="1" dirty="0">
              <a:ln/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815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288" y="653154"/>
            <a:ext cx="1300201" cy="996474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37" y="666338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307" y="3879331"/>
            <a:ext cx="5274942" cy="2107595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953" y="4412290"/>
            <a:ext cx="3436871" cy="2947885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621" y="1081990"/>
            <a:ext cx="1300201" cy="996474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621" y="-11228"/>
            <a:ext cx="1191322" cy="1330055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6" y="599033"/>
            <a:ext cx="1241612" cy="10505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11" y="17565"/>
            <a:ext cx="676483" cy="1091598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1677420" y="3429000"/>
            <a:ext cx="5113535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768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1193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553182-F3C1-4121-8FDA-73CEE8D72B23}"/>
              </a:ext>
            </a:extLst>
          </p:cNvPr>
          <p:cNvSpPr txBox="1"/>
          <p:nvPr/>
        </p:nvSpPr>
        <p:spPr>
          <a:xfrm>
            <a:off x="627115" y="976079"/>
            <a:ext cx="1354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3118756" y="579472"/>
            <a:ext cx="4054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XẤU HỔ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525690" y="1287358"/>
            <a:ext cx="5874569" cy="316414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75018" y="3187523"/>
              <a:ext cx="2009748" cy="1365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5867" b="1" dirty="0">
                  <a:solidFill>
                    <a:srgbClr val="17479D"/>
                  </a:solidFill>
                  <a:latin typeface="+mj-lt"/>
                </a:rPr>
                <a:t>VIẾT</a:t>
              </a:r>
              <a:endParaRPr lang="en-US" sz="5867" b="1" dirty="0">
                <a:solidFill>
                  <a:srgbClr val="17479D"/>
                </a:solidFill>
                <a:latin typeface="+mj-lt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1961448" y="2608611"/>
              <a:ext cx="3041009" cy="904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3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TIẾT 3</a:t>
              </a:r>
              <a:endParaRPr lang="en-US" sz="3733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778643" y="4820092"/>
            <a:ext cx="4394791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sz="58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5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b="1" dirty="0">
                <a:solidFill>
                  <a:srgbClr val="FF0000"/>
                </a:solidFill>
                <a:latin typeface="HP001 4 hàng" panose="020B0603050302020204" pitchFamily="34" charset="0"/>
              </a:rPr>
              <a:t>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1177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1133370" y="1519012"/>
            <a:ext cx="7428632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1133370" y="2643427"/>
            <a:ext cx="7841297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 </a:t>
            </a:r>
            <a:r>
              <a:rPr lang="en-US" altLang="en-US" sz="36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cŪg</a:t>
            </a:r>
            <a:r>
              <a:rPr lang="en-US" altLang="en-US" sz="36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jài</a:t>
            </a:r>
            <a:r>
              <a:rPr lang="en-US" altLang="en-US" sz="36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sắt</a:t>
            </a:r>
            <a:r>
              <a:rPr lang="en-US" altLang="en-US" sz="36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wgày</a:t>
            </a:r>
            <a:r>
              <a:rPr lang="en-US" altLang="en-US" sz="36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l-GR" altLang="en-US" sz="36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Ζ</a:t>
            </a:r>
            <a:r>
              <a:rPr lang="en-US" altLang="en-US" sz="36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łn</a:t>
            </a:r>
            <a:r>
              <a:rPr lang="en-US" altLang="en-US" sz="36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kim</a:t>
            </a:r>
            <a:r>
              <a:rPr lang="en-US" altLang="en-US" sz="36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altLang="en-US" sz="3600" b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1320102" y="4384867"/>
            <a:ext cx="7709177" cy="165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</a:p>
        </p:txBody>
      </p:sp>
      <p:grpSp>
        <p:nvGrpSpPr>
          <p:cNvPr id="6" name="组合 26">
            <a:extLst>
              <a:ext uri="{FF2B5EF4-FFF2-40B4-BE49-F238E27FC236}">
                <a16:creationId xmlns:a16="http://schemas.microsoft.com/office/drawing/2014/main" id="{7C218796-F790-44AE-A3D2-B5BE9DBEAF7B}"/>
              </a:ext>
            </a:extLst>
          </p:cNvPr>
          <p:cNvGrpSpPr/>
          <p:nvPr/>
        </p:nvGrpSpPr>
        <p:grpSpPr>
          <a:xfrm>
            <a:off x="0" y="1549323"/>
            <a:ext cx="1235392" cy="1068506"/>
            <a:chOff x="1976066" y="1855880"/>
            <a:chExt cx="1869788" cy="1746984"/>
          </a:xfrm>
        </p:grpSpPr>
        <p:pic>
          <p:nvPicPr>
            <p:cNvPr id="7" name="图片 27">
              <a:extLst>
                <a:ext uri="{FF2B5EF4-FFF2-40B4-BE49-F238E27FC236}">
                  <a16:creationId xmlns:a16="http://schemas.microsoft.com/office/drawing/2014/main" id="{7F095E84-7406-4F04-81B7-EFBB6383A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6066" y="1855880"/>
              <a:ext cx="1869788" cy="1746984"/>
            </a:xfrm>
            <a:prstGeom prst="rect">
              <a:avLst/>
            </a:prstGeom>
          </p:spPr>
        </p:pic>
        <p:sp>
          <p:nvSpPr>
            <p:cNvPr id="8" name="文本框 28">
              <a:extLst>
                <a:ext uri="{FF2B5EF4-FFF2-40B4-BE49-F238E27FC236}">
                  <a16:creationId xmlns:a16="http://schemas.microsoft.com/office/drawing/2014/main" id="{8944E1AF-18DC-4A1A-942F-EC342DBF38C3}"/>
                </a:ext>
              </a:extLst>
            </p:cNvPr>
            <p:cNvSpPr txBox="1"/>
            <p:nvPr/>
          </p:nvSpPr>
          <p:spPr>
            <a:xfrm>
              <a:off x="2278927" y="2268097"/>
              <a:ext cx="1469229" cy="922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lnSpc>
                  <a:spcPct val="120000"/>
                </a:lnSpc>
                <a:defRPr/>
              </a:pPr>
              <a:r>
                <a:rPr lang="en-US" altLang="zh-C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01</a:t>
              </a:r>
              <a:endPara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9" name="组合 29">
            <a:extLst>
              <a:ext uri="{FF2B5EF4-FFF2-40B4-BE49-F238E27FC236}">
                <a16:creationId xmlns:a16="http://schemas.microsoft.com/office/drawing/2014/main" id="{0D366896-48F7-40AD-8C4A-29BBCC4DDFCA}"/>
              </a:ext>
            </a:extLst>
          </p:cNvPr>
          <p:cNvGrpSpPr/>
          <p:nvPr/>
        </p:nvGrpSpPr>
        <p:grpSpPr>
          <a:xfrm>
            <a:off x="15049" y="2676744"/>
            <a:ext cx="1265490" cy="938719"/>
            <a:chOff x="5110494" y="3656621"/>
            <a:chExt cx="1869788" cy="1746984"/>
          </a:xfrm>
        </p:grpSpPr>
        <p:pic>
          <p:nvPicPr>
            <p:cNvPr id="10" name="图片 30">
              <a:extLst>
                <a:ext uri="{FF2B5EF4-FFF2-40B4-BE49-F238E27FC236}">
                  <a16:creationId xmlns:a16="http://schemas.microsoft.com/office/drawing/2014/main" id="{A3BECD44-A797-4F53-B389-4610AC6DB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94" y="3656621"/>
              <a:ext cx="1869788" cy="1746984"/>
            </a:xfrm>
            <a:prstGeom prst="rect">
              <a:avLst/>
            </a:prstGeom>
          </p:spPr>
        </p:pic>
        <p:sp>
          <p:nvSpPr>
            <p:cNvPr id="11" name="文本框 31">
              <a:extLst>
                <a:ext uri="{FF2B5EF4-FFF2-40B4-BE49-F238E27FC236}">
                  <a16:creationId xmlns:a16="http://schemas.microsoft.com/office/drawing/2014/main" id="{6FE35CC3-DF8E-49FA-B16F-E67996AC5D62}"/>
                </a:ext>
              </a:extLst>
            </p:cNvPr>
            <p:cNvSpPr txBox="1"/>
            <p:nvPr/>
          </p:nvSpPr>
          <p:spPr>
            <a:xfrm>
              <a:off x="5601599" y="4133667"/>
              <a:ext cx="887577" cy="564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lnSpc>
                  <a:spcPct val="120000"/>
                </a:lnSpc>
                <a:defRPr/>
              </a:pPr>
              <a:r>
                <a:rPr lang="en-US" altLang="zh-C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02</a:t>
              </a:r>
              <a:endPara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2" name="组合 32">
            <a:extLst>
              <a:ext uri="{FF2B5EF4-FFF2-40B4-BE49-F238E27FC236}">
                <a16:creationId xmlns:a16="http://schemas.microsoft.com/office/drawing/2014/main" id="{2491A8AC-8804-46DB-B53A-260AA782FBA7}"/>
              </a:ext>
            </a:extLst>
          </p:cNvPr>
          <p:cNvGrpSpPr/>
          <p:nvPr/>
        </p:nvGrpSpPr>
        <p:grpSpPr>
          <a:xfrm>
            <a:off x="67777" y="4387419"/>
            <a:ext cx="1235392" cy="938719"/>
            <a:chOff x="8324958" y="1824912"/>
            <a:chExt cx="1869788" cy="1746984"/>
          </a:xfrm>
        </p:grpSpPr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id="{0D801C3F-F9FB-48BE-9F9F-AF2F78E4B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4" name="文本框 34">
              <a:extLst>
                <a:ext uri="{FF2B5EF4-FFF2-40B4-BE49-F238E27FC236}">
                  <a16:creationId xmlns:a16="http://schemas.microsoft.com/office/drawing/2014/main" id="{C712F739-72CF-45DC-B6DA-1DF21680EEFE}"/>
                </a:ext>
              </a:extLst>
            </p:cNvPr>
            <p:cNvSpPr txBox="1"/>
            <p:nvPr/>
          </p:nvSpPr>
          <p:spPr>
            <a:xfrm>
              <a:off x="8742895" y="2369258"/>
              <a:ext cx="970071" cy="564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lnSpc>
                  <a:spcPct val="120000"/>
                </a:lnSpc>
                <a:defRPr/>
              </a:pPr>
              <a:r>
                <a:rPr lang="en-US" altLang="zh-C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03</a:t>
              </a:r>
              <a:endPara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2425225" y="434902"/>
            <a:ext cx="429355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22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BE94A2A-CE83-43E6-A51A-F53A9F4C840E}"/>
              </a:ext>
            </a:extLst>
          </p:cNvPr>
          <p:cNvGrpSpPr/>
          <p:nvPr/>
        </p:nvGrpSpPr>
        <p:grpSpPr>
          <a:xfrm>
            <a:off x="4475472" y="706534"/>
            <a:ext cx="73631" cy="4789855"/>
            <a:chOff x="1042416" y="804672"/>
            <a:chExt cx="210312" cy="436168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7A885EF-BB9B-4413-81CE-BF51ECF786BD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36DA1C8-C9E3-4827-9309-86A1DE761173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6E17623-F8FA-4DC6-BFDC-74768422C5F9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8">
            <a:extLst>
              <a:ext uri="{FF2B5EF4-FFF2-40B4-BE49-F238E27FC236}">
                <a16:creationId xmlns:a16="http://schemas.microsoft.com/office/drawing/2014/main" id="{073BCC31-4B09-4A59-A3C8-82B87407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9107" y="2851211"/>
            <a:ext cx="12262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ô li</a:t>
            </a:r>
          </a:p>
        </p:txBody>
      </p:sp>
      <p:sp>
        <p:nvSpPr>
          <p:cNvPr id="14" name="矩形 31">
            <a:extLst>
              <a:ext uri="{FF2B5EF4-FFF2-40B4-BE49-F238E27FC236}">
                <a16:creationId xmlns:a16="http://schemas.microsoft.com/office/drawing/2014/main" id="{66C166B2-6AD7-47AC-9BAD-3D25ACF4660A}"/>
              </a:ext>
            </a:extLst>
          </p:cNvPr>
          <p:cNvSpPr/>
          <p:nvPr/>
        </p:nvSpPr>
        <p:spPr>
          <a:xfrm>
            <a:off x="153321" y="604594"/>
            <a:ext cx="4640555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5" name="矩形 31">
            <a:extLst>
              <a:ext uri="{FF2B5EF4-FFF2-40B4-BE49-F238E27FC236}">
                <a16:creationId xmlns:a16="http://schemas.microsoft.com/office/drawing/2014/main" id="{8EAFC570-B8E8-4CB8-A618-F7FCDF09BB94}"/>
              </a:ext>
            </a:extLst>
          </p:cNvPr>
          <p:cNvSpPr/>
          <p:nvPr/>
        </p:nvSpPr>
        <p:spPr>
          <a:xfrm>
            <a:off x="0" y="5613650"/>
            <a:ext cx="91103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cơ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cong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cong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trái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nối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vòng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xoắn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 ở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AE98802-6F37-4810-9257-079A2585CC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4166" r="9976" b="3481"/>
          <a:stretch/>
        </p:blipFill>
        <p:spPr bwMode="auto">
          <a:xfrm>
            <a:off x="4625788" y="685962"/>
            <a:ext cx="3613389" cy="485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2F7E6D5-8A0A-4CB3-80B5-C20A842AF439}"/>
              </a:ext>
            </a:extLst>
          </p:cNvPr>
          <p:cNvGrpSpPr/>
          <p:nvPr/>
        </p:nvGrpSpPr>
        <p:grpSpPr>
          <a:xfrm>
            <a:off x="4745244" y="591147"/>
            <a:ext cx="3347582" cy="102393"/>
            <a:chOff x="5440680" y="1322832"/>
            <a:chExt cx="3017520" cy="195072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A241765-C586-4C2E-A49B-DBD3733892F7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57BA2CB-1BDF-4924-8CF8-22BBF7CF309A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2D4B537-0677-427F-8BB3-3B59376E02D0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8">
            <a:extLst>
              <a:ext uri="{FF2B5EF4-FFF2-40B4-BE49-F238E27FC236}">
                <a16:creationId xmlns:a16="http://schemas.microsoft.com/office/drawing/2014/main" id="{0E62C248-C84F-44CD-84CE-EA50B6EB0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1916" y="183314"/>
            <a:ext cx="16693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 ô li</a:t>
            </a:r>
          </a:p>
        </p:txBody>
      </p:sp>
    </p:spTree>
    <p:extLst>
      <p:ext uri="{BB962C8B-B14F-4D97-AF65-F5344CB8AC3E}">
        <p14:creationId xmlns:p14="http://schemas.microsoft.com/office/powerpoint/2010/main" val="34200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5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8">
            <a:extLst>
              <a:ext uri="{FF2B5EF4-FFF2-40B4-BE49-F238E27FC236}">
                <a16:creationId xmlns:a16="http://schemas.microsoft.com/office/drawing/2014/main" id="{9235F0AB-6740-4475-85B2-2B2CAE3E2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611" y="5222453"/>
            <a:ext cx="80128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9386E9-D5B2-4376-BEEA-31CEBDFBA1A3}"/>
              </a:ext>
            </a:extLst>
          </p:cNvPr>
          <p:cNvGrpSpPr/>
          <p:nvPr/>
        </p:nvGrpSpPr>
        <p:grpSpPr>
          <a:xfrm>
            <a:off x="6482115" y="2925523"/>
            <a:ext cx="157670" cy="1722442"/>
            <a:chOff x="1042416" y="804672"/>
            <a:chExt cx="210312" cy="436168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FB022A4-D41C-4B87-9FF9-86AB54BB28B5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9FFA823-211E-473E-839D-01122551269D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1E5F55D-62A5-4E0A-AC5E-48D385636EB2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41A25E1-69F3-4F08-9965-507F08D8A122}"/>
              </a:ext>
            </a:extLst>
          </p:cNvPr>
          <p:cNvGrpSpPr/>
          <p:nvPr/>
        </p:nvGrpSpPr>
        <p:grpSpPr>
          <a:xfrm>
            <a:off x="1319518" y="1440256"/>
            <a:ext cx="240794" cy="3395127"/>
            <a:chOff x="1042416" y="804672"/>
            <a:chExt cx="210312" cy="436168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7321439-356F-4938-B29A-3E223586E731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C187CF0-01BB-4CFB-859E-565CAC7B0D1F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5F17F98-1D26-4D0F-8381-AF80C3C6F55D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18">
            <a:extLst>
              <a:ext uri="{FF2B5EF4-FFF2-40B4-BE49-F238E27FC236}">
                <a16:creationId xmlns:a16="http://schemas.microsoft.com/office/drawing/2014/main" id="{CBC9C2A4-31B4-4CF2-AB27-8CED754EF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2531" y="3251063"/>
            <a:ext cx="136713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 ô li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18">
            <a:extLst>
              <a:ext uri="{FF2B5EF4-FFF2-40B4-BE49-F238E27FC236}">
                <a16:creationId xmlns:a16="http://schemas.microsoft.com/office/drawing/2014/main" id="{909A3C8C-6F9A-45DB-B9CE-60CCB861E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132" y="3061284"/>
            <a:ext cx="10609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ô li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AB79CA-65FF-4091-AA8A-084E340CB742}"/>
              </a:ext>
            </a:extLst>
          </p:cNvPr>
          <p:cNvGrpSpPr/>
          <p:nvPr/>
        </p:nvGrpSpPr>
        <p:grpSpPr>
          <a:xfrm>
            <a:off x="6768881" y="2223779"/>
            <a:ext cx="1425441" cy="247636"/>
            <a:chOff x="5440680" y="1322832"/>
            <a:chExt cx="3017520" cy="19507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7CE472B-6F8D-44E4-894F-0A0DA8FB5B53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C057339-8C9F-4DCA-A0EC-62B5E8ACB4E4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16DB23D-AB02-41DE-B3BE-BE16CF20DCD8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18">
            <a:extLst>
              <a:ext uri="{FF2B5EF4-FFF2-40B4-BE49-F238E27FC236}">
                <a16:creationId xmlns:a16="http://schemas.microsoft.com/office/drawing/2014/main" id="{0E482085-2257-4528-8E39-2CE2C3AA7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4952" y="1656205"/>
            <a:ext cx="1343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 ô li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8B9DD3-A7F8-456A-A17A-5DE472C3DC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2" t="22946" r="13411" b="22946"/>
          <a:stretch/>
        </p:blipFill>
        <p:spPr>
          <a:xfrm>
            <a:off x="6705381" y="2498975"/>
            <a:ext cx="2210144" cy="226128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F310330-B422-498F-A1E5-8C6CF0D228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4166" r="9976" b="3481"/>
          <a:stretch/>
        </p:blipFill>
        <p:spPr bwMode="auto">
          <a:xfrm>
            <a:off x="1685827" y="734285"/>
            <a:ext cx="3087865" cy="41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2B27A8ED-50C2-43B2-AE4D-A0E1E8D0F18E}"/>
              </a:ext>
            </a:extLst>
          </p:cNvPr>
          <p:cNvGrpSpPr/>
          <p:nvPr/>
        </p:nvGrpSpPr>
        <p:grpSpPr>
          <a:xfrm>
            <a:off x="1815691" y="1285691"/>
            <a:ext cx="2860606" cy="114224"/>
            <a:chOff x="5440680" y="1322832"/>
            <a:chExt cx="3017520" cy="195072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3C65225-A896-437A-8C64-8A6AC3AD103E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39CD936-46E3-4418-AB99-0E40F1096307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4506E5B-195B-4BFC-A983-722C4A89FECA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18">
            <a:extLst>
              <a:ext uri="{FF2B5EF4-FFF2-40B4-BE49-F238E27FC236}">
                <a16:creationId xmlns:a16="http://schemas.microsoft.com/office/drawing/2014/main" id="{A3821FA3-233A-41EA-A89D-2E0CCD28F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8837" y="760780"/>
            <a:ext cx="17054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 ô li</a:t>
            </a:r>
          </a:p>
        </p:txBody>
      </p:sp>
    </p:spTree>
    <p:extLst>
      <p:ext uri="{BB962C8B-B14F-4D97-AF65-F5344CB8AC3E}">
        <p14:creationId xmlns:p14="http://schemas.microsoft.com/office/powerpoint/2010/main" val="30259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7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0335DA-0A03-4245-B428-A62A360D66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87619" y="5332756"/>
            <a:ext cx="883372" cy="111355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4CC552B-BF69-4D80-8329-9BFF2EE466C3}"/>
              </a:ext>
            </a:extLst>
          </p:cNvPr>
          <p:cNvGrpSpPr/>
          <p:nvPr/>
        </p:nvGrpSpPr>
        <p:grpSpPr>
          <a:xfrm>
            <a:off x="1627095" y="3577442"/>
            <a:ext cx="6160904" cy="1305600"/>
            <a:chOff x="2820006" y="1730426"/>
            <a:chExt cx="5479950" cy="1757030"/>
          </a:xfrm>
        </p:grpSpPr>
        <p:sp>
          <p:nvSpPr>
            <p:cNvPr id="4" name="Text Box 1736">
              <a:extLst>
                <a:ext uri="{FF2B5EF4-FFF2-40B4-BE49-F238E27FC236}">
                  <a16:creationId xmlns:a16="http://schemas.microsoft.com/office/drawing/2014/main" id="{73D4B13D-4293-4317-8788-1F185ACAEA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0006" y="2148145"/>
              <a:ext cx="5369956" cy="786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ứng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5" name="Cloud Callout 11">
              <a:extLst>
                <a:ext uri="{FF2B5EF4-FFF2-40B4-BE49-F238E27FC236}">
                  <a16:creationId xmlns:a16="http://schemas.microsoft.com/office/drawing/2014/main" id="{F6074F6F-DE98-4907-AB91-7B65385984E4}"/>
                </a:ext>
              </a:extLst>
            </p:cNvPr>
            <p:cNvSpPr/>
            <p:nvPr/>
          </p:nvSpPr>
          <p:spPr>
            <a:xfrm>
              <a:off x="3035741" y="1730426"/>
              <a:ext cx="5264215" cy="1757030"/>
            </a:xfrm>
            <a:prstGeom prst="cloudCallout">
              <a:avLst>
                <a:gd name="adj1" fmla="val -47778"/>
                <a:gd name="adj2" fmla="val 3188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E613501-B5BE-48DB-AB9B-299E14417A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014" y="4949081"/>
            <a:ext cx="1560773" cy="15505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A9B35E-01F0-4F18-80C0-654D12666548}"/>
              </a:ext>
            </a:extLst>
          </p:cNvPr>
          <p:cNvSpPr txBox="1"/>
          <p:nvPr/>
        </p:nvSpPr>
        <p:spPr>
          <a:xfrm>
            <a:off x="2805393" y="705863"/>
            <a:ext cx="570372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733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</a:t>
            </a:r>
            <a:r>
              <a:rPr lang="vi-VN" sz="3733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ỨNG DỤNG</a:t>
            </a:r>
            <a:endParaRPr lang="en-US" sz="3733" b="1" dirty="0">
              <a:solidFill>
                <a:schemeClr val="accent2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09C8267-897A-43D7-BF65-B7D50393C01D}"/>
              </a:ext>
            </a:extLst>
          </p:cNvPr>
          <p:cNvGrpSpPr/>
          <p:nvPr/>
        </p:nvGrpSpPr>
        <p:grpSpPr>
          <a:xfrm>
            <a:off x="495047" y="2186271"/>
            <a:ext cx="8242553" cy="1190442"/>
            <a:chOff x="349247" y="2043957"/>
            <a:chExt cx="6181915" cy="89283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0906B71-C0CD-4A02-A224-BD032C93BC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767FE34-A3BA-4429-AF11-707D65FBFE78}"/>
                </a:ext>
              </a:extLst>
            </p:cNvPr>
            <p:cNvSpPr txBox="1"/>
            <p:nvPr/>
          </p:nvSpPr>
          <p:spPr>
            <a:xfrm>
              <a:off x="349247" y="2351786"/>
              <a:ext cx="6181915" cy="500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/>
                </a:rPr>
                <a:t>Có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/>
                </a:rPr>
                <a:t>công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/>
                </a:rPr>
                <a:t>mài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/>
                </a:rPr>
                <a:t>sắt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/>
                </a:rPr>
                <a:t>,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/>
                </a:rPr>
                <a:t>có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/>
                </a:rPr>
                <a:t>ngày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/>
                </a:rPr>
                <a:t>nên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/>
                </a:rPr>
                <a:t>kim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 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46AAA4C-33FA-489D-94C7-F18072FE6977}"/>
              </a:ext>
            </a:extLst>
          </p:cNvPr>
          <p:cNvSpPr txBox="1"/>
          <p:nvPr/>
        </p:nvSpPr>
        <p:spPr>
          <a:xfrm>
            <a:off x="737590" y="881358"/>
            <a:ext cx="151645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sz="3733" b="1" dirty="0">
              <a:solidFill>
                <a:schemeClr val="bg1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1736">
            <a:extLst>
              <a:ext uri="{FF2B5EF4-FFF2-40B4-BE49-F238E27FC236}">
                <a16:creationId xmlns:a16="http://schemas.microsoft.com/office/drawing/2014/main" id="{5D60B6E1-98CB-4A2B-8D55-CADC9B570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036" y="3724954"/>
            <a:ext cx="75573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bất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kì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68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0335DA-0A03-4245-B428-A62A360D66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 flipH="1">
            <a:off x="7388558" y="5068324"/>
            <a:ext cx="1167823" cy="13779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A9B35E-01F0-4F18-80C0-654D12666548}"/>
              </a:ext>
            </a:extLst>
          </p:cNvPr>
          <p:cNvSpPr txBox="1"/>
          <p:nvPr/>
        </p:nvSpPr>
        <p:spPr>
          <a:xfrm>
            <a:off x="2805393" y="705863"/>
            <a:ext cx="570372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733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</a:t>
            </a:r>
            <a:r>
              <a:rPr lang="vi-VN" sz="3733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ỨNG DỤNG</a:t>
            </a:r>
            <a:endParaRPr lang="en-US" sz="3733" b="1" dirty="0">
              <a:solidFill>
                <a:schemeClr val="accent2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09C8267-897A-43D7-BF65-B7D50393C01D}"/>
              </a:ext>
            </a:extLst>
          </p:cNvPr>
          <p:cNvGrpSpPr/>
          <p:nvPr/>
        </p:nvGrpSpPr>
        <p:grpSpPr>
          <a:xfrm>
            <a:off x="495047" y="2186271"/>
            <a:ext cx="8242553" cy="1190442"/>
            <a:chOff x="349247" y="2043957"/>
            <a:chExt cx="6181915" cy="89283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0906B71-C0CD-4A02-A224-BD032C93BC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767FE34-A3BA-4429-AF11-707D65FBFE78}"/>
                </a:ext>
              </a:extLst>
            </p:cNvPr>
            <p:cNvSpPr txBox="1"/>
            <p:nvPr/>
          </p:nvSpPr>
          <p:spPr>
            <a:xfrm>
              <a:off x="349247" y="2351786"/>
              <a:ext cx="6181915" cy="500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Có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công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mài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sắt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,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có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ngày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nên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kim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 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46AAA4C-33FA-489D-94C7-F18072FE6977}"/>
              </a:ext>
            </a:extLst>
          </p:cNvPr>
          <p:cNvSpPr txBox="1"/>
          <p:nvPr/>
        </p:nvSpPr>
        <p:spPr>
          <a:xfrm>
            <a:off x="737590" y="881358"/>
            <a:ext cx="151645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sz="3733" b="1" dirty="0">
              <a:solidFill>
                <a:schemeClr val="bg1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864E52-4E08-484A-B6E7-94C4CC583A67}"/>
              </a:ext>
            </a:extLst>
          </p:cNvPr>
          <p:cNvSpPr txBox="1"/>
          <p:nvPr/>
        </p:nvSpPr>
        <p:spPr>
          <a:xfrm>
            <a:off x="480107" y="3376713"/>
            <a:ext cx="8242553" cy="202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hệ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224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09D73A-BF54-4508-A1C9-E33A6B57FE54}"/>
              </a:ext>
            </a:extLst>
          </p:cNvPr>
          <p:cNvSpPr txBox="1"/>
          <p:nvPr/>
        </p:nvSpPr>
        <p:spPr>
          <a:xfrm>
            <a:off x="500742" y="2329101"/>
            <a:ext cx="8242553" cy="3586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20000"/>
              </a:lnSpc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4670FC9-52C3-4448-817E-D134D20BCB68}"/>
              </a:ext>
            </a:extLst>
          </p:cNvPr>
          <p:cNvGrpSpPr/>
          <p:nvPr/>
        </p:nvGrpSpPr>
        <p:grpSpPr>
          <a:xfrm>
            <a:off x="367830" y="878339"/>
            <a:ext cx="8242553" cy="1190442"/>
            <a:chOff x="318992" y="2043957"/>
            <a:chExt cx="6181915" cy="89283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3DA2F36-0935-47D3-9B7F-98B4C8DCB1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3E3D8F-DF2F-47C1-899F-F57F70A285B5}"/>
                </a:ext>
              </a:extLst>
            </p:cNvPr>
            <p:cNvSpPr txBox="1"/>
            <p:nvPr/>
          </p:nvSpPr>
          <p:spPr>
            <a:xfrm>
              <a:off x="318992" y="2351786"/>
              <a:ext cx="6181915" cy="500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Có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công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mài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sắt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,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có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ngày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nên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kim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525BD68-A256-4E6E-BB58-CC60BFF5BB3D}"/>
              </a:ext>
            </a:extLst>
          </p:cNvPr>
          <p:cNvGrpSpPr/>
          <p:nvPr/>
        </p:nvGrpSpPr>
        <p:grpSpPr>
          <a:xfrm>
            <a:off x="0" y="1015"/>
            <a:ext cx="9144000" cy="243474"/>
            <a:chOff x="0" y="-127508"/>
            <a:chExt cx="12192000" cy="1361811"/>
          </a:xfrm>
        </p:grpSpPr>
        <p:sp>
          <p:nvSpPr>
            <p:cNvPr id="9" name="Rectangle: Top Corners Rounded 8">
              <a:extLst>
                <a:ext uri="{FF2B5EF4-FFF2-40B4-BE49-F238E27FC236}">
                  <a16:creationId xmlns:a16="http://schemas.microsoft.com/office/drawing/2014/main" id="{C6BF5742-8CC5-4DB8-BF12-DA6EF86A3B91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41D0140F-6ACE-4E2E-97C9-816E751BCF6C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图片 6">
            <a:extLst>
              <a:ext uri="{FF2B5EF4-FFF2-40B4-BE49-F238E27FC236}">
                <a16:creationId xmlns:a16="http://schemas.microsoft.com/office/drawing/2014/main" id="{2C947809-389C-4B8C-B2E7-4A5E2B7CA0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529388"/>
            <a:ext cx="9144000" cy="39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2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3F40C6-AA8E-4510-B290-B2B06A67F3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5405236" y="4842156"/>
            <a:ext cx="1942965" cy="175672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4F69D4A-64E2-4994-942B-8967A480B941}"/>
              </a:ext>
            </a:extLst>
          </p:cNvPr>
          <p:cNvGrpSpPr/>
          <p:nvPr/>
        </p:nvGrpSpPr>
        <p:grpSpPr>
          <a:xfrm>
            <a:off x="2398342" y="4672030"/>
            <a:ext cx="1942964" cy="1928521"/>
            <a:chOff x="-31805" y="11319"/>
            <a:chExt cx="3537819" cy="319870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BE79402-6426-43DB-A24A-42FFF02E976C}"/>
                </a:ext>
              </a:extLst>
            </p:cNvPr>
            <p:cNvGrpSpPr/>
            <p:nvPr/>
          </p:nvGrpSpPr>
          <p:grpSpPr>
            <a:xfrm>
              <a:off x="-31805" y="11319"/>
              <a:ext cx="3537819" cy="3198702"/>
              <a:chOff x="-31805" y="11319"/>
              <a:chExt cx="3537819" cy="3198702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B3DAA42-BDAE-402E-9D38-E1A8A68DD4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1805" y="11319"/>
                <a:ext cx="3537819" cy="319870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11A2D84-57E9-4B52-AF22-C80E45245832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5AC4F8D-F00A-4B64-9EA4-AF087A40E146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A847B5A-CDF2-4270-9B87-33365830A502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7CA2885-F883-45EF-AAC0-0233C74DB326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Cartoon Music (21)">
            <a:hlinkClick r:id="" action="ppaction://media"/>
            <a:extLst>
              <a:ext uri="{FF2B5EF4-FFF2-40B4-BE49-F238E27FC236}">
                <a16:creationId xmlns:a16="http://schemas.microsoft.com/office/drawing/2014/main" id="{8D9DB482-9792-48D9-B9D1-853DACF190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469.3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09200" y="6299200"/>
            <a:ext cx="558800" cy="5588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E81BE4C-ED92-4B52-87D4-B27039C44C5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2" t="22946" r="13411" b="22946"/>
          <a:stretch/>
        </p:blipFill>
        <p:spPr>
          <a:xfrm>
            <a:off x="5469522" y="1014347"/>
            <a:ext cx="1762514" cy="180329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CDFBF51-B5AB-40B3-8547-E72F944DF0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4166" r="9976" b="3481"/>
          <a:stretch/>
        </p:blipFill>
        <p:spPr bwMode="auto">
          <a:xfrm>
            <a:off x="2003179" y="187589"/>
            <a:ext cx="2593204" cy="291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D1483CC-EFEE-4094-9FD8-90226AC3347F}"/>
              </a:ext>
            </a:extLst>
          </p:cNvPr>
          <p:cNvGrpSpPr/>
          <p:nvPr/>
        </p:nvGrpSpPr>
        <p:grpSpPr>
          <a:xfrm>
            <a:off x="0" y="1015"/>
            <a:ext cx="9144000" cy="243474"/>
            <a:chOff x="0" y="-127508"/>
            <a:chExt cx="12192000" cy="1361811"/>
          </a:xfrm>
        </p:grpSpPr>
        <p:sp>
          <p:nvSpPr>
            <p:cNvPr id="24" name="Rectangle: Top Corners Rounded 23">
              <a:extLst>
                <a:ext uri="{FF2B5EF4-FFF2-40B4-BE49-F238E27FC236}">
                  <a16:creationId xmlns:a16="http://schemas.microsoft.com/office/drawing/2014/main" id="{96B942A9-C8C5-458E-95CD-FD4F3E634084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Top Corners Rounded 24">
              <a:extLst>
                <a:ext uri="{FF2B5EF4-FFF2-40B4-BE49-F238E27FC236}">
                  <a16:creationId xmlns:a16="http://schemas.microsoft.com/office/drawing/2014/main" id="{A109EBBA-3B17-4F30-8C19-B9645029463F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图片 6">
            <a:extLst>
              <a:ext uri="{FF2B5EF4-FFF2-40B4-BE49-F238E27FC236}">
                <a16:creationId xmlns:a16="http://schemas.microsoft.com/office/drawing/2014/main" id="{72BA028C-58BC-47D0-8FDA-CBEE1A9EC9B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529388"/>
            <a:ext cx="9144000" cy="396834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09189698-C600-47A2-AD09-8E6E0ABA2814}"/>
              </a:ext>
            </a:extLst>
          </p:cNvPr>
          <p:cNvGrpSpPr/>
          <p:nvPr/>
        </p:nvGrpSpPr>
        <p:grpSpPr>
          <a:xfrm>
            <a:off x="544853" y="3307568"/>
            <a:ext cx="8242553" cy="1190442"/>
            <a:chOff x="349247" y="2043957"/>
            <a:chExt cx="6181915" cy="89283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E837192-E218-41B4-93B4-C7103D1CCD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DDED237-0CED-4181-B0BA-3AB26A74EF04}"/>
                </a:ext>
              </a:extLst>
            </p:cNvPr>
            <p:cNvSpPr txBox="1"/>
            <p:nvPr/>
          </p:nvSpPr>
          <p:spPr>
            <a:xfrm>
              <a:off x="349247" y="2351786"/>
              <a:ext cx="6181915" cy="500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Có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công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mài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sắt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,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có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ngày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nên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kim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596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197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644</TotalTime>
  <Words>302</Words>
  <Application>Microsoft Office PowerPoint</Application>
  <PresentationFormat>On-screen Show (4:3)</PresentationFormat>
  <Paragraphs>43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Arial-Rounded</vt:lpstr>
      <vt:lpstr>Calibri</vt:lpstr>
      <vt:lpstr>Calibri Light</vt:lpstr>
      <vt:lpstr>HP001</vt:lpstr>
      <vt:lpstr>HP001 4 hàng</vt:lpstr>
      <vt:lpstr>HP001 5 hàng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172</cp:revision>
  <dcterms:created xsi:type="dcterms:W3CDTF">2021-05-29T04:52:35Z</dcterms:created>
  <dcterms:modified xsi:type="dcterms:W3CDTF">2025-09-28T23:45:15Z</dcterms:modified>
</cp:coreProperties>
</file>