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4" r:id="rId3"/>
    <p:sldId id="258" r:id="rId4"/>
    <p:sldId id="261" r:id="rId5"/>
    <p:sldId id="262" r:id="rId6"/>
    <p:sldId id="267" r:id="rId7"/>
    <p:sldId id="269" r:id="rId8"/>
    <p:sldId id="275" r:id="rId9"/>
    <p:sldId id="270" r:id="rId10"/>
    <p:sldId id="277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9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8269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2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3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" y="1072363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21" y="72704"/>
            <a:ext cx="973781" cy="971149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1" y="5487825"/>
            <a:ext cx="9144000" cy="1370185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3" name="Google Shape;88;p1">
            <a:extLst>
              <a:ext uri="{FF2B5EF4-FFF2-40B4-BE49-F238E27FC236}">
                <a16:creationId xmlns:a16="http://schemas.microsoft.com/office/drawing/2014/main" id="{DEF46A61-0850-4CD2-AE18-BD71CF02B2B2}"/>
              </a:ext>
            </a:extLst>
          </p:cNvPr>
          <p:cNvSpPr txBox="1"/>
          <p:nvPr/>
        </p:nvSpPr>
        <p:spPr>
          <a:xfrm>
            <a:off x="841054" y="2196906"/>
            <a:ext cx="7561824" cy="15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4" rIns="68568" bIns="34274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50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37903" y="1482637"/>
            <a:ext cx="7662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37903" y="2359819"/>
            <a:ext cx="6921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χ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ǩ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wgĠ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ǽi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37905" y="3867926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191870" y="492002"/>
            <a:ext cx="537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81993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98" y="861109"/>
            <a:ext cx="1451634" cy="1112533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" y="1247301"/>
            <a:ext cx="6718007" cy="3536121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73" y="3934072"/>
            <a:ext cx="4870553" cy="1750149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75" y="4014178"/>
            <a:ext cx="3612662" cy="309866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95" y="936036"/>
            <a:ext cx="960177" cy="735879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41" y="265075"/>
            <a:ext cx="879772" cy="98222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9" y="1032157"/>
            <a:ext cx="802465" cy="679008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9" y="273067"/>
            <a:ext cx="437216" cy="705509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92" y="723729"/>
            <a:ext cx="960177" cy="735879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2119736" y="2938193"/>
            <a:ext cx="2624053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634715" y="1475900"/>
            <a:ext cx="5874569" cy="4424362"/>
            <a:chOff x="1406089" y="1086647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06089" y="1086647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238125" y="3303878"/>
              <a:ext cx="3312346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CHỮ HOA 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B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73794" y="2467341"/>
              <a:ext cx="3041009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3- VIẾT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574228" y="957738"/>
            <a:ext cx="215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2250891" y="720969"/>
            <a:ext cx="6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NIỀM VUI CỦA BI VÀ BỐNG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88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337903" y="1482637"/>
            <a:ext cx="7662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337903" y="2359819"/>
            <a:ext cx="6921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χ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ǩ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wgĠ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ǽi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337905" y="3867926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191870" y="492002"/>
            <a:ext cx="5378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856" y="5481709"/>
            <a:ext cx="90686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6649774" y="3101246"/>
            <a:ext cx="161031" cy="1707295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1390357" y="1469887"/>
            <a:ext cx="130070" cy="3570488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100" y="713500"/>
            <a:ext cx="2845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907" y="3429000"/>
            <a:ext cx="1716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90" y="3167390"/>
            <a:ext cx="1043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7005920" y="2783543"/>
            <a:ext cx="1668235" cy="267799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234" y="2310216"/>
            <a:ext cx="2309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1676095" y="1489132"/>
            <a:ext cx="2937301" cy="118362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7">
            <a:extLst>
              <a:ext uri="{FF2B5EF4-FFF2-40B4-BE49-F238E27FC236}">
                <a16:creationId xmlns:a16="http://schemas.microsoft.com/office/drawing/2014/main" id="{70E04AC6-AD20-4E02-BE26-64FE2FFD7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533" r="8413" b="19597"/>
          <a:stretch/>
        </p:blipFill>
        <p:spPr bwMode="auto">
          <a:xfrm>
            <a:off x="6860155" y="3024857"/>
            <a:ext cx="1990005" cy="19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CDF41C-8216-47BC-9797-EDEDB41B7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1603098" y="1390668"/>
            <a:ext cx="3157578" cy="37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741" y="400794"/>
            <a:ext cx="1319667" cy="1011394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30" y="843924"/>
            <a:ext cx="6283248" cy="393376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9" y="3672753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148403" y="2035655"/>
            <a:ext cx="4871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0" y="4095121"/>
            <a:ext cx="3627518" cy="311140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38" y="1273936"/>
            <a:ext cx="872888" cy="66898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8" y="2"/>
            <a:ext cx="799793" cy="89293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6" y="746306"/>
            <a:ext cx="982807" cy="83160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6" y="-25359"/>
            <a:ext cx="535475" cy="864062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83" y="378887"/>
            <a:ext cx="872888" cy="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71421"/>
              </p:ext>
            </p:extLst>
          </p:nvPr>
        </p:nvGraphicFramePr>
        <p:xfrm>
          <a:off x="1251369" y="434429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15">
            <a:extLst>
              <a:ext uri="{FF2B5EF4-FFF2-40B4-BE49-F238E27FC236}">
                <a16:creationId xmlns:a16="http://schemas.microsoft.com/office/drawing/2014/main" id="{BAF1A9C5-279E-4876-B053-E96162F2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546" y="334719"/>
            <a:ext cx="637257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4532BC-4AB0-4680-993B-4452A8B98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438034" y="5203978"/>
            <a:ext cx="941401" cy="118670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86FC20-4146-4A9A-9F07-4EDFBEB5DD5F}"/>
              </a:ext>
            </a:extLst>
          </p:cNvPr>
          <p:cNvGrpSpPr/>
          <p:nvPr/>
        </p:nvGrpSpPr>
        <p:grpSpPr>
          <a:xfrm>
            <a:off x="1511318" y="2049886"/>
            <a:ext cx="6774338" cy="2353330"/>
            <a:chOff x="3754849" y="1730426"/>
            <a:chExt cx="5525739" cy="1757031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id="{C00689C1-6928-49C6-8C41-987AA2D81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871" y="2206808"/>
              <a:ext cx="4309436" cy="71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bè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sẻ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ngọt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bùi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9" name="Cloud Callout 11">
              <a:extLst>
                <a:ext uri="{FF2B5EF4-FFF2-40B4-BE49-F238E27FC236}">
                  <a16:creationId xmlns:a16="http://schemas.microsoft.com/office/drawing/2014/main" id="{28094029-FC0F-4221-AC8A-D085F7560866}"/>
                </a:ext>
              </a:extLst>
            </p:cNvPr>
            <p:cNvSpPr/>
            <p:nvPr/>
          </p:nvSpPr>
          <p:spPr>
            <a:xfrm>
              <a:off x="3754849" y="1730426"/>
              <a:ext cx="5525739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F93E97E-26AE-4E0A-8476-B27C1B80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92" y="2558446"/>
            <a:ext cx="1221082" cy="1213101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id="{C8081D32-CBA7-4616-A566-1F24744BB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007" y="2427820"/>
            <a:ext cx="74059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sẻ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nhau, cùng hưởng với nhau, không kể ít hay nhiều.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4EDFD5-6EDF-4295-90F4-3875C6DE28CE}"/>
              </a:ext>
            </a:extLst>
          </p:cNvPr>
          <p:cNvSpPr txBox="1"/>
          <p:nvPr/>
        </p:nvSpPr>
        <p:spPr>
          <a:xfrm>
            <a:off x="1458721" y="4370317"/>
            <a:ext cx="7853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E928B5-DB79-4D30-B236-8CEDA8229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-199981" y="5519174"/>
            <a:ext cx="1542774" cy="12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17" y="2304900"/>
            <a:ext cx="76399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34" y="5288420"/>
            <a:ext cx="4291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34" y="3415081"/>
            <a:ext cx="858213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B, b, h, g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(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1,5 li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34" y="4670684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3108F83D-F16C-4557-B6A7-45723EDD1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05955"/>
              </p:ext>
            </p:extLst>
          </p:nvPr>
        </p:nvGraphicFramePr>
        <p:xfrm>
          <a:off x="1051168" y="713218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id="{9E156891-3555-4523-B51C-E4849A05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104" y="623252"/>
            <a:ext cx="66611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95" y="2712836"/>
            <a:ext cx="81399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28" y="3297611"/>
            <a:ext cx="8508347" cy="2640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 (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(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 (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44" y="2653509"/>
            <a:ext cx="8312695" cy="18651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15">
            <a:extLst>
              <a:ext uri="{FF2B5EF4-FFF2-40B4-BE49-F238E27FC236}">
                <a16:creationId xmlns:a16="http://schemas.microsoft.com/office/drawing/2014/main" id="{8439AFF1-B94B-4079-9677-1431F8881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412" y="1384418"/>
            <a:ext cx="3928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4" name="Rectangle 115">
            <a:extLst>
              <a:ext uri="{FF2B5EF4-FFF2-40B4-BE49-F238E27FC236}">
                <a16:creationId xmlns:a16="http://schemas.microsoft.com/office/drawing/2014/main" id="{653C630B-7A2F-4F35-B525-02CB435F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73" y="1392664"/>
            <a:ext cx="796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Rectangle 115">
            <a:extLst>
              <a:ext uri="{FF2B5EF4-FFF2-40B4-BE49-F238E27FC236}">
                <a16:creationId xmlns:a16="http://schemas.microsoft.com/office/drawing/2014/main" id="{6B51569B-D8BB-4250-AF88-D0984D00A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046" y="1394123"/>
            <a:ext cx="796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Rectangle 115">
            <a:extLst>
              <a:ext uri="{FF2B5EF4-FFF2-40B4-BE49-F238E27FC236}">
                <a16:creationId xmlns:a16="http://schemas.microsoft.com/office/drawing/2014/main" id="{4187409D-76C2-40CD-BCB3-2538C39D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575" y="1387039"/>
            <a:ext cx="796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" name="Rectangle 115">
            <a:extLst>
              <a:ext uri="{FF2B5EF4-FFF2-40B4-BE49-F238E27FC236}">
                <a16:creationId xmlns:a16="http://schemas.microsoft.com/office/drawing/2014/main" id="{8DBDC7B6-6E33-486F-8766-24100ED6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002" y="1400486"/>
            <a:ext cx="796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56" y="3645169"/>
            <a:ext cx="7677150" cy="12741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bùi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id="{3108F83D-F16C-4557-B6A7-45723EDD18D7}"/>
              </a:ext>
            </a:extLst>
          </p:cNvPr>
          <p:cNvGraphicFramePr>
            <a:graphicFrameLocks noGrp="1"/>
          </p:cNvGraphicFramePr>
          <p:nvPr/>
        </p:nvGraphicFramePr>
        <p:xfrm>
          <a:off x="925999" y="1038407"/>
          <a:ext cx="7041664" cy="131511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Rectangle 115">
            <a:extLst>
              <a:ext uri="{FF2B5EF4-FFF2-40B4-BE49-F238E27FC236}">
                <a16:creationId xmlns:a16="http://schemas.microsoft.com/office/drawing/2014/main" id="{9E156891-3555-4523-B51C-E4849A056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35" y="948441"/>
            <a:ext cx="666118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115714" y="3845860"/>
            <a:ext cx="2028287" cy="21613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147647" y="954741"/>
            <a:ext cx="1996355" cy="1848538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7">
            <a:extLst>
              <a:ext uri="{FF2B5EF4-FFF2-40B4-BE49-F238E27FC236}">
                <a16:creationId xmlns:a16="http://schemas.microsoft.com/office/drawing/2014/main" id="{B76E8A5C-4204-4328-8141-243135616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22533" r="8413" b="19597"/>
          <a:stretch/>
        </p:blipFill>
        <p:spPr bwMode="auto">
          <a:xfrm>
            <a:off x="4212194" y="2456432"/>
            <a:ext cx="1649880" cy="16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53C82C-0E56-400F-A77A-DB45F64C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" t="4079" r="5226" b="4031"/>
          <a:stretch/>
        </p:blipFill>
        <p:spPr bwMode="auto">
          <a:xfrm>
            <a:off x="834350" y="641088"/>
            <a:ext cx="2879687" cy="33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A47A8ACD-7243-43E1-A0A0-9A5EE91CD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46867"/>
              </p:ext>
            </p:extLst>
          </p:nvPr>
        </p:nvGraphicFramePr>
        <p:xfrm>
          <a:off x="125321" y="4665667"/>
          <a:ext cx="6552160" cy="1315116"/>
        </p:xfrm>
        <a:graphic>
          <a:graphicData uri="http://schemas.openxmlformats.org/drawingml/2006/table">
            <a:tbl>
              <a:tblPr/>
              <a:tblGrid>
                <a:gridCol w="819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020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Rectangle 115">
            <a:extLst>
              <a:ext uri="{FF2B5EF4-FFF2-40B4-BE49-F238E27FC236}">
                <a16:creationId xmlns:a16="http://schemas.microsoft.com/office/drawing/2014/main" id="{01E297C7-B54A-456C-830A-B7075019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1" y="4536038"/>
            <a:ext cx="65521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ǩ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ia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wgĠ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altLang="en-US" sz="4400" b="1" dirty="0" err="1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</a:t>
            </a: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391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156</cp:revision>
  <dcterms:created xsi:type="dcterms:W3CDTF">2021-05-29T04:52:35Z</dcterms:created>
  <dcterms:modified xsi:type="dcterms:W3CDTF">2025-09-22T04:59:51Z</dcterms:modified>
</cp:coreProperties>
</file>