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5" r:id="rId2"/>
  </p:sldMasterIdLst>
  <p:notesMasterIdLst>
    <p:notesMasterId r:id="rId32"/>
  </p:notesMasterIdLst>
  <p:sldIdLst>
    <p:sldId id="478" r:id="rId3"/>
    <p:sldId id="291" r:id="rId4"/>
    <p:sldId id="257" r:id="rId5"/>
    <p:sldId id="287" r:id="rId6"/>
    <p:sldId id="258" r:id="rId7"/>
    <p:sldId id="274" r:id="rId8"/>
    <p:sldId id="273" r:id="rId9"/>
    <p:sldId id="275" r:id="rId10"/>
    <p:sldId id="294" r:id="rId11"/>
    <p:sldId id="482" r:id="rId12"/>
    <p:sldId id="297" r:id="rId13"/>
    <p:sldId id="295" r:id="rId14"/>
    <p:sldId id="303" r:id="rId15"/>
    <p:sldId id="264" r:id="rId16"/>
    <p:sldId id="288" r:id="rId17"/>
    <p:sldId id="282" r:id="rId18"/>
    <p:sldId id="279" r:id="rId19"/>
    <p:sldId id="278" r:id="rId20"/>
    <p:sldId id="280" r:id="rId21"/>
    <p:sldId id="283" r:id="rId22"/>
    <p:sldId id="281" r:id="rId23"/>
    <p:sldId id="299" r:id="rId24"/>
    <p:sldId id="298" r:id="rId25"/>
    <p:sldId id="256" r:id="rId26"/>
    <p:sldId id="268" r:id="rId27"/>
    <p:sldId id="284" r:id="rId28"/>
    <p:sldId id="270" r:id="rId29"/>
    <p:sldId id="480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6485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3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2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1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8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5.png"/><Relationship Id="rId1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5.png"/><Relationship Id="rId1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4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microsoft.com/office/2007/relationships/hdphoto" Target="../media/hdphoto2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6.wdp"/><Relationship Id="rId11" Type="http://schemas.microsoft.com/office/2007/relationships/hdphoto" Target="../media/hdphoto18.wdp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microsoft.com/office/2007/relationships/hdphoto" Target="../media/hdphoto15.wdp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7" y="1441867"/>
            <a:ext cx="6992912" cy="3617757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73" y="901801"/>
            <a:ext cx="730336" cy="728362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1" y="4973118"/>
            <a:ext cx="9143999" cy="102763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3" name="Google Shape;88;p1">
            <a:extLst>
              <a:ext uri="{FF2B5EF4-FFF2-40B4-BE49-F238E27FC236}">
                <a16:creationId xmlns:a16="http://schemas.microsoft.com/office/drawing/2014/main" id="{DEF46A61-0850-4CD2-AE18-BD71CF02B2B2}"/>
              </a:ext>
            </a:extLst>
          </p:cNvPr>
          <p:cNvSpPr txBox="1"/>
          <p:nvPr/>
        </p:nvSpPr>
        <p:spPr>
          <a:xfrm>
            <a:off x="1733704" y="2426515"/>
            <a:ext cx="5671368" cy="115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6" tIns="25706" rIns="51426" bIns="25706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50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6072115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820914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875099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37157" y="2832290"/>
            <a:ext cx="733208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7569DB-0DB5-443F-B42D-9B51D3708200}"/>
              </a:ext>
            </a:extLst>
          </p:cNvPr>
          <p:cNvCxnSpPr/>
          <p:nvPr/>
        </p:nvCxnSpPr>
        <p:spPr>
          <a:xfrm>
            <a:off x="3902418" y="4176995"/>
            <a:ext cx="605957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24813B0-B5BE-46AB-B9BB-36E9AA544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5" y="4794257"/>
            <a:ext cx="2724044" cy="19249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E26B61-3F15-4668-80AB-1F3BADDAC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16" y="4778375"/>
            <a:ext cx="2724044" cy="1924991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016139D6-6079-4C11-B584-092AEEA0E543}"/>
              </a:ext>
            </a:extLst>
          </p:cNvPr>
          <p:cNvSpPr txBox="1"/>
          <p:nvPr/>
        </p:nvSpPr>
        <p:spPr>
          <a:xfrm>
            <a:off x="1325790" y="4765354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93E8A28-A3C6-4AF6-89D1-632689E4C957}"/>
              </a:ext>
            </a:extLst>
          </p:cNvPr>
          <p:cNvSpPr/>
          <p:nvPr/>
        </p:nvSpPr>
        <p:spPr>
          <a:xfrm rot="5931370">
            <a:off x="2493843" y="4818317"/>
            <a:ext cx="429391" cy="22343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AD077277-8D23-4F85-8B8B-7B9055C70479}"/>
              </a:ext>
            </a:extLst>
          </p:cNvPr>
          <p:cNvSpPr txBox="1"/>
          <p:nvPr/>
        </p:nvSpPr>
        <p:spPr>
          <a:xfrm>
            <a:off x="4535269" y="5594821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14178FD-277B-4FED-87E0-847AB511FFF6}"/>
              </a:ext>
            </a:extLst>
          </p:cNvPr>
          <p:cNvSpPr/>
          <p:nvPr/>
        </p:nvSpPr>
        <p:spPr>
          <a:xfrm rot="21276457">
            <a:off x="4497267" y="5485451"/>
            <a:ext cx="444010" cy="215509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3" y="678979"/>
            <a:ext cx="8943832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 em thích mặc đẹp và thích được khen xinh.</a:t>
            </a:r>
            <a:endParaRPr lang="en-US" sz="3400" b="1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4188290" y="1097890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CB0226-81F9-4DA3-8C31-819D71E24611}"/>
              </a:ext>
            </a:extLst>
          </p:cNvPr>
          <p:cNvGrpSpPr/>
          <p:nvPr/>
        </p:nvGrpSpPr>
        <p:grpSpPr>
          <a:xfrm>
            <a:off x="8825359" y="1035426"/>
            <a:ext cx="165461" cy="498250"/>
            <a:chOff x="8892595" y="1474507"/>
            <a:chExt cx="138568" cy="610496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BA5353E3-1F54-42D1-A74E-104298A4CF97}"/>
              </a:ext>
            </a:extLst>
          </p:cNvPr>
          <p:cNvGrpSpPr/>
          <p:nvPr/>
        </p:nvGrpSpPr>
        <p:grpSpPr>
          <a:xfrm>
            <a:off x="1" y="1"/>
            <a:ext cx="9144000" cy="394274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57645123-B78F-4439-9252-59FD251C7B7B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628BE08C-2F55-41C2-AC0A-A41F45DAC724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6D3D4754-2DBE-42C5-8DEB-2B1DBB24D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6EEC666-9DAF-4B87-B18C-8B7A0AF7E749}"/>
              </a:ext>
            </a:extLst>
          </p:cNvPr>
          <p:cNvSpPr txBox="1">
            <a:spLocks/>
          </p:cNvSpPr>
          <p:nvPr/>
        </p:nvSpPr>
        <p:spPr>
          <a:xfrm>
            <a:off x="132933" y="1990620"/>
            <a:ext cx="8943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sừng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F1940-3EED-4983-9D63-D42904C868D2}"/>
              </a:ext>
            </a:extLst>
          </p:cNvPr>
          <p:cNvCxnSpPr>
            <a:cxnSpLocks/>
          </p:cNvCxnSpPr>
          <p:nvPr/>
        </p:nvCxnSpPr>
        <p:spPr>
          <a:xfrm flipH="1">
            <a:off x="2978055" y="2177512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C0D382-65FF-4F79-AC71-898DA1426915}"/>
              </a:ext>
            </a:extLst>
          </p:cNvPr>
          <p:cNvGrpSpPr/>
          <p:nvPr/>
        </p:nvGrpSpPr>
        <p:grpSpPr>
          <a:xfrm>
            <a:off x="1012618" y="2762842"/>
            <a:ext cx="165461" cy="498250"/>
            <a:chOff x="8892595" y="1474507"/>
            <a:chExt cx="138568" cy="61049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D6193F-4C1E-4829-B899-B276A4752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5E8EAEF-E505-4271-8B8B-C1B45A09C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14247"/>
            <a:ext cx="9144000" cy="443755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"/>
            <a:ext cx="9144001" cy="394274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25122" y="730530"/>
            <a:ext cx="451091" cy="42811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5628362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56" y="657313"/>
            <a:ext cx="9144000" cy="36255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 nhà với đôi sừng và bộ râu giả, voi em hớn hở hỏi anh:</a:t>
            </a:r>
          </a:p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Voi anh nói: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Trời ơi, sao em lại thêm sừng và râu thế này?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76C8C-7033-4DFB-A4FE-1817E04045AC}"/>
              </a:ext>
            </a:extLst>
          </p:cNvPr>
          <p:cNvSpPr txBox="1"/>
          <p:nvPr/>
        </p:nvSpPr>
        <p:spPr>
          <a:xfrm>
            <a:off x="98856" y="4031307"/>
            <a:ext cx="9144000" cy="148112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9C6FB4-18BC-472B-827F-05F44874E7B2}"/>
              </a:ext>
            </a:extLst>
          </p:cNvPr>
          <p:cNvCxnSpPr>
            <a:cxnSpLocks/>
          </p:cNvCxnSpPr>
          <p:nvPr/>
        </p:nvCxnSpPr>
        <p:spPr>
          <a:xfrm flipH="1">
            <a:off x="2105361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1873A-C9D2-4734-9C0A-928EA8B49C9B}"/>
              </a:ext>
            </a:extLst>
          </p:cNvPr>
          <p:cNvGrpSpPr/>
          <p:nvPr/>
        </p:nvGrpSpPr>
        <p:grpSpPr>
          <a:xfrm>
            <a:off x="2205948" y="5047072"/>
            <a:ext cx="165461" cy="498250"/>
            <a:chOff x="8892595" y="1474507"/>
            <a:chExt cx="138568" cy="61049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5C986E-B2B4-47D5-BEF6-79B533963F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0DD9D3-3D0A-45E0-886B-C1E272EF69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F17B02-FA40-4C2C-A3EC-F6AAE159A4CB}"/>
              </a:ext>
            </a:extLst>
          </p:cNvPr>
          <p:cNvCxnSpPr>
            <a:cxnSpLocks/>
          </p:cNvCxnSpPr>
          <p:nvPr/>
        </p:nvCxnSpPr>
        <p:spPr>
          <a:xfrm flipH="1">
            <a:off x="5120864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3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811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29558" y="1133827"/>
            <a:ext cx="9616949" cy="631033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6829321" y="4729960"/>
            <a:ext cx="2630134" cy="217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273" y="583567"/>
            <a:ext cx="273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120" y="1541074"/>
            <a:ext cx="8151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113324"/>
            <a:ext cx="9276948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067634" y="3200683"/>
            <a:ext cx="11203016" cy="11169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898669" y="0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938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-843716" y="-238451"/>
            <a:ext cx="10479312" cy="709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4257" y="2780692"/>
            <a:ext cx="3361410" cy="494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7068" y="3521540"/>
            <a:ext cx="3787161" cy="388842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6448" y="1635969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00" y="4619533"/>
            <a:ext cx="1992623" cy="2238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3901" y="3357927"/>
            <a:ext cx="2520242" cy="388837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3757" y="-527617"/>
            <a:ext cx="6265301" cy="2254102"/>
            <a:chOff x="-148855" y="-98244"/>
            <a:chExt cx="5629712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5" y="-98244"/>
              <a:ext cx="5629712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1767" y="679658"/>
              <a:ext cx="49754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1257" y="1651283"/>
            <a:ext cx="3884122" cy="1249608"/>
            <a:chOff x="6315616" y="244128"/>
            <a:chExt cx="4323507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52505"/>
                <a:gd name="adj2" fmla="val 279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15616" y="472354"/>
              <a:ext cx="413824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25" y="4468762"/>
            <a:ext cx="2636872" cy="2389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3657" y="3097228"/>
            <a:ext cx="2630876" cy="40590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32797" y="-212119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1375" y="826221"/>
              <a:ext cx="54416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3465" y="499247"/>
            <a:ext cx="3179511" cy="1154363"/>
            <a:chOff x="6232939" y="244128"/>
            <a:chExt cx="4406184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40294"/>
                <a:gd name="adj2" fmla="val 8807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32939" y="462363"/>
              <a:ext cx="3656952" cy="713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3154" y="941826"/>
            <a:ext cx="4301495" cy="1584631"/>
            <a:chOff x="6429711" y="265336"/>
            <a:chExt cx="4275407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65336"/>
              <a:ext cx="4209412" cy="1249608"/>
            </a:xfrm>
            <a:prstGeom prst="wedgeEllipseCallout">
              <a:avLst>
                <a:gd name="adj1" fmla="val -19314"/>
                <a:gd name="adj2" fmla="val 136942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77151" y="407673"/>
              <a:ext cx="3927967" cy="946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 xinh lắm vì em không có đôi sừng giống anh.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2651009" y="4290128"/>
            <a:ext cx="4018217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8985"/>
                <a:gd name="adj2" fmla="val -22583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573" y="727689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17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298250" y="1848821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9364">
            <a:off x="2742745" y="4421448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15609" y="-360076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5051" y="579338"/>
              <a:ext cx="50925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Sau khi nghe hươu và dê nói, voi em đã làm gì cho mình xinh hơn ?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3073445" y="2233444"/>
            <a:ext cx="6254598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91288" y="2644629"/>
            <a:ext cx="469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Nghe hươu nói, voi em nhặt cành cây khô gài lên đầu.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1288" y="3956603"/>
            <a:ext cx="4699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Nghe dê nói, voi em nhổ một khóm cỏ dại bên đường và gắn vào cằm.</a:t>
            </a: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534603"/>
            <a:ext cx="9144000" cy="2106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903"/>
            <a:ext cx="9144000" cy="2633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582379" y="1746564"/>
            <a:ext cx="418183" cy="27589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002048" y="2219874"/>
            <a:ext cx="776543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Đọc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đoạn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3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bài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“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thật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là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vui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”.</a:t>
            </a:r>
            <a:endParaRPr lang="zh-CN" altLang="en-US" sz="3600" b="1" dirty="0"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582379" y="2943686"/>
            <a:ext cx="418183" cy="27589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911651" y="3219585"/>
            <a:ext cx="753584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Theo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em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người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như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?</a:t>
            </a:r>
            <a:endParaRPr lang="zh-CN" altLang="en-US" sz="3600" b="1" dirty="0"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2270131"/>
            <a:ext cx="732340" cy="558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3191723"/>
            <a:ext cx="787470" cy="6003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0C0CA5-9452-47D5-BDCD-47942BCF6936}"/>
              </a:ext>
            </a:extLst>
          </p:cNvPr>
          <p:cNvSpPr txBox="1"/>
          <p:nvPr/>
        </p:nvSpPr>
        <p:spPr>
          <a:xfrm>
            <a:off x="3278323" y="255760"/>
            <a:ext cx="2587352" cy="12569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ÔN BÀI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01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113" y="1831707"/>
            <a:ext cx="3540969" cy="520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52627" y="281777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342172" y="2582939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815938" y="487304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36179" y="-119200"/>
            <a:ext cx="5931857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700954"/>
              <a:ext cx="51344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102" y="2732822"/>
            <a:ext cx="4883367" cy="48858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11920" y="1820542"/>
            <a:ext cx="4508598" cy="1608457"/>
            <a:chOff x="6429712" y="232963"/>
            <a:chExt cx="4592977" cy="1608457"/>
          </a:xfrm>
        </p:grpSpPr>
        <p:sp>
          <p:nvSpPr>
            <p:cNvPr id="21" name="Oval Callout 20"/>
            <p:cNvSpPr/>
            <p:nvPr/>
          </p:nvSpPr>
          <p:spPr>
            <a:xfrm>
              <a:off x="6429712" y="232963"/>
              <a:ext cx="4592977" cy="1608457"/>
            </a:xfrm>
            <a:prstGeom prst="wedgeEllipseCallout">
              <a:avLst>
                <a:gd name="adj1" fmla="val -11113"/>
                <a:gd name="adj2" fmla="val 7776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 ơi, sao em lại thêm sừng và râu thế này?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!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2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86" y="49905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359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049245" y="1673495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686703" y="4154576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4193" y="-449397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2651" y="80719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 khi nghe voi anh nói, voi em nhận ra điều gì?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73684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79" y="187874"/>
            <a:ext cx="10041157" cy="5650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955" y="2192840"/>
            <a:ext cx="799404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Em học được điều gì từ câu chuyện của voi con?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451" y="-286573"/>
            <a:ext cx="12058747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726" y="4329953"/>
            <a:ext cx="3112730" cy="311273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16" y="3056709"/>
            <a:ext cx="2282413" cy="40218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525" y="1623666"/>
            <a:ext cx="720279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Mỗi người có vẻ đẹp khác nhau, mình chỉ đẹp khi là chính mình, cần tự tin vào vẻ đẹp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8F573-E656-4C32-B5AF-1CA71976E678}"/>
              </a:ext>
            </a:extLst>
          </p:cNvPr>
          <p:cNvSpPr txBox="1"/>
          <p:nvPr/>
        </p:nvSpPr>
        <p:spPr>
          <a:xfrm>
            <a:off x="2812190" y="966355"/>
            <a:ext cx="23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</p:txBody>
      </p:sp>
    </p:spTree>
    <p:extLst>
      <p:ext uri="{BB962C8B-B14F-4D97-AF65-F5344CB8AC3E}">
        <p14:creationId xmlns:p14="http://schemas.microsoft.com/office/powerpoint/2010/main" val="74272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54737" y="3693724"/>
            <a:ext cx="2365852" cy="3164276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90" y="5481052"/>
            <a:ext cx="1670475" cy="1670475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890358" y="3780518"/>
            <a:ext cx="1253642" cy="3164276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0497" y="2493806"/>
            <a:ext cx="838350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 đọc phân vai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53764" y="11468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2234"/>
            <a:ext cx="9144000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133826" y="1706903"/>
            <a:ext cx="5482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eelOff"/>
      </p:transition>
    </mc:Choice>
    <mc:Fallback xmlns="">
      <p:transition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969" y="511821"/>
            <a:ext cx="8642837" cy="11800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700" y="2578937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1101" y="2575734"/>
            <a:ext cx="2886864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23734" y="2575733"/>
            <a:ext cx="1704071" cy="102072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1917" y="4922913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9046" y="4933307"/>
            <a:ext cx="1711795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" y="1724467"/>
            <a:ext cx="815945" cy="10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46" y="4587298"/>
            <a:ext cx="1766642" cy="10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427130" y="4490796"/>
            <a:ext cx="731122" cy="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32" y="1616487"/>
            <a:ext cx="971692" cy="9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53" y="2442447"/>
            <a:ext cx="666488" cy="6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2" y="2389106"/>
            <a:ext cx="716626" cy="7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06" y="4922913"/>
            <a:ext cx="744471" cy="7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36812"/>
            <a:ext cx="9144000" cy="4895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66912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1" y="4972002"/>
            <a:ext cx="3607576" cy="12367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95304"/>
            <a:ext cx="9143999" cy="4581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364" y="462696"/>
            <a:ext cx="8933635" cy="14135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00" y="3488342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48878" y="1827955"/>
            <a:ext cx="3193905" cy="20968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8964" y="2186719"/>
            <a:ext cx="1522376" cy="15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62518" y="280171"/>
            <a:ext cx="4429238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68637"/>
            <a:ext cx="9144000" cy="3847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12" y="4637178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20490" y="583480"/>
            <a:ext cx="1555105" cy="2309561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70" y="50366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" y="-19521"/>
            <a:ext cx="9177868" cy="18622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1" y="14346"/>
            <a:ext cx="9144001" cy="163599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86621" y="3517089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0020" y="345747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563" y="32262"/>
            <a:ext cx="1682375" cy="163599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6933" y="744519"/>
            <a:ext cx="156563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0871" y="284313"/>
            <a:ext cx="3773597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26" y="348295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444" y="374145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CÓ XINH KHÔNG ?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" y="6320118"/>
            <a:ext cx="9144001" cy="533298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6EAB3133-C098-4633-8337-725EB6175D1A}"/>
              </a:ext>
            </a:extLst>
          </p:cNvPr>
          <p:cNvSpPr txBox="1"/>
          <p:nvPr/>
        </p:nvSpPr>
        <p:spPr>
          <a:xfrm>
            <a:off x="1795767" y="2048358"/>
            <a:ext cx="5677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350546" y="386299"/>
            <a:ext cx="5932842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89064"/>
            <a:ext cx="9074933" cy="4643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8725" y="1"/>
            <a:ext cx="9074933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23475" y="657707"/>
            <a:ext cx="617240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69066" y="468936"/>
            <a:ext cx="1154409" cy="742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55" t="40313" r="29654" b="23627"/>
          <a:stretch/>
        </p:blipFill>
        <p:spPr>
          <a:xfrm>
            <a:off x="1275243" y="1642336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107575" y="596614"/>
            <a:ext cx="9036425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35469" y="4823557"/>
            <a:ext cx="4780635" cy="7404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1386"/>
            <a:ext cx="9144000" cy="5920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1169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67807" y="311699"/>
            <a:ext cx="378091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92633"/>
            <a:ext cx="9144000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81" y="5759256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928490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982675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75891" y="1931336"/>
            <a:ext cx="550870" cy="474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828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1565</Words>
  <Application>Microsoft Office PowerPoint</Application>
  <PresentationFormat>On-screen Show (4:3)</PresentationFormat>
  <Paragraphs>147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字魂59号-创粗黑</vt:lpstr>
      <vt:lpstr>思源黑体 CN Bold</vt:lpstr>
      <vt:lpstr>方正粗圆_GBK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 em thích mặc đẹp và thích được khen xinh.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108</cp:revision>
  <dcterms:created xsi:type="dcterms:W3CDTF">2021-06-17T09:40:01Z</dcterms:created>
  <dcterms:modified xsi:type="dcterms:W3CDTF">2025-09-22T02:28:17Z</dcterms:modified>
</cp:coreProperties>
</file>