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368" r:id="rId2"/>
    <p:sldId id="257" r:id="rId3"/>
    <p:sldId id="363" r:id="rId4"/>
    <p:sldId id="259" r:id="rId5"/>
    <p:sldId id="258" r:id="rId6"/>
    <p:sldId id="300" r:id="rId7"/>
    <p:sldId id="262" r:id="rId8"/>
    <p:sldId id="303" r:id="rId9"/>
    <p:sldId id="289" r:id="rId10"/>
    <p:sldId id="288" r:id="rId11"/>
    <p:sldId id="290" r:id="rId12"/>
    <p:sldId id="373" r:id="rId13"/>
    <p:sldId id="331" r:id="rId14"/>
    <p:sldId id="324" r:id="rId15"/>
    <p:sldId id="291" r:id="rId16"/>
    <p:sldId id="285" r:id="rId17"/>
    <p:sldId id="375" r:id="rId18"/>
    <p:sldId id="266" r:id="rId19"/>
    <p:sldId id="269" r:id="rId20"/>
    <p:sldId id="263" r:id="rId21"/>
    <p:sldId id="270" r:id="rId22"/>
    <p:sldId id="273" r:id="rId23"/>
    <p:sldId id="275" r:id="rId24"/>
    <p:sldId id="274" r:id="rId25"/>
    <p:sldId id="511" r:id="rId26"/>
    <p:sldId id="532" r:id="rId27"/>
    <p:sldId id="284" r:id="rId28"/>
    <p:sldId id="534" r:id="rId29"/>
    <p:sldId id="366" r:id="rId30"/>
    <p:sldId id="536" r:id="rId31"/>
    <p:sldId id="276" r:id="rId32"/>
    <p:sldId id="277" r:id="rId33"/>
    <p:sldId id="279" r:id="rId34"/>
    <p:sldId id="280" r:id="rId35"/>
    <p:sldId id="281" r:id="rId36"/>
    <p:sldId id="371" r:id="rId37"/>
    <p:sldId id="28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  <a:srgbClr val="FFFFCC"/>
    <a:srgbClr val="FFFF99"/>
    <a:srgbClr val="CCFFFF"/>
    <a:srgbClr val="FF66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4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4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6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51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45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8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1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3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2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1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1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5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9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microsoft.com/office/2007/relationships/hdphoto" Target="../media/hdphoto8.wdp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52.png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CE134-B283-4BA4-B921-6DBBC9BA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2" y="0"/>
            <a:ext cx="9165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94980"/>
            <a:ext cx="9144000" cy="4312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88996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39784" y="463019"/>
            <a:ext cx="729933" cy="6170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1" y="1080034"/>
            <a:ext cx="9104217" cy="262854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685291" y="2274464"/>
            <a:ext cx="8212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E92ED-D561-4560-8B3F-D391CF9D2DB9}"/>
              </a:ext>
            </a:extLst>
          </p:cNvPr>
          <p:cNvCxnSpPr>
            <a:cxnSpLocks/>
          </p:cNvCxnSpPr>
          <p:nvPr/>
        </p:nvCxnSpPr>
        <p:spPr>
          <a:xfrm>
            <a:off x="1112871" y="3570598"/>
            <a:ext cx="1658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CB8E98-BAE5-4789-802D-70DC6E9C68E5}"/>
              </a:ext>
            </a:extLst>
          </p:cNvPr>
          <p:cNvSpPr txBox="1"/>
          <p:nvPr/>
        </p:nvSpPr>
        <p:spPr>
          <a:xfrm>
            <a:off x="404750" y="4325589"/>
            <a:ext cx="815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e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dè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280D8-16C6-4E9B-9397-0E1424D3FD7B}"/>
              </a:ext>
            </a:extLst>
          </p:cNvPr>
          <p:cNvCxnSpPr>
            <a:cxnSpLocks/>
          </p:cNvCxnSpPr>
          <p:nvPr/>
        </p:nvCxnSpPr>
        <p:spPr>
          <a:xfrm>
            <a:off x="6648523" y="2288752"/>
            <a:ext cx="475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96002"/>
            <a:ext cx="9144000" cy="4302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90302" y="511269"/>
            <a:ext cx="745311" cy="6300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302" y="1837595"/>
            <a:ext cx="8939398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13758" y="2167237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05105" y="2144222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923379" y="2127173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930092" y="2888352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2781074" y="461998"/>
            <a:ext cx="3581851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CB13-7845-4BA0-8BF3-64840B3F67F8}"/>
              </a:ext>
            </a:extLst>
          </p:cNvPr>
          <p:cNvCxnSpPr/>
          <p:nvPr/>
        </p:nvCxnSpPr>
        <p:spPr>
          <a:xfrm flipH="1">
            <a:off x="3479076" y="2885481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đọc câu dài 3">
            <a:hlinkClick r:id="" action="ppaction://media"/>
            <a:extLst>
              <a:ext uri="{FF2B5EF4-FFF2-40B4-BE49-F238E27FC236}">
                <a16:creationId xmlns:a16="http://schemas.microsoft.com/office/drawing/2014/main" id="{D084FBC4-AB4E-40D1-8711-B708D8D70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4520" y="6254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117613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814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942244"/>
            <a:ext cx="7907348" cy="44773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51915" y="2994414"/>
            <a:ext cx="5287000" cy="10676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31">
              <a:lnSpc>
                <a:spcPct val="150000"/>
              </a:lnSpc>
              <a:defRPr/>
            </a:pP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88683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2" y="104140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846897" y="5203511"/>
            <a:ext cx="6297036" cy="7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94467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33993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473528" y="412489"/>
            <a:ext cx="478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2101425" y="3429000"/>
            <a:ext cx="6135672" cy="2695212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010636" y="3450833"/>
              <a:ext cx="3686468" cy="79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765937" y="1068451"/>
            <a:ext cx="6135672" cy="2598428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300900" y="2362576"/>
              <a:ext cx="4415435" cy="838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87" y="845552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4861" cy="6000750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52" y="1052911"/>
            <a:ext cx="7081770" cy="453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3307" y="3000928"/>
            <a:ext cx="8402262" cy="1406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  <a:defRPr/>
            </a:pP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646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6469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48" y="1864379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00016" y="247425"/>
            <a:ext cx="728128" cy="6154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9914" y="277537"/>
            <a:ext cx="5866143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23" y="915770"/>
            <a:ext cx="8833154" cy="560146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.”. </a:t>
            </a:r>
          </a:p>
          <a:p>
            <a:pPr algn="just"/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66996" y="100721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98287" y="290550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99711" y="491600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880102-D529-4DF3-8A5E-6394E1FDD814}"/>
              </a:ext>
            </a:extLst>
          </p:cNvPr>
          <p:cNvGrpSpPr/>
          <p:nvPr/>
        </p:nvGrpSpPr>
        <p:grpSpPr>
          <a:xfrm>
            <a:off x="0" y="1013"/>
            <a:ext cx="9144000" cy="225204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A7994B52-08B6-42C1-93BD-D588632CE0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2ED6EE37-410A-4381-ACD9-8D66A36A5C0B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918FA619-7072-4C27-A4E9-5D6128058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17238"/>
            <a:ext cx="9144000" cy="3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-1" y="728662"/>
            <a:ext cx="9144001" cy="565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7" y="954977"/>
            <a:ext cx="8843650" cy="5657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113196" y="39448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15" y="245542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4BDED-F375-4F3D-826B-A89533CCCEA7}"/>
              </a:ext>
            </a:extLst>
          </p:cNvPr>
          <p:cNvSpPr txBox="1"/>
          <p:nvPr/>
        </p:nvSpPr>
        <p:spPr>
          <a:xfrm>
            <a:off x="2523423" y="3783717"/>
            <a:ext cx="478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70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4966" y="2924684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4097" y="2975129"/>
            <a:ext cx="48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25" y="3926834"/>
            <a:ext cx="464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4097" y="3954933"/>
            <a:ext cx="48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31732" y="2924684"/>
            <a:ext cx="625086" cy="635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5896" y="2918948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" y="3876390"/>
            <a:ext cx="625086" cy="635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949" y="510397"/>
            <a:ext cx="8672052" cy="13726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-58992" y="274140"/>
            <a:ext cx="955640" cy="876004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A43C2498-8332-4071-858B-207F5F870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6610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-131016" y="389184"/>
            <a:ext cx="955640" cy="876004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7902" y="2344440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6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624" y="440423"/>
            <a:ext cx="8319376" cy="146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250" y="6628241"/>
            <a:ext cx="9066415" cy="1096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D27DC-0FC8-484C-BE9E-64780A6B1CC0}"/>
              </a:ext>
            </a:extLst>
          </p:cNvPr>
          <p:cNvGrpSpPr/>
          <p:nvPr/>
        </p:nvGrpSpPr>
        <p:grpSpPr>
          <a:xfrm>
            <a:off x="8508" y="0"/>
            <a:ext cx="10106210" cy="1966849"/>
            <a:chOff x="-167247" y="41474"/>
            <a:chExt cx="13661248" cy="2369632"/>
          </a:xfrm>
        </p:grpSpPr>
        <p:sp>
          <p:nvSpPr>
            <p:cNvPr id="18" name="Flowchart: Document 17"/>
            <p:cNvSpPr/>
            <p:nvPr/>
          </p:nvSpPr>
          <p:spPr>
            <a:xfrm>
              <a:off x="-167247" y="41474"/>
              <a:ext cx="12336855" cy="236963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17322"/>
                <a:gd name="connsiteX1" fmla="*/ 21600 w 21600"/>
                <a:gd name="connsiteY1" fmla="*/ 0 h 17322"/>
                <a:gd name="connsiteX2" fmla="*/ 21600 w 21600"/>
                <a:gd name="connsiteY2" fmla="*/ 17322 h 17322"/>
                <a:gd name="connsiteX3" fmla="*/ 50 w 21600"/>
                <a:gd name="connsiteY3" fmla="*/ 13503 h 17322"/>
                <a:gd name="connsiteX4" fmla="*/ 0 w 21600"/>
                <a:gd name="connsiteY4" fmla="*/ 0 h 17322"/>
                <a:gd name="connsiteX0" fmla="*/ 0 w 21600"/>
                <a:gd name="connsiteY0" fmla="*/ 0 h 18888"/>
                <a:gd name="connsiteX1" fmla="*/ 21600 w 21600"/>
                <a:gd name="connsiteY1" fmla="*/ 0 h 18888"/>
                <a:gd name="connsiteX2" fmla="*/ 21600 w 21600"/>
                <a:gd name="connsiteY2" fmla="*/ 17322 h 18888"/>
                <a:gd name="connsiteX3" fmla="*/ 50 w 21600"/>
                <a:gd name="connsiteY3" fmla="*/ 13503 h 18888"/>
                <a:gd name="connsiteX4" fmla="*/ 0 w 21600"/>
                <a:gd name="connsiteY4" fmla="*/ 0 h 18888"/>
                <a:gd name="connsiteX0" fmla="*/ 0 w 21600"/>
                <a:gd name="connsiteY0" fmla="*/ 0 h 18322"/>
                <a:gd name="connsiteX1" fmla="*/ 21600 w 21600"/>
                <a:gd name="connsiteY1" fmla="*/ 0 h 18322"/>
                <a:gd name="connsiteX2" fmla="*/ 21600 w 21600"/>
                <a:gd name="connsiteY2" fmla="*/ 17322 h 18322"/>
                <a:gd name="connsiteX3" fmla="*/ 15726 w 21600"/>
                <a:gd name="connsiteY3" fmla="*/ 14955 h 18322"/>
                <a:gd name="connsiteX4" fmla="*/ 50 w 21600"/>
                <a:gd name="connsiteY4" fmla="*/ 13503 h 18322"/>
                <a:gd name="connsiteX5" fmla="*/ 0 w 21600"/>
                <a:gd name="connsiteY5" fmla="*/ 0 h 18322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499 w 21600"/>
                <a:gd name="connsiteY2" fmla="*/ 15907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955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147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50 w 21600"/>
                <a:gd name="connsiteY5" fmla="*/ 1350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20417"/>
                <a:gd name="connsiteX1" fmla="*/ 21600 w 21600"/>
                <a:gd name="connsiteY1" fmla="*/ 0 h 20417"/>
                <a:gd name="connsiteX2" fmla="*/ 21524 w 21600"/>
                <a:gd name="connsiteY2" fmla="*/ 18736 h 20417"/>
                <a:gd name="connsiteX3" fmla="*/ 15726 w 21600"/>
                <a:gd name="connsiteY3" fmla="*/ 14147 h 20417"/>
                <a:gd name="connsiteX4" fmla="*/ 8393 w 21600"/>
                <a:gd name="connsiteY4" fmla="*/ 20411 h 20417"/>
                <a:gd name="connsiteX5" fmla="*/ 25 w 21600"/>
                <a:gd name="connsiteY5" fmla="*/ 17343 h 20417"/>
                <a:gd name="connsiteX6" fmla="*/ 0 w 21600"/>
                <a:gd name="connsiteY6" fmla="*/ 0 h 20417"/>
                <a:gd name="connsiteX0" fmla="*/ 0 w 21600"/>
                <a:gd name="connsiteY0" fmla="*/ 0 h 20605"/>
                <a:gd name="connsiteX1" fmla="*/ 21600 w 21600"/>
                <a:gd name="connsiteY1" fmla="*/ 0 h 20605"/>
                <a:gd name="connsiteX2" fmla="*/ 21524 w 21600"/>
                <a:gd name="connsiteY2" fmla="*/ 18736 h 20605"/>
                <a:gd name="connsiteX3" fmla="*/ 15726 w 21600"/>
                <a:gd name="connsiteY3" fmla="*/ 14147 h 20605"/>
                <a:gd name="connsiteX4" fmla="*/ 8393 w 21600"/>
                <a:gd name="connsiteY4" fmla="*/ 20411 h 20605"/>
                <a:gd name="connsiteX5" fmla="*/ 25 w 21600"/>
                <a:gd name="connsiteY5" fmla="*/ 17343 h 20605"/>
                <a:gd name="connsiteX6" fmla="*/ 0 w 21600"/>
                <a:gd name="connsiteY6" fmla="*/ 0 h 20605"/>
                <a:gd name="connsiteX0" fmla="*/ 0 w 21600"/>
                <a:gd name="connsiteY0" fmla="*/ 0 h 20658"/>
                <a:gd name="connsiteX1" fmla="*/ 21600 w 21600"/>
                <a:gd name="connsiteY1" fmla="*/ 0 h 20658"/>
                <a:gd name="connsiteX2" fmla="*/ 21524 w 21600"/>
                <a:gd name="connsiteY2" fmla="*/ 18736 h 20658"/>
                <a:gd name="connsiteX3" fmla="*/ 15726 w 21600"/>
                <a:gd name="connsiteY3" fmla="*/ 14147 h 20658"/>
                <a:gd name="connsiteX4" fmla="*/ 8393 w 21600"/>
                <a:gd name="connsiteY4" fmla="*/ 20411 h 20658"/>
                <a:gd name="connsiteX5" fmla="*/ 101 w 21600"/>
                <a:gd name="connsiteY5" fmla="*/ 18151 h 20658"/>
                <a:gd name="connsiteX6" fmla="*/ 0 w 21600"/>
                <a:gd name="connsiteY6" fmla="*/ 0 h 20658"/>
                <a:gd name="connsiteX0" fmla="*/ 0 w 21600"/>
                <a:gd name="connsiteY0" fmla="*/ 0 h 20618"/>
                <a:gd name="connsiteX1" fmla="*/ 21600 w 21600"/>
                <a:gd name="connsiteY1" fmla="*/ 0 h 20618"/>
                <a:gd name="connsiteX2" fmla="*/ 21524 w 21600"/>
                <a:gd name="connsiteY2" fmla="*/ 18736 h 20618"/>
                <a:gd name="connsiteX3" fmla="*/ 15726 w 21600"/>
                <a:gd name="connsiteY3" fmla="*/ 14147 h 20618"/>
                <a:gd name="connsiteX4" fmla="*/ 8393 w 21600"/>
                <a:gd name="connsiteY4" fmla="*/ 20411 h 20618"/>
                <a:gd name="connsiteX5" fmla="*/ 101 w 21600"/>
                <a:gd name="connsiteY5" fmla="*/ 18151 h 20618"/>
                <a:gd name="connsiteX6" fmla="*/ 0 w 21600"/>
                <a:gd name="connsiteY6" fmla="*/ 0 h 20618"/>
                <a:gd name="connsiteX0" fmla="*/ 76 w 21676"/>
                <a:gd name="connsiteY0" fmla="*/ 0 h 20662"/>
                <a:gd name="connsiteX1" fmla="*/ 21676 w 21676"/>
                <a:gd name="connsiteY1" fmla="*/ 0 h 20662"/>
                <a:gd name="connsiteX2" fmla="*/ 21600 w 21676"/>
                <a:gd name="connsiteY2" fmla="*/ 18736 h 20662"/>
                <a:gd name="connsiteX3" fmla="*/ 15802 w 21676"/>
                <a:gd name="connsiteY3" fmla="*/ 14147 h 20662"/>
                <a:gd name="connsiteX4" fmla="*/ 8469 w 21676"/>
                <a:gd name="connsiteY4" fmla="*/ 20411 h 20662"/>
                <a:gd name="connsiteX5" fmla="*/ 1 w 21676"/>
                <a:gd name="connsiteY5" fmla="*/ 18757 h 20662"/>
                <a:gd name="connsiteX6" fmla="*/ 76 w 21676"/>
                <a:gd name="connsiteY6" fmla="*/ 0 h 20662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4147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163 w 21676"/>
                <a:gd name="connsiteY3" fmla="*/ 16168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20757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76" h="23168">
                  <a:moveTo>
                    <a:pt x="76" y="0"/>
                  </a:moveTo>
                  <a:lnTo>
                    <a:pt x="21676" y="0"/>
                  </a:lnTo>
                  <a:cubicBezTo>
                    <a:pt x="21642" y="5302"/>
                    <a:pt x="21659" y="13636"/>
                    <a:pt x="21625" y="18938"/>
                  </a:cubicBezTo>
                  <a:cubicBezTo>
                    <a:pt x="19315" y="18936"/>
                    <a:pt x="19771" y="19028"/>
                    <a:pt x="17591" y="19806"/>
                  </a:cubicBezTo>
                  <a:cubicBezTo>
                    <a:pt x="14874" y="20859"/>
                    <a:pt x="11082" y="23280"/>
                    <a:pt x="8469" y="23038"/>
                  </a:cubicBezTo>
                  <a:cubicBezTo>
                    <a:pt x="5856" y="24009"/>
                    <a:pt x="1035" y="19262"/>
                    <a:pt x="1" y="18757"/>
                  </a:cubicBezTo>
                  <a:cubicBezTo>
                    <a:pt x="-16" y="14256"/>
                    <a:pt x="93" y="4501"/>
                    <a:pt x="7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/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73" y="223028"/>
              <a:ext cx="1788708" cy="821240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44581" y="481936"/>
              <a:ext cx="11649420" cy="821240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44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 LỚN LÊN TỪNG NGÀY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7E28E2-F359-475F-92BC-C12A46649D50}"/>
              </a:ext>
            </a:extLst>
          </p:cNvPr>
          <p:cNvGrpSpPr/>
          <p:nvPr/>
        </p:nvGrpSpPr>
        <p:grpSpPr>
          <a:xfrm>
            <a:off x="8508" y="2476823"/>
            <a:ext cx="9135492" cy="1386721"/>
            <a:chOff x="699527" y="2840530"/>
            <a:chExt cx="10217855" cy="1386721"/>
          </a:xfrm>
        </p:grpSpPr>
        <p:grpSp>
          <p:nvGrpSpPr>
            <p:cNvPr id="2" name="Group 1"/>
            <p:cNvGrpSpPr/>
            <p:nvPr/>
          </p:nvGrpSpPr>
          <p:grpSpPr>
            <a:xfrm>
              <a:off x="2026101" y="2927060"/>
              <a:ext cx="8891281" cy="1300191"/>
              <a:chOff x="9566064" y="964372"/>
              <a:chExt cx="5446164" cy="698253"/>
            </a:xfrm>
          </p:grpSpPr>
          <p:sp>
            <p:nvSpPr>
              <p:cNvPr id="13" name="Rectangle 10"/>
              <p:cNvSpPr/>
              <p:nvPr/>
            </p:nvSpPr>
            <p:spPr>
              <a:xfrm rot="416356">
                <a:off x="13066912" y="966823"/>
                <a:ext cx="1945316" cy="695802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3999"/>
                  <a:gd name="connsiteY0" fmla="*/ 0 h 724766"/>
                  <a:gd name="connsiteX1" fmla="*/ 5334000 w 5333999"/>
                  <a:gd name="connsiteY1" fmla="*/ 0 h 724766"/>
                  <a:gd name="connsiteX2" fmla="*/ 3970191 w 5333999"/>
                  <a:gd name="connsiteY2" fmla="*/ 513468 h 724766"/>
                  <a:gd name="connsiteX3" fmla="*/ 5334000 w 5333999"/>
                  <a:gd name="connsiteY3" fmla="*/ 724766 h 724766"/>
                  <a:gd name="connsiteX4" fmla="*/ 0 w 5333999"/>
                  <a:gd name="connsiteY4" fmla="*/ 724766 h 724766"/>
                  <a:gd name="connsiteX5" fmla="*/ 0 w 5333999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572681 w 5334002"/>
                  <a:gd name="connsiteY2" fmla="*/ 409907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649495"/>
                  <a:gd name="connsiteY0" fmla="*/ 0 h 724766"/>
                  <a:gd name="connsiteX1" fmla="*/ 5649496 w 5649495"/>
                  <a:gd name="connsiteY1" fmla="*/ 27302 h 724766"/>
                  <a:gd name="connsiteX2" fmla="*/ 4572681 w 5649495"/>
                  <a:gd name="connsiteY2" fmla="*/ 409907 h 724766"/>
                  <a:gd name="connsiteX3" fmla="*/ 5334000 w 5649495"/>
                  <a:gd name="connsiteY3" fmla="*/ 724766 h 724766"/>
                  <a:gd name="connsiteX4" fmla="*/ 0 w 5649495"/>
                  <a:gd name="connsiteY4" fmla="*/ 724766 h 724766"/>
                  <a:gd name="connsiteX5" fmla="*/ 0 w 5649495"/>
                  <a:gd name="connsiteY5" fmla="*/ 0 h 724766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24345 w 5673840"/>
                  <a:gd name="connsiteY4" fmla="*/ 697464 h 697464"/>
                  <a:gd name="connsiteX5" fmla="*/ -1 w 5673840"/>
                  <a:gd name="connsiteY5" fmla="*/ 152873 h 697464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6831 w 5673840"/>
                  <a:gd name="connsiteY4" fmla="*/ 568730 h 697464"/>
                  <a:gd name="connsiteX5" fmla="*/ -1 w 5673840"/>
                  <a:gd name="connsiteY5" fmla="*/ 152873 h 697464"/>
                  <a:gd name="connsiteX0" fmla="*/ -1 w 5673840"/>
                  <a:gd name="connsiteY0" fmla="*/ 152873 h 661803"/>
                  <a:gd name="connsiteX1" fmla="*/ 5673841 w 5673840"/>
                  <a:gd name="connsiteY1" fmla="*/ 0 h 661803"/>
                  <a:gd name="connsiteX2" fmla="*/ 4597026 w 5673840"/>
                  <a:gd name="connsiteY2" fmla="*/ 382605 h 661803"/>
                  <a:gd name="connsiteX3" fmla="*/ 5253439 w 5673840"/>
                  <a:gd name="connsiteY3" fmla="*/ 661803 h 661803"/>
                  <a:gd name="connsiteX4" fmla="*/ 6831 w 5673840"/>
                  <a:gd name="connsiteY4" fmla="*/ 568730 h 661803"/>
                  <a:gd name="connsiteX5" fmla="*/ -1 w 5673840"/>
                  <a:gd name="connsiteY5" fmla="*/ 152873 h 6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73840" h="661803">
                    <a:moveTo>
                      <a:pt x="-1" y="152873"/>
                    </a:moveTo>
                    <a:lnTo>
                      <a:pt x="5673841" y="0"/>
                    </a:lnTo>
                    <a:cubicBezTo>
                      <a:pt x="5674995" y="102899"/>
                      <a:pt x="4595872" y="279706"/>
                      <a:pt x="4597026" y="382605"/>
                    </a:cubicBezTo>
                    <a:lnTo>
                      <a:pt x="5253439" y="661803"/>
                    </a:lnTo>
                    <a:lnTo>
                      <a:pt x="6831" y="568730"/>
                    </a:lnTo>
                    <a:lnTo>
                      <a:pt x="-1" y="1528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66064" y="964372"/>
                <a:ext cx="5334002" cy="646524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" name="Rectangle 10"/>
              <p:cNvSpPr/>
              <p:nvPr/>
            </p:nvSpPr>
            <p:spPr>
              <a:xfrm>
                <a:off x="9616287" y="1021956"/>
                <a:ext cx="5049983" cy="543791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B14F02-6476-49C5-B7E5-10C24259F4EF}"/>
                </a:ext>
              </a:extLst>
            </p:cNvPr>
            <p:cNvGrpSpPr/>
            <p:nvPr/>
          </p:nvGrpSpPr>
          <p:grpSpPr>
            <a:xfrm>
              <a:off x="699527" y="2840530"/>
              <a:ext cx="1513180" cy="1323110"/>
              <a:chOff x="2181758" y="2881293"/>
              <a:chExt cx="1513180" cy="13231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181758" y="2881293"/>
                <a:ext cx="1513180" cy="1309254"/>
                <a:chOff x="1032483" y="1095375"/>
                <a:chExt cx="1134888" cy="981941"/>
              </a:xfrm>
              <a:solidFill>
                <a:srgbClr val="00B0F0"/>
              </a:solidFill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9" name="Oval 8"/>
                <p:cNvSpPr/>
                <p:nvPr/>
              </p:nvSpPr>
              <p:spPr>
                <a:xfrm>
                  <a:off x="1032483" y="1095375"/>
                  <a:ext cx="992332" cy="981941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252971" y="1095375"/>
                  <a:ext cx="914400" cy="9144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2381445" y="2932260"/>
                <a:ext cx="1051463" cy="1272143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Bài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1050018" y="2751385"/>
            <a:ext cx="739673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84422" y="6595183"/>
            <a:ext cx="9203087" cy="2628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99" y="201391"/>
            <a:ext cx="1665906" cy="1585845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9523" y="6922246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39546" y="883976"/>
            <a:ext cx="1558459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TUẦN 1</a:t>
            </a:r>
            <a:endParaRPr lang="en-US" sz="24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4" y="0"/>
            <a:ext cx="9141426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7902" y="2344440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6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196" y="465568"/>
            <a:ext cx="8494804" cy="1308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0" y="435974"/>
            <a:ext cx="849233" cy="778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925" y="2414293"/>
            <a:ext cx="79488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?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2304"/>
            <a:ext cx="970086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-163882" y="1601593"/>
            <a:ext cx="2999627" cy="33220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109428" y="1601593"/>
            <a:ext cx="2962760" cy="3364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345871" y="1573197"/>
            <a:ext cx="2798129" cy="33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798" y="3131581"/>
            <a:ext cx="8957202" cy="40010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500811" y="462794"/>
            <a:ext cx="2456391" cy="29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9" y="3198391"/>
            <a:ext cx="8729662" cy="3077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6368694" y="274139"/>
            <a:ext cx="2842113" cy="29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6780295" y="274140"/>
            <a:ext cx="2363705" cy="289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474" y="3429000"/>
            <a:ext cx="8772526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3C9C5114-30BF-477E-A388-43D509AE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481135" y="-555451"/>
            <a:ext cx="11811000" cy="741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D3DE4-04CE-4232-9139-F318798AC2F2}"/>
              </a:ext>
            </a:extLst>
          </p:cNvPr>
          <p:cNvSpPr txBox="1"/>
          <p:nvPr/>
        </p:nvSpPr>
        <p:spPr>
          <a:xfrm>
            <a:off x="3078304" y="1823648"/>
            <a:ext cx="2987390" cy="860374"/>
          </a:xfrm>
          <a:prstGeom prst="rect">
            <a:avLst/>
          </a:prstGeom>
          <a:noFill/>
        </p:spPr>
        <p:txBody>
          <a:bodyPr wrap="square" lIns="127706" tIns="63854" rIns="127706" bIns="638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21833-D311-477B-8188-A01C08377813}"/>
              </a:ext>
            </a:extLst>
          </p:cNvPr>
          <p:cNvSpPr/>
          <p:nvPr/>
        </p:nvSpPr>
        <p:spPr>
          <a:xfrm>
            <a:off x="371475" y="3105835"/>
            <a:ext cx="858678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ảm xúc háo hức, vui vẻ 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học sinh trong ngày khai giảng năm học lớp 2.</a:t>
            </a:r>
            <a:endParaRPr lang="en-US" sz="3600" dirty="0">
              <a:solidFill>
                <a:srgbClr val="1906A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7D29E-F3C4-44E7-ACDF-3B13AE589675}"/>
              </a:ext>
            </a:extLst>
          </p:cNvPr>
          <p:cNvSpPr txBox="1"/>
          <p:nvPr/>
        </p:nvSpPr>
        <p:spPr>
          <a:xfrm>
            <a:off x="1195959" y="643245"/>
            <a:ext cx="675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474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622956" cy="6000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3565931" y="1292114"/>
            <a:ext cx="367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1864776" y="2476338"/>
            <a:ext cx="7081896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chính xác,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Chú ý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0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-6620" y="4072492"/>
            <a:ext cx="2131580" cy="2850942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9" y="5497963"/>
            <a:ext cx="1505061" cy="150506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" y="-930077"/>
            <a:ext cx="9040581" cy="5629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7547925" y="3059130"/>
            <a:ext cx="1505060" cy="379887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28729" y="1799302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219139">
              <a:defRPr/>
            </a:pP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  <a:endParaRPr lang="zh-CN" altLang="en-US" sz="5400" b="1" spc="8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57184" y="-43259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744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7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390835" y="285666"/>
            <a:ext cx="494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0" y="2851879"/>
            <a:ext cx="869576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toàn bài,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381693" y="1359028"/>
            <a:ext cx="63186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4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4679-830F-C08E-0BAC-BA000B56473E}"/>
              </a:ext>
            </a:extLst>
          </p:cNvPr>
          <p:cNvSpPr txBox="1"/>
          <p:nvPr/>
        </p:nvSpPr>
        <p:spPr>
          <a:xfrm>
            <a:off x="251263" y="2172864"/>
            <a:ext cx="461397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86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37" y="4377423"/>
            <a:ext cx="1780947" cy="225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44528" y="2251577"/>
            <a:ext cx="8699471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lời nhân vật.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44528" y="3148652"/>
            <a:ext cx="3871087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444527" y="3967818"/>
            <a:ext cx="8113686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lời chào phù hợp trong 1 số tình huống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528" y="1423796"/>
            <a:ext cx="6258771" cy="50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88798-37C1-4D1F-9197-E2EC1007B219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2DDE27A5-8A53-4F3E-BD78-9E8A13BAED09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F71A666B-DA50-4830-997E-4B84D02ECF40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80C51629-D033-4BF1-9938-99841D99A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B4C65D14-7BEE-4DD6-8A70-29F54C74A808}"/>
              </a:ext>
            </a:extLst>
          </p:cNvPr>
          <p:cNvSpPr txBox="1"/>
          <p:nvPr/>
        </p:nvSpPr>
        <p:spPr>
          <a:xfrm>
            <a:off x="1776648" y="428378"/>
            <a:ext cx="6035229" cy="82724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3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ĐẠT:</a:t>
            </a:r>
            <a:endParaRPr kumimoji="0" lang="vi-VN" sz="423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0" y="270627"/>
            <a:ext cx="8956151" cy="6295577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085374"/>
            <a:ext cx="2302669" cy="1668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1665" y="3285582"/>
            <a:ext cx="5750567" cy="942952"/>
          </a:xfrm>
          <a:prstGeom prst="rect">
            <a:avLst/>
          </a:prstGeom>
          <a:noFill/>
          <a:ln>
            <a:noFill/>
          </a:ln>
          <a:effectLst/>
        </p:spPr>
        <p:txBody>
          <a:bodyPr lIns="68562" tIns="34283" rIns="68562" bIns="34283" rtlCol="0" anchor="ctr"/>
          <a:lstStyle/>
          <a:p>
            <a:pPr algn="ctr" defTabSz="685615">
              <a:defRPr/>
            </a:pPr>
            <a:r>
              <a:rPr lang="en-US" sz="405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27767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10" name="组合 23"/>
          <p:cNvGrpSpPr/>
          <p:nvPr/>
        </p:nvGrpSpPr>
        <p:grpSpPr>
          <a:xfrm>
            <a:off x="-23815" y="6229082"/>
            <a:ext cx="9167815" cy="72623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" y="1203558"/>
            <a:ext cx="8858250" cy="1308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9190" y="2704166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9026" y="3397673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9190" y="4121675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31020" y="4131691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40159"/>
            <a:ext cx="8972550" cy="369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组合 23">
            <a:extLst>
              <a:ext uri="{FF2B5EF4-FFF2-40B4-BE49-F238E27FC236}">
                <a16:creationId xmlns:a16="http://schemas.microsoft.com/office/drawing/2014/main" id="{6B83CA96-4F34-495D-AD2A-83D6CBEB1379}"/>
              </a:ext>
            </a:extLst>
          </p:cNvPr>
          <p:cNvGrpSpPr/>
          <p:nvPr/>
        </p:nvGrpSpPr>
        <p:grpSpPr>
          <a:xfrm>
            <a:off x="0" y="6003450"/>
            <a:ext cx="9144000" cy="854550"/>
            <a:chOff x="-17585" y="5729324"/>
            <a:chExt cx="12203723" cy="1123362"/>
          </a:xfrm>
        </p:grpSpPr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3972DAFF-1260-48C2-8645-6CED82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461EC2DD-9826-4B2D-ABED-AF8B5B6F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1CD15-B05D-4849-8A37-6E5383EE2AA5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E1BE6EA9-3C8B-4190-9D89-E5639E1DC790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1F719B71-0467-43EB-9B62-49A6724F5B3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861" y="1285875"/>
            <a:ext cx="5398888" cy="583506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8" y="3444109"/>
            <a:ext cx="9358313" cy="3507369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6148394" y="4739612"/>
            <a:ext cx="875371" cy="104809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88" y="292261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11" y="2995904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3060" y="4132688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52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5546" y="4020882"/>
            <a:ext cx="1949231" cy="26359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0" y="2914484"/>
            <a:ext cx="3183104" cy="39176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8903" y="559496"/>
            <a:ext cx="81261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310124" y="1234516"/>
            <a:ext cx="3636740" cy="1665320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5653147" y="1674429"/>
            <a:ext cx="3490853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09404" y="1989540"/>
            <a:ext cx="489638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0960" y="4360986"/>
            <a:ext cx="1846521" cy="249701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0" y="3066758"/>
            <a:ext cx="2738508" cy="1229038"/>
          </a:xfrm>
          <a:prstGeom prst="wedgeEllipseCallout">
            <a:avLst>
              <a:gd name="adj1" fmla="val -45392"/>
              <a:gd name="adj2" fmla="val 418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5633193" y="3122109"/>
            <a:ext cx="1626540" cy="3745437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405495" y="2398616"/>
            <a:ext cx="2852806" cy="1030385"/>
          </a:xfrm>
          <a:prstGeom prst="wedgeEllipseCallout">
            <a:avLst>
              <a:gd name="adj1" fmla="val -30427"/>
              <a:gd name="adj2" fmla="val 712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" y="-31798"/>
            <a:ext cx="9184932" cy="600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9" y="3157723"/>
            <a:ext cx="3602545" cy="3053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" y="2453970"/>
            <a:ext cx="2892970" cy="212151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5329333" y="1396064"/>
            <a:ext cx="3729038" cy="1135825"/>
          </a:xfrm>
          <a:prstGeom prst="wedgeEllipseCallout">
            <a:avLst>
              <a:gd name="adj1" fmla="val -21564"/>
              <a:gd name="adj2" fmla="val 82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3296767" y="2682710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57188" y="1396064"/>
            <a:ext cx="3293020" cy="1044717"/>
          </a:xfrm>
          <a:prstGeom prst="wedgeEllipseCallout">
            <a:avLst>
              <a:gd name="adj1" fmla="val -44767"/>
              <a:gd name="adj2" fmla="val 599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4862" y="535824"/>
            <a:ext cx="38796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3">
            <a:extLst>
              <a:ext uri="{FF2B5EF4-FFF2-40B4-BE49-F238E27FC236}">
                <a16:creationId xmlns:a16="http://schemas.microsoft.com/office/drawing/2014/main" id="{6B83CA96-4F34-495D-AD2A-83D6CBEB1379}"/>
              </a:ext>
            </a:extLst>
          </p:cNvPr>
          <p:cNvGrpSpPr/>
          <p:nvPr/>
        </p:nvGrpSpPr>
        <p:grpSpPr>
          <a:xfrm>
            <a:off x="0" y="6003450"/>
            <a:ext cx="9144000" cy="854550"/>
            <a:chOff x="-17585" y="5729324"/>
            <a:chExt cx="12203723" cy="1123362"/>
          </a:xfrm>
        </p:grpSpPr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3972DAFF-1260-48C2-8645-6CED82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461EC2DD-9826-4B2D-ABED-AF8B5B6F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1CD15-B05D-4849-8A37-6E5383EE2AA5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E1BE6EA9-3C8B-4190-9D89-E5639E1DC790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1F719B71-0467-43EB-9B62-49A6724F5B3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71">
            <a:extLst>
              <a:ext uri="{FF2B5EF4-FFF2-40B4-BE49-F238E27FC236}">
                <a16:creationId xmlns:a16="http://schemas.microsoft.com/office/drawing/2014/main" id="{1140FAC1-7B99-4062-857A-00C2737970BA}"/>
              </a:ext>
            </a:extLst>
          </p:cNvPr>
          <p:cNvSpPr txBox="1"/>
          <p:nvPr/>
        </p:nvSpPr>
        <p:spPr>
          <a:xfrm>
            <a:off x="444529" y="2723064"/>
            <a:ext cx="8699471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lời nhân vật.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71">
            <a:extLst>
              <a:ext uri="{FF2B5EF4-FFF2-40B4-BE49-F238E27FC236}">
                <a16:creationId xmlns:a16="http://schemas.microsoft.com/office/drawing/2014/main" id="{7F956BD3-6D6C-4721-8CAA-96762858FBB4}"/>
              </a:ext>
            </a:extLst>
          </p:cNvPr>
          <p:cNvSpPr txBox="1"/>
          <p:nvPr/>
        </p:nvSpPr>
        <p:spPr>
          <a:xfrm>
            <a:off x="444529" y="3620139"/>
            <a:ext cx="3871087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71">
            <a:extLst>
              <a:ext uri="{FF2B5EF4-FFF2-40B4-BE49-F238E27FC236}">
                <a16:creationId xmlns:a16="http://schemas.microsoft.com/office/drawing/2014/main" id="{D5357A29-4849-41D1-A465-B3C73C71D4EA}"/>
              </a:ext>
            </a:extLst>
          </p:cNvPr>
          <p:cNvSpPr txBox="1"/>
          <p:nvPr/>
        </p:nvSpPr>
        <p:spPr>
          <a:xfrm>
            <a:off x="444528" y="4439305"/>
            <a:ext cx="8113686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lời chào phù hợp trong 1 số tình huống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07BCD-E25A-4122-A0F2-045DDF57013C}"/>
              </a:ext>
            </a:extLst>
          </p:cNvPr>
          <p:cNvSpPr/>
          <p:nvPr/>
        </p:nvSpPr>
        <p:spPr>
          <a:xfrm>
            <a:off x="444529" y="1895283"/>
            <a:ext cx="6258771" cy="50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CBE8FF90-B388-4ED3-9E36-15D362CF9EA9}"/>
              </a:ext>
            </a:extLst>
          </p:cNvPr>
          <p:cNvSpPr txBox="1"/>
          <p:nvPr/>
        </p:nvSpPr>
        <p:spPr>
          <a:xfrm>
            <a:off x="1776649" y="899865"/>
            <a:ext cx="6035229" cy="82724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3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ĐẠT:</a:t>
            </a:r>
            <a:endParaRPr kumimoji="0" lang="vi-VN" sz="423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1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40309"/>
            <a:ext cx="9138837" cy="5131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9144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15556" y="870993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1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449" y="4499023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244877" y="639188"/>
            <a:ext cx="1703539" cy="2530008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70" y="441351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516" y="1810866"/>
            <a:ext cx="824871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407670" y="3019172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1075C4-CDD7-4B87-9346-FB4D97849367}"/>
              </a:ext>
            </a:extLst>
          </p:cNvPr>
          <p:cNvGrpSpPr/>
          <p:nvPr/>
        </p:nvGrpSpPr>
        <p:grpSpPr>
          <a:xfrm>
            <a:off x="38333" y="511268"/>
            <a:ext cx="1093617" cy="1113334"/>
            <a:chOff x="246239" y="634425"/>
            <a:chExt cx="1714770" cy="1587042"/>
          </a:xfrm>
        </p:grpSpPr>
        <p:grpSp>
          <p:nvGrpSpPr>
            <p:cNvPr id="15" name="Group 14"/>
            <p:cNvGrpSpPr/>
            <p:nvPr/>
          </p:nvGrpSpPr>
          <p:grpSpPr>
            <a:xfrm>
              <a:off x="246239" y="634425"/>
              <a:ext cx="1714770" cy="706589"/>
              <a:chOff x="9566064" y="964372"/>
              <a:chExt cx="5446164" cy="698253"/>
            </a:xfrm>
          </p:grpSpPr>
          <p:sp>
            <p:nvSpPr>
              <p:cNvPr id="16" name="Rectangle 10"/>
              <p:cNvSpPr/>
              <p:nvPr/>
            </p:nvSpPr>
            <p:spPr>
              <a:xfrm rot="416356">
                <a:off x="13066912" y="966823"/>
                <a:ext cx="1945316" cy="695802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3999"/>
                  <a:gd name="connsiteY0" fmla="*/ 0 h 724766"/>
                  <a:gd name="connsiteX1" fmla="*/ 5334000 w 5333999"/>
                  <a:gd name="connsiteY1" fmla="*/ 0 h 724766"/>
                  <a:gd name="connsiteX2" fmla="*/ 3970191 w 5333999"/>
                  <a:gd name="connsiteY2" fmla="*/ 513468 h 724766"/>
                  <a:gd name="connsiteX3" fmla="*/ 5334000 w 5333999"/>
                  <a:gd name="connsiteY3" fmla="*/ 724766 h 724766"/>
                  <a:gd name="connsiteX4" fmla="*/ 0 w 5333999"/>
                  <a:gd name="connsiteY4" fmla="*/ 724766 h 724766"/>
                  <a:gd name="connsiteX5" fmla="*/ 0 w 5333999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572681 w 5334002"/>
                  <a:gd name="connsiteY2" fmla="*/ 409907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649495"/>
                  <a:gd name="connsiteY0" fmla="*/ 0 h 724766"/>
                  <a:gd name="connsiteX1" fmla="*/ 5649496 w 5649495"/>
                  <a:gd name="connsiteY1" fmla="*/ 27302 h 724766"/>
                  <a:gd name="connsiteX2" fmla="*/ 4572681 w 5649495"/>
                  <a:gd name="connsiteY2" fmla="*/ 409907 h 724766"/>
                  <a:gd name="connsiteX3" fmla="*/ 5334000 w 5649495"/>
                  <a:gd name="connsiteY3" fmla="*/ 724766 h 724766"/>
                  <a:gd name="connsiteX4" fmla="*/ 0 w 5649495"/>
                  <a:gd name="connsiteY4" fmla="*/ 724766 h 724766"/>
                  <a:gd name="connsiteX5" fmla="*/ 0 w 5649495"/>
                  <a:gd name="connsiteY5" fmla="*/ 0 h 724766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24345 w 5673840"/>
                  <a:gd name="connsiteY4" fmla="*/ 697464 h 697464"/>
                  <a:gd name="connsiteX5" fmla="*/ -1 w 5673840"/>
                  <a:gd name="connsiteY5" fmla="*/ 152873 h 697464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6831 w 5673840"/>
                  <a:gd name="connsiteY4" fmla="*/ 568730 h 697464"/>
                  <a:gd name="connsiteX5" fmla="*/ -1 w 5673840"/>
                  <a:gd name="connsiteY5" fmla="*/ 152873 h 697464"/>
                  <a:gd name="connsiteX0" fmla="*/ -1 w 5673840"/>
                  <a:gd name="connsiteY0" fmla="*/ 152873 h 661803"/>
                  <a:gd name="connsiteX1" fmla="*/ 5673841 w 5673840"/>
                  <a:gd name="connsiteY1" fmla="*/ 0 h 661803"/>
                  <a:gd name="connsiteX2" fmla="*/ 4597026 w 5673840"/>
                  <a:gd name="connsiteY2" fmla="*/ 382605 h 661803"/>
                  <a:gd name="connsiteX3" fmla="*/ 5253439 w 5673840"/>
                  <a:gd name="connsiteY3" fmla="*/ 661803 h 661803"/>
                  <a:gd name="connsiteX4" fmla="*/ 6831 w 5673840"/>
                  <a:gd name="connsiteY4" fmla="*/ 568730 h 661803"/>
                  <a:gd name="connsiteX5" fmla="*/ -1 w 5673840"/>
                  <a:gd name="connsiteY5" fmla="*/ 152873 h 6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73840" h="661803">
                    <a:moveTo>
                      <a:pt x="-1" y="152873"/>
                    </a:moveTo>
                    <a:lnTo>
                      <a:pt x="5673841" y="0"/>
                    </a:lnTo>
                    <a:cubicBezTo>
                      <a:pt x="5674995" y="102899"/>
                      <a:pt x="4595872" y="279706"/>
                      <a:pt x="4597026" y="382605"/>
                    </a:cubicBezTo>
                    <a:lnTo>
                      <a:pt x="5253439" y="661803"/>
                    </a:lnTo>
                    <a:lnTo>
                      <a:pt x="6831" y="568730"/>
                    </a:lnTo>
                    <a:lnTo>
                      <a:pt x="-1" y="1528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ectangle 10"/>
              <p:cNvSpPr/>
              <p:nvPr/>
            </p:nvSpPr>
            <p:spPr>
              <a:xfrm>
                <a:off x="9566064" y="964372"/>
                <a:ext cx="5334002" cy="646524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ectangle 10"/>
              <p:cNvSpPr/>
              <p:nvPr/>
            </p:nvSpPr>
            <p:spPr>
              <a:xfrm>
                <a:off x="9616287" y="1021956"/>
                <a:ext cx="5049983" cy="543791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253" b="57367" l="20008" r="26232"/>
                      </a14:imgEffect>
                    </a14:imgLayer>
                  </a14:imgProps>
                </a:ext>
              </a:extLst>
            </a:blip>
            <a:srcRect l="19230" t="49364" r="72990" b="41744"/>
            <a:stretch/>
          </p:blipFill>
          <p:spPr>
            <a:xfrm>
              <a:off x="569530" y="1326946"/>
              <a:ext cx="1391479" cy="8945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31078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D59D95-8F60-483F-93E4-F62E49CBEE47}"/>
              </a:ext>
            </a:extLst>
          </p:cNvPr>
          <p:cNvGrpSpPr/>
          <p:nvPr/>
        </p:nvGrpSpPr>
        <p:grpSpPr>
          <a:xfrm>
            <a:off x="1254840" y="427227"/>
            <a:ext cx="7889160" cy="1209068"/>
            <a:chOff x="2026102" y="2919864"/>
            <a:chExt cx="8891279" cy="13073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5BAC7D-9ABB-4F36-8403-F1CC53DEF96B}"/>
                </a:ext>
              </a:extLst>
            </p:cNvPr>
            <p:cNvGrpSpPr/>
            <p:nvPr/>
          </p:nvGrpSpPr>
          <p:grpSpPr>
            <a:xfrm>
              <a:off x="2026102" y="2919864"/>
              <a:ext cx="8891279" cy="1307387"/>
              <a:chOff x="2026102" y="2919864"/>
              <a:chExt cx="8891279" cy="130738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AB4899-CE53-44C8-8501-62420320F410}"/>
                  </a:ext>
                </a:extLst>
              </p:cNvPr>
              <p:cNvGrpSpPr/>
              <p:nvPr/>
            </p:nvGrpSpPr>
            <p:grpSpPr>
              <a:xfrm>
                <a:off x="2026102" y="2927060"/>
                <a:ext cx="8891279" cy="1300191"/>
                <a:chOff x="9566065" y="964372"/>
                <a:chExt cx="5446163" cy="698253"/>
              </a:xfrm>
            </p:grpSpPr>
            <p:sp>
              <p:nvSpPr>
                <p:cNvPr id="29" name="Rectangle 10">
                  <a:extLst>
                    <a:ext uri="{FF2B5EF4-FFF2-40B4-BE49-F238E27FC236}">
                      <a16:creationId xmlns:a16="http://schemas.microsoft.com/office/drawing/2014/main" id="{41ACB913-FCF6-4735-A620-35FCD10CB94C}"/>
                    </a:ext>
                  </a:extLst>
                </p:cNvPr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Rectangle 10">
                  <a:extLst>
                    <a:ext uri="{FF2B5EF4-FFF2-40B4-BE49-F238E27FC236}">
                      <a16:creationId xmlns:a16="http://schemas.microsoft.com/office/drawing/2014/main" id="{F7A26E83-A9CE-4C94-A9E2-78780C63CF20}"/>
                    </a:ext>
                  </a:extLst>
                </p:cNvPr>
                <p:cNvSpPr/>
                <p:nvPr/>
              </p:nvSpPr>
              <p:spPr>
                <a:xfrm>
                  <a:off x="9566065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Rectangle 10">
                  <a:extLst>
                    <a:ext uri="{FF2B5EF4-FFF2-40B4-BE49-F238E27FC236}">
                      <a16:creationId xmlns:a16="http://schemas.microsoft.com/office/drawing/2014/main" id="{9985CF02-BD8F-4EE8-8832-1E981E328151}"/>
                    </a:ext>
                  </a:extLst>
                </p:cNvPr>
                <p:cNvSpPr/>
                <p:nvPr/>
              </p:nvSpPr>
              <p:spPr>
                <a:xfrm>
                  <a:off x="9616287" y="1014969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5F3C30-D592-46B2-9891-63C69127FA55}"/>
                  </a:ext>
                </a:extLst>
              </p:cNvPr>
              <p:cNvGrpSpPr/>
              <p:nvPr/>
            </p:nvGrpSpPr>
            <p:grpSpPr>
              <a:xfrm>
                <a:off x="2050761" y="2919864"/>
                <a:ext cx="1323109" cy="1294014"/>
                <a:chOff x="3532992" y="2960627"/>
                <a:chExt cx="1323109" cy="1294014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7D25FBC-6F1A-49BD-8523-A38DEFCD5BB2}"/>
                    </a:ext>
                  </a:extLst>
                </p:cNvPr>
                <p:cNvGrpSpPr/>
                <p:nvPr/>
              </p:nvGrpSpPr>
              <p:grpSpPr>
                <a:xfrm>
                  <a:off x="3532992" y="2960627"/>
                  <a:ext cx="1323109" cy="1294014"/>
                  <a:chOff x="2045904" y="1154875"/>
                  <a:chExt cx="992332" cy="970511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233EA96D-A2FF-4E01-874E-DE10ED66F070}"/>
                      </a:ext>
                    </a:extLst>
                  </p:cNvPr>
                  <p:cNvSpPr/>
                  <p:nvPr/>
                </p:nvSpPr>
                <p:spPr>
                  <a:xfrm>
                    <a:off x="2045904" y="1154875"/>
                    <a:ext cx="992332" cy="97051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5945816F-F41F-4C66-84D0-12D9F3E4C8AD}"/>
                      </a:ext>
                    </a:extLst>
                  </p:cNvPr>
                  <p:cNvSpPr/>
                  <p:nvPr/>
                </p:nvSpPr>
                <p:spPr>
                  <a:xfrm>
                    <a:off x="2165489" y="1230934"/>
                    <a:ext cx="854252" cy="81144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86771A4-BFFD-4576-AF9D-C115A6A0C708}"/>
                    </a:ext>
                  </a:extLst>
                </p:cNvPr>
                <p:cNvSpPr txBox="1"/>
                <p:nvPr/>
              </p:nvSpPr>
              <p:spPr>
                <a:xfrm>
                  <a:off x="3776487" y="3072797"/>
                  <a:ext cx="1024373" cy="106490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E4C53D-E4E3-48D0-9B63-68C6644846D1}"/>
                </a:ext>
              </a:extLst>
            </p:cNvPr>
            <p:cNvSpPr txBox="1"/>
            <p:nvPr/>
          </p:nvSpPr>
          <p:spPr>
            <a:xfrm>
              <a:off x="4005421" y="3117361"/>
              <a:ext cx="5807123" cy="66553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 HỌC SINH LỚP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30811" y="239848"/>
            <a:ext cx="776857" cy="656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68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70462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7023786" y="1923475"/>
            <a:ext cx="1088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7257386" y="3033270"/>
            <a:ext cx="10770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382957" y="2465266"/>
            <a:ext cx="874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45868" y="402144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916" y="862888"/>
            <a:ext cx="8782168" cy="292381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	 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30624B04-4051-40EE-A0C5-4AB9DB9BD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pic>
        <p:nvPicPr>
          <p:cNvPr id="13" name="Picture 2" descr="C:\Users\Dream\Desktop\1.jpg">
            <a:extLst>
              <a:ext uri="{FF2B5EF4-FFF2-40B4-BE49-F238E27FC236}">
                <a16:creationId xmlns:a16="http://schemas.microsoft.com/office/drawing/2014/main" id="{8D87F60E-409E-4B5A-8E99-765EBE0B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6" y="3689644"/>
            <a:ext cx="2800350" cy="322813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9D3750-22F4-4672-AD8F-0C51FF689383}"/>
              </a:ext>
            </a:extLst>
          </p:cNvPr>
          <p:cNvSpPr txBox="1"/>
          <p:nvPr/>
        </p:nvSpPr>
        <p:spPr>
          <a:xfrm>
            <a:off x="180916" y="4252335"/>
            <a:ext cx="5594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03A541-BBAF-4DCE-BA1C-6EA1CC1CB7DC}"/>
              </a:ext>
            </a:extLst>
          </p:cNvPr>
          <p:cNvSpPr/>
          <p:nvPr/>
        </p:nvSpPr>
        <p:spPr>
          <a:xfrm>
            <a:off x="304707" y="1048683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92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387" y="408978"/>
            <a:ext cx="9144001" cy="36641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59387" y="544924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1E4C9A-7207-4BD6-81D6-53D39BD17E73}"/>
              </a:ext>
            </a:extLst>
          </p:cNvPr>
          <p:cNvCxnSpPr>
            <a:cxnSpLocks/>
          </p:cNvCxnSpPr>
          <p:nvPr/>
        </p:nvCxnSpPr>
        <p:spPr>
          <a:xfrm>
            <a:off x="1480236" y="922605"/>
            <a:ext cx="1088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5ECB4C-8861-4EB6-96BB-36F4DC511FB9}"/>
              </a:ext>
            </a:extLst>
          </p:cNvPr>
          <p:cNvSpPr txBox="1"/>
          <p:nvPr/>
        </p:nvSpPr>
        <p:spPr>
          <a:xfrm>
            <a:off x="269456" y="4237610"/>
            <a:ext cx="863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FEB54-7BA2-4775-B5DC-C5AD33B4638F}"/>
              </a:ext>
            </a:extLst>
          </p:cNvPr>
          <p:cNvCxnSpPr>
            <a:cxnSpLocks/>
          </p:cNvCxnSpPr>
          <p:nvPr/>
        </p:nvCxnSpPr>
        <p:spPr>
          <a:xfrm>
            <a:off x="1262298" y="2720208"/>
            <a:ext cx="810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F4ABC6-2C56-49D9-85FC-FB56E7A695EC}"/>
              </a:ext>
            </a:extLst>
          </p:cNvPr>
          <p:cNvSpPr txBox="1"/>
          <p:nvPr/>
        </p:nvSpPr>
        <p:spPr>
          <a:xfrm>
            <a:off x="239080" y="4340527"/>
            <a:ext cx="8984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115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6610"/>
            <a:ext cx="91440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2"/>
            <a:ext cx="9144000" cy="313807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5867492" y="2218621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1905767"/>
            <a:ext cx="9028848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2366486" y="3003455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99081" y="2970206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157475" y="2983922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2658545" y="608108"/>
            <a:ext cx="3882683" cy="6300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ọc câu dài 2">
            <a:hlinkClick r:id="" action="ppaction://media"/>
            <a:extLst>
              <a:ext uri="{FF2B5EF4-FFF2-40B4-BE49-F238E27FC236}">
                <a16:creationId xmlns:a16="http://schemas.microsoft.com/office/drawing/2014/main" id="{8D99E01D-3CA9-4D5D-AFE4-60966E6E1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3398" y="635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1663</TotalTime>
  <Words>743</Words>
  <Application>Microsoft Office PowerPoint</Application>
  <PresentationFormat>On-screen Show (4:3)</PresentationFormat>
  <Paragraphs>146</Paragraphs>
  <Slides>37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微软雅黑</vt:lpstr>
      <vt:lpstr>宋体</vt:lpstr>
      <vt:lpstr>.黑体-日本?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Wingdings</vt:lpstr>
      <vt:lpstr>迷你简少儿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180</cp:revision>
  <dcterms:created xsi:type="dcterms:W3CDTF">2021-05-31T08:31:14Z</dcterms:created>
  <dcterms:modified xsi:type="dcterms:W3CDTF">2025-09-08T10:20:34Z</dcterms:modified>
</cp:coreProperties>
</file>