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2"/>
  </p:notesMasterIdLst>
  <p:sldIdLst>
    <p:sldId id="2007577209" r:id="rId2"/>
    <p:sldId id="448" r:id="rId3"/>
    <p:sldId id="2007577211" r:id="rId4"/>
    <p:sldId id="2007577212" r:id="rId5"/>
    <p:sldId id="2007577215" r:id="rId6"/>
    <p:sldId id="2007577216" r:id="rId7"/>
    <p:sldId id="2007577213" r:id="rId8"/>
    <p:sldId id="2007577214" r:id="rId9"/>
    <p:sldId id="2007577218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62983E"/>
    <a:srgbClr val="61953D"/>
    <a:srgbClr val="78ADDE"/>
    <a:srgbClr val="FFF4D5"/>
    <a:srgbClr val="0A008E"/>
    <a:srgbClr val="0F7301"/>
    <a:srgbClr val="FF99CC"/>
    <a:srgbClr val="FDFCE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CFC1FB5-EB0F-4EDE-BBA0-8E1EE587F146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E3BA4AF-9EAB-45B4-ADD2-2CF4C608F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10595" y="1122218"/>
            <a:ext cx="8730523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82787" y="255821"/>
            <a:ext cx="1964384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Times New Roman" panose="02020603050405020304" pitchFamily="18" charset="0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Times New Roman" panose="02020603050405020304" pitchFamily="18" charset="0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6953959" y="647341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85308" y="287079"/>
            <a:ext cx="8773385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9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3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140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E152F-3D61-4F0C-8E70-ACF1624AC56D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401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6" r:id="rId17"/>
    <p:sldLayoutId id="2147483658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4.jpg"/><Relationship Id="rId7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610914" y="1692343"/>
            <a:ext cx="5735091" cy="4796031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855560" y="3453163"/>
              <a:ext cx="3041009" cy="45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1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US" sz="2801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41" y="5455964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17083" y="706672"/>
            <a:ext cx="12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775695" y="636852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QUÊ HƯƠNG EM</a:t>
            </a:r>
            <a:endParaRPr lang="en-US" sz="285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2C6FC-539C-4864-8AC7-FF59A47EA473}"/>
              </a:ext>
            </a:extLst>
          </p:cNvPr>
          <p:cNvSpPr txBox="1"/>
          <p:nvPr/>
        </p:nvSpPr>
        <p:spPr>
          <a:xfrm>
            <a:off x="1140781" y="4354940"/>
            <a:ext cx="733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F,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,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63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F20BDFC-E5DB-45BF-91B7-6C43D0A4DBB8}"/>
              </a:ext>
            </a:extLst>
          </p:cNvPr>
          <p:cNvSpPr/>
          <p:nvPr/>
        </p:nvSpPr>
        <p:spPr>
          <a:xfrm>
            <a:off x="1666280" y="1724164"/>
            <a:ext cx="7026660" cy="3969747"/>
          </a:xfrm>
          <a:custGeom>
            <a:avLst/>
            <a:gdLst>
              <a:gd name="connsiteX0" fmla="*/ 1565311 w 6358452"/>
              <a:gd name="connsiteY0" fmla="*/ 3614931 h 3935332"/>
              <a:gd name="connsiteX1" fmla="*/ 44009 w 6358452"/>
              <a:gd name="connsiteY1" fmla="*/ 459037 h 3935332"/>
              <a:gd name="connsiteX2" fmla="*/ 3458848 w 6358452"/>
              <a:gd name="connsiteY2" fmla="*/ 135356 h 3935332"/>
              <a:gd name="connsiteX3" fmla="*/ 6234416 w 6358452"/>
              <a:gd name="connsiteY3" fmla="*/ 1600014 h 3935332"/>
              <a:gd name="connsiteX4" fmla="*/ 5506133 w 6358452"/>
              <a:gd name="connsiteY4" fmla="*/ 3566379 h 3935332"/>
              <a:gd name="connsiteX5" fmla="*/ 2228858 w 6358452"/>
              <a:gd name="connsiteY5" fmla="*/ 3825324 h 3935332"/>
              <a:gd name="connsiteX6" fmla="*/ 1565311 w 6358452"/>
              <a:gd name="connsiteY6" fmla="*/ 3614931 h 3935332"/>
              <a:gd name="connsiteX0" fmla="*/ 1560623 w 6353764"/>
              <a:gd name="connsiteY0" fmla="*/ 3614931 h 3838817"/>
              <a:gd name="connsiteX1" fmla="*/ 39321 w 6353764"/>
              <a:gd name="connsiteY1" fmla="*/ 459037 h 3838817"/>
              <a:gd name="connsiteX2" fmla="*/ 3454160 w 6353764"/>
              <a:gd name="connsiteY2" fmla="*/ 135356 h 3838817"/>
              <a:gd name="connsiteX3" fmla="*/ 6229728 w 6353764"/>
              <a:gd name="connsiteY3" fmla="*/ 1600014 h 3838817"/>
              <a:gd name="connsiteX4" fmla="*/ 5501445 w 6353764"/>
              <a:gd name="connsiteY4" fmla="*/ 3566379 h 3838817"/>
              <a:gd name="connsiteX5" fmla="*/ 2224170 w 6353764"/>
              <a:gd name="connsiteY5" fmla="*/ 3825324 h 3838817"/>
              <a:gd name="connsiteX6" fmla="*/ 1560623 w 6353764"/>
              <a:gd name="connsiteY6" fmla="*/ 3614931 h 3838817"/>
              <a:gd name="connsiteX0" fmla="*/ 1560623 w 6353764"/>
              <a:gd name="connsiteY0" fmla="*/ 3614931 h 3828467"/>
              <a:gd name="connsiteX1" fmla="*/ 39321 w 6353764"/>
              <a:gd name="connsiteY1" fmla="*/ 459037 h 3828467"/>
              <a:gd name="connsiteX2" fmla="*/ 3454160 w 6353764"/>
              <a:gd name="connsiteY2" fmla="*/ 135356 h 3828467"/>
              <a:gd name="connsiteX3" fmla="*/ 6229728 w 6353764"/>
              <a:gd name="connsiteY3" fmla="*/ 1600014 h 3828467"/>
              <a:gd name="connsiteX4" fmla="*/ 5501445 w 6353764"/>
              <a:gd name="connsiteY4" fmla="*/ 3566379 h 3828467"/>
              <a:gd name="connsiteX5" fmla="*/ 2224170 w 6353764"/>
              <a:gd name="connsiteY5" fmla="*/ 3825324 h 3828467"/>
              <a:gd name="connsiteX6" fmla="*/ 1560623 w 6353764"/>
              <a:gd name="connsiteY6" fmla="*/ 3614931 h 3828467"/>
              <a:gd name="connsiteX0" fmla="*/ 1559520 w 6352661"/>
              <a:gd name="connsiteY0" fmla="*/ 3614931 h 3829015"/>
              <a:gd name="connsiteX1" fmla="*/ 38218 w 6352661"/>
              <a:gd name="connsiteY1" fmla="*/ 459037 h 3829015"/>
              <a:gd name="connsiteX2" fmla="*/ 3453057 w 6352661"/>
              <a:gd name="connsiteY2" fmla="*/ 135356 h 3829015"/>
              <a:gd name="connsiteX3" fmla="*/ 6228625 w 6352661"/>
              <a:gd name="connsiteY3" fmla="*/ 1600014 h 3829015"/>
              <a:gd name="connsiteX4" fmla="*/ 5500342 w 6352661"/>
              <a:gd name="connsiteY4" fmla="*/ 3566379 h 3829015"/>
              <a:gd name="connsiteX5" fmla="*/ 2223067 w 6352661"/>
              <a:gd name="connsiteY5" fmla="*/ 3825324 h 3829015"/>
              <a:gd name="connsiteX6" fmla="*/ 1559520 w 6352661"/>
              <a:gd name="connsiteY6" fmla="*/ 3614931 h 3829015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1559368 w 6352509"/>
              <a:gd name="connsiteY0" fmla="*/ 3614931 h 3828249"/>
              <a:gd name="connsiteX1" fmla="*/ 38066 w 6352509"/>
              <a:gd name="connsiteY1" fmla="*/ 459037 h 3828249"/>
              <a:gd name="connsiteX2" fmla="*/ 3452905 w 6352509"/>
              <a:gd name="connsiteY2" fmla="*/ 135356 h 3828249"/>
              <a:gd name="connsiteX3" fmla="*/ 6228473 w 6352509"/>
              <a:gd name="connsiteY3" fmla="*/ 1600014 h 3828249"/>
              <a:gd name="connsiteX4" fmla="*/ 5500190 w 6352509"/>
              <a:gd name="connsiteY4" fmla="*/ 3566379 h 3828249"/>
              <a:gd name="connsiteX5" fmla="*/ 2222915 w 6352509"/>
              <a:gd name="connsiteY5" fmla="*/ 3825324 h 3828249"/>
              <a:gd name="connsiteX6" fmla="*/ 1559368 w 6352509"/>
              <a:gd name="connsiteY6" fmla="*/ 3614931 h 3828249"/>
              <a:gd name="connsiteX0" fmla="*/ 2069470 w 6862611"/>
              <a:gd name="connsiteY0" fmla="*/ 3614931 h 3828249"/>
              <a:gd name="connsiteX1" fmla="*/ 548168 w 6862611"/>
              <a:gd name="connsiteY1" fmla="*/ 459037 h 3828249"/>
              <a:gd name="connsiteX2" fmla="*/ 3963007 w 6862611"/>
              <a:gd name="connsiteY2" fmla="*/ 135356 h 3828249"/>
              <a:gd name="connsiteX3" fmla="*/ 6738575 w 6862611"/>
              <a:gd name="connsiteY3" fmla="*/ 1600014 h 3828249"/>
              <a:gd name="connsiteX4" fmla="*/ 6010292 w 6862611"/>
              <a:gd name="connsiteY4" fmla="*/ 3566379 h 3828249"/>
              <a:gd name="connsiteX5" fmla="*/ 2733017 w 6862611"/>
              <a:gd name="connsiteY5" fmla="*/ 3825324 h 3828249"/>
              <a:gd name="connsiteX6" fmla="*/ 2069470 w 6862611"/>
              <a:gd name="connsiteY6" fmla="*/ 3614931 h 3828249"/>
              <a:gd name="connsiteX0" fmla="*/ 3109510 w 7902651"/>
              <a:gd name="connsiteY0" fmla="*/ 3614931 h 3828249"/>
              <a:gd name="connsiteX1" fmla="*/ 1588208 w 7902651"/>
              <a:gd name="connsiteY1" fmla="*/ 459037 h 3828249"/>
              <a:gd name="connsiteX2" fmla="*/ 5003047 w 7902651"/>
              <a:gd name="connsiteY2" fmla="*/ 135356 h 3828249"/>
              <a:gd name="connsiteX3" fmla="*/ 7778615 w 7902651"/>
              <a:gd name="connsiteY3" fmla="*/ 1600014 h 3828249"/>
              <a:gd name="connsiteX4" fmla="*/ 7050332 w 7902651"/>
              <a:gd name="connsiteY4" fmla="*/ 3566379 h 3828249"/>
              <a:gd name="connsiteX5" fmla="*/ 3773057 w 7902651"/>
              <a:gd name="connsiteY5" fmla="*/ 3825324 h 3828249"/>
              <a:gd name="connsiteX6" fmla="*/ 3109510 w 7902651"/>
              <a:gd name="connsiteY6" fmla="*/ 3614931 h 3828249"/>
              <a:gd name="connsiteX0" fmla="*/ 3038600 w 7831741"/>
              <a:gd name="connsiteY0" fmla="*/ 3614931 h 3828249"/>
              <a:gd name="connsiteX1" fmla="*/ 1517298 w 7831741"/>
              <a:gd name="connsiteY1" fmla="*/ 459037 h 3828249"/>
              <a:gd name="connsiteX2" fmla="*/ 4932137 w 7831741"/>
              <a:gd name="connsiteY2" fmla="*/ 135356 h 3828249"/>
              <a:gd name="connsiteX3" fmla="*/ 7707705 w 7831741"/>
              <a:gd name="connsiteY3" fmla="*/ 1600014 h 3828249"/>
              <a:gd name="connsiteX4" fmla="*/ 6979422 w 7831741"/>
              <a:gd name="connsiteY4" fmla="*/ 3566379 h 3828249"/>
              <a:gd name="connsiteX5" fmla="*/ 3702147 w 7831741"/>
              <a:gd name="connsiteY5" fmla="*/ 3825324 h 3828249"/>
              <a:gd name="connsiteX6" fmla="*/ 3038600 w 7831741"/>
              <a:gd name="connsiteY6" fmla="*/ 3614931 h 3828249"/>
              <a:gd name="connsiteX0" fmla="*/ 3195943 w 7989084"/>
              <a:gd name="connsiteY0" fmla="*/ 3614931 h 3828249"/>
              <a:gd name="connsiteX1" fmla="*/ 1674641 w 7989084"/>
              <a:gd name="connsiteY1" fmla="*/ 459037 h 3828249"/>
              <a:gd name="connsiteX2" fmla="*/ 5089480 w 7989084"/>
              <a:gd name="connsiteY2" fmla="*/ 135356 h 3828249"/>
              <a:gd name="connsiteX3" fmla="*/ 7865048 w 7989084"/>
              <a:gd name="connsiteY3" fmla="*/ 1600014 h 3828249"/>
              <a:gd name="connsiteX4" fmla="*/ 7136765 w 7989084"/>
              <a:gd name="connsiteY4" fmla="*/ 3566379 h 3828249"/>
              <a:gd name="connsiteX5" fmla="*/ 3859490 w 7989084"/>
              <a:gd name="connsiteY5" fmla="*/ 3825324 h 3828249"/>
              <a:gd name="connsiteX6" fmla="*/ 3195943 w 7989084"/>
              <a:gd name="connsiteY6" fmla="*/ 3614931 h 3828249"/>
              <a:gd name="connsiteX0" fmla="*/ 3160607 w 7953748"/>
              <a:gd name="connsiteY0" fmla="*/ 3614931 h 3828249"/>
              <a:gd name="connsiteX1" fmla="*/ 1639305 w 7953748"/>
              <a:gd name="connsiteY1" fmla="*/ 459037 h 3828249"/>
              <a:gd name="connsiteX2" fmla="*/ 5054144 w 7953748"/>
              <a:gd name="connsiteY2" fmla="*/ 135356 h 3828249"/>
              <a:gd name="connsiteX3" fmla="*/ 7829712 w 7953748"/>
              <a:gd name="connsiteY3" fmla="*/ 1600014 h 3828249"/>
              <a:gd name="connsiteX4" fmla="*/ 7101429 w 7953748"/>
              <a:gd name="connsiteY4" fmla="*/ 3566379 h 3828249"/>
              <a:gd name="connsiteX5" fmla="*/ 3824154 w 7953748"/>
              <a:gd name="connsiteY5" fmla="*/ 3825324 h 3828249"/>
              <a:gd name="connsiteX6" fmla="*/ 3160607 w 7953748"/>
              <a:gd name="connsiteY6" fmla="*/ 3614931 h 3828249"/>
              <a:gd name="connsiteX0" fmla="*/ 3160607 w 7953748"/>
              <a:gd name="connsiteY0" fmla="*/ 3950034 h 4163352"/>
              <a:gd name="connsiteX1" fmla="*/ 1639305 w 7953748"/>
              <a:gd name="connsiteY1" fmla="*/ 794140 h 4163352"/>
              <a:gd name="connsiteX2" fmla="*/ 5054144 w 7953748"/>
              <a:gd name="connsiteY2" fmla="*/ 470459 h 4163352"/>
              <a:gd name="connsiteX3" fmla="*/ 7829712 w 7953748"/>
              <a:gd name="connsiteY3" fmla="*/ 1935117 h 4163352"/>
              <a:gd name="connsiteX4" fmla="*/ 7101429 w 7953748"/>
              <a:gd name="connsiteY4" fmla="*/ 3901482 h 4163352"/>
              <a:gd name="connsiteX5" fmla="*/ 3824154 w 7953748"/>
              <a:gd name="connsiteY5" fmla="*/ 4160427 h 4163352"/>
              <a:gd name="connsiteX6" fmla="*/ 3160607 w 7953748"/>
              <a:gd name="connsiteY6" fmla="*/ 3950034 h 4163352"/>
              <a:gd name="connsiteX0" fmla="*/ 3160607 w 7953748"/>
              <a:gd name="connsiteY0" fmla="*/ 4114281 h 4327599"/>
              <a:gd name="connsiteX1" fmla="*/ 1639305 w 7953748"/>
              <a:gd name="connsiteY1" fmla="*/ 958387 h 4327599"/>
              <a:gd name="connsiteX2" fmla="*/ 5054144 w 7953748"/>
              <a:gd name="connsiteY2" fmla="*/ 634706 h 4327599"/>
              <a:gd name="connsiteX3" fmla="*/ 7829712 w 7953748"/>
              <a:gd name="connsiteY3" fmla="*/ 2099364 h 4327599"/>
              <a:gd name="connsiteX4" fmla="*/ 7101429 w 7953748"/>
              <a:gd name="connsiteY4" fmla="*/ 4065729 h 4327599"/>
              <a:gd name="connsiteX5" fmla="*/ 3824154 w 7953748"/>
              <a:gd name="connsiteY5" fmla="*/ 4324674 h 4327599"/>
              <a:gd name="connsiteX6" fmla="*/ 3160607 w 7953748"/>
              <a:gd name="connsiteY6" fmla="*/ 4114281 h 4327599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7953748"/>
              <a:gd name="connsiteY0" fmla="*/ 4324002 h 4537320"/>
              <a:gd name="connsiteX1" fmla="*/ 1639305 w 7953748"/>
              <a:gd name="connsiteY1" fmla="*/ 1168108 h 4537320"/>
              <a:gd name="connsiteX2" fmla="*/ 5054144 w 7953748"/>
              <a:gd name="connsiteY2" fmla="*/ 844427 h 4537320"/>
              <a:gd name="connsiteX3" fmla="*/ 7829712 w 7953748"/>
              <a:gd name="connsiteY3" fmla="*/ 2309085 h 4537320"/>
              <a:gd name="connsiteX4" fmla="*/ 7101429 w 7953748"/>
              <a:gd name="connsiteY4" fmla="*/ 4275450 h 4537320"/>
              <a:gd name="connsiteX5" fmla="*/ 3824154 w 7953748"/>
              <a:gd name="connsiteY5" fmla="*/ 4534395 h 4537320"/>
              <a:gd name="connsiteX6" fmla="*/ 3160607 w 7953748"/>
              <a:gd name="connsiteY6" fmla="*/ 4324002 h 4537320"/>
              <a:gd name="connsiteX0" fmla="*/ 3160607 w 8423222"/>
              <a:gd name="connsiteY0" fmla="*/ 4324002 h 4537320"/>
              <a:gd name="connsiteX1" fmla="*/ 1639305 w 8423222"/>
              <a:gd name="connsiteY1" fmla="*/ 1168108 h 4537320"/>
              <a:gd name="connsiteX2" fmla="*/ 5054144 w 8423222"/>
              <a:gd name="connsiteY2" fmla="*/ 844427 h 4537320"/>
              <a:gd name="connsiteX3" fmla="*/ 7829712 w 8423222"/>
              <a:gd name="connsiteY3" fmla="*/ 2309085 h 4537320"/>
              <a:gd name="connsiteX4" fmla="*/ 7101429 w 8423222"/>
              <a:gd name="connsiteY4" fmla="*/ 4275450 h 4537320"/>
              <a:gd name="connsiteX5" fmla="*/ 3824154 w 8423222"/>
              <a:gd name="connsiteY5" fmla="*/ 4534395 h 4537320"/>
              <a:gd name="connsiteX6" fmla="*/ 3160607 w 8423222"/>
              <a:gd name="connsiteY6" fmla="*/ 4324002 h 4537320"/>
              <a:gd name="connsiteX0" fmla="*/ 3160607 w 8473774"/>
              <a:gd name="connsiteY0" fmla="*/ 4324002 h 4537320"/>
              <a:gd name="connsiteX1" fmla="*/ 1639305 w 8473774"/>
              <a:gd name="connsiteY1" fmla="*/ 1168108 h 4537320"/>
              <a:gd name="connsiteX2" fmla="*/ 5054144 w 8473774"/>
              <a:gd name="connsiteY2" fmla="*/ 844427 h 4537320"/>
              <a:gd name="connsiteX3" fmla="*/ 7829712 w 8473774"/>
              <a:gd name="connsiteY3" fmla="*/ 2309085 h 4537320"/>
              <a:gd name="connsiteX4" fmla="*/ 7101429 w 8473774"/>
              <a:gd name="connsiteY4" fmla="*/ 4275450 h 4537320"/>
              <a:gd name="connsiteX5" fmla="*/ 3824154 w 8473774"/>
              <a:gd name="connsiteY5" fmla="*/ 4534395 h 4537320"/>
              <a:gd name="connsiteX6" fmla="*/ 3160607 w 8473774"/>
              <a:gd name="connsiteY6" fmla="*/ 4324002 h 4537320"/>
              <a:gd name="connsiteX0" fmla="*/ 3160607 w 8473774"/>
              <a:gd name="connsiteY0" fmla="*/ 4324002 h 4806626"/>
              <a:gd name="connsiteX1" fmla="*/ 1639305 w 8473774"/>
              <a:gd name="connsiteY1" fmla="*/ 1168108 h 4806626"/>
              <a:gd name="connsiteX2" fmla="*/ 5054144 w 8473774"/>
              <a:gd name="connsiteY2" fmla="*/ 844427 h 4806626"/>
              <a:gd name="connsiteX3" fmla="*/ 7829712 w 8473774"/>
              <a:gd name="connsiteY3" fmla="*/ 2309085 h 4806626"/>
              <a:gd name="connsiteX4" fmla="*/ 7101429 w 8473774"/>
              <a:gd name="connsiteY4" fmla="*/ 4275450 h 4806626"/>
              <a:gd name="connsiteX5" fmla="*/ 3824154 w 8473774"/>
              <a:gd name="connsiteY5" fmla="*/ 4534395 h 4806626"/>
              <a:gd name="connsiteX6" fmla="*/ 3160607 w 8473774"/>
              <a:gd name="connsiteY6" fmla="*/ 4324002 h 4806626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  <a:gd name="connsiteX0" fmla="*/ 3160607 w 8473774"/>
              <a:gd name="connsiteY0" fmla="*/ 4324002 h 4919934"/>
              <a:gd name="connsiteX1" fmla="*/ 1639305 w 8473774"/>
              <a:gd name="connsiteY1" fmla="*/ 1168108 h 4919934"/>
              <a:gd name="connsiteX2" fmla="*/ 5054144 w 8473774"/>
              <a:gd name="connsiteY2" fmla="*/ 844427 h 4919934"/>
              <a:gd name="connsiteX3" fmla="*/ 7829712 w 8473774"/>
              <a:gd name="connsiteY3" fmla="*/ 2309085 h 4919934"/>
              <a:gd name="connsiteX4" fmla="*/ 7101429 w 8473774"/>
              <a:gd name="connsiteY4" fmla="*/ 4275450 h 4919934"/>
              <a:gd name="connsiteX5" fmla="*/ 3824154 w 8473774"/>
              <a:gd name="connsiteY5" fmla="*/ 4534395 h 4919934"/>
              <a:gd name="connsiteX6" fmla="*/ 3160607 w 8473774"/>
              <a:gd name="connsiteY6" fmla="*/ 4324002 h 491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3774" h="4919934">
                <a:moveTo>
                  <a:pt x="3160607" y="4324002"/>
                </a:moveTo>
                <a:cubicBezTo>
                  <a:pt x="383399" y="5048275"/>
                  <a:pt x="-1518885" y="2864848"/>
                  <a:pt x="1639305" y="1168108"/>
                </a:cubicBezTo>
                <a:cubicBezTo>
                  <a:pt x="2399737" y="-659854"/>
                  <a:pt x="4170691" y="-645"/>
                  <a:pt x="5054144" y="844427"/>
                </a:cubicBezTo>
                <a:cubicBezTo>
                  <a:pt x="7889964" y="132546"/>
                  <a:pt x="7834488" y="1786675"/>
                  <a:pt x="7829712" y="2309085"/>
                </a:cubicBezTo>
                <a:cubicBezTo>
                  <a:pt x="9245964" y="3189841"/>
                  <a:pt x="8016157" y="4423549"/>
                  <a:pt x="7101429" y="4275450"/>
                </a:cubicBezTo>
                <a:cubicBezTo>
                  <a:pt x="4753317" y="5313600"/>
                  <a:pt x="4268050" y="4863070"/>
                  <a:pt x="3824154" y="4534395"/>
                </a:cubicBezTo>
                <a:cubicBezTo>
                  <a:pt x="3565609" y="4588779"/>
                  <a:pt x="3249619" y="4359068"/>
                  <a:pt x="3160607" y="4324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9A4C180-5189-4256-8A85-0DF03C75DE2E}"/>
              </a:ext>
            </a:extLst>
          </p:cNvPr>
          <p:cNvGrpSpPr/>
          <p:nvPr/>
        </p:nvGrpSpPr>
        <p:grpSpPr>
          <a:xfrm>
            <a:off x="1036344" y="1273527"/>
            <a:ext cx="7026661" cy="4310948"/>
            <a:chOff x="1688050" y="752783"/>
            <a:chExt cx="8548602" cy="4979185"/>
          </a:xfrm>
          <a:effectLst>
            <a:outerShdw blurRad="50800" algn="ctr" rotWithShape="0">
              <a:prstClr val="black">
                <a:alpha val="70000"/>
              </a:prstClr>
            </a:outerShdw>
          </a:effectLst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EB5C854-D27B-47A0-9653-E3235786F498}"/>
                </a:ext>
              </a:extLst>
            </p:cNvPr>
            <p:cNvSpPr/>
            <p:nvPr/>
          </p:nvSpPr>
          <p:spPr>
            <a:xfrm>
              <a:off x="1688050" y="1888958"/>
              <a:ext cx="3244897" cy="3390774"/>
            </a:xfrm>
            <a:custGeom>
              <a:avLst/>
              <a:gdLst>
                <a:gd name="connsiteX0" fmla="*/ 0 w 1383632"/>
                <a:gd name="connsiteY0" fmla="*/ 0 h 3224463"/>
                <a:gd name="connsiteX1" fmla="*/ 1383632 w 1383632"/>
                <a:gd name="connsiteY1" fmla="*/ 3224463 h 3224463"/>
                <a:gd name="connsiteX0" fmla="*/ 1588947 w 2972579"/>
                <a:gd name="connsiteY0" fmla="*/ 0 h 3224463"/>
                <a:gd name="connsiteX1" fmla="*/ 2972579 w 2972579"/>
                <a:gd name="connsiteY1" fmla="*/ 3224463 h 3224463"/>
                <a:gd name="connsiteX0" fmla="*/ 1852235 w 3235867"/>
                <a:gd name="connsiteY0" fmla="*/ 0 h 3424229"/>
                <a:gd name="connsiteX1" fmla="*/ 3235867 w 3235867"/>
                <a:gd name="connsiteY1" fmla="*/ 3224463 h 3424229"/>
                <a:gd name="connsiteX0" fmla="*/ 1849234 w 3244897"/>
                <a:gd name="connsiteY0" fmla="*/ 0 h 3390774"/>
                <a:gd name="connsiteX1" fmla="*/ 3244897 w 3244897"/>
                <a:gd name="connsiteY1" fmla="*/ 3188368 h 339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4897" h="3390774">
                  <a:moveTo>
                    <a:pt x="1849234" y="0"/>
                  </a:moveTo>
                  <a:cubicBezTo>
                    <a:pt x="-2300659" y="2154655"/>
                    <a:pt x="1598576" y="4020553"/>
                    <a:pt x="3244897" y="3188368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182A519-6CBA-4923-9B95-9E06293E6826}"/>
                </a:ext>
              </a:extLst>
            </p:cNvPr>
            <p:cNvSpPr/>
            <p:nvPr/>
          </p:nvSpPr>
          <p:spPr>
            <a:xfrm>
              <a:off x="3380874" y="752783"/>
              <a:ext cx="3404937" cy="1172270"/>
            </a:xfrm>
            <a:custGeom>
              <a:avLst/>
              <a:gdLst>
                <a:gd name="connsiteX0" fmla="*/ 0 w 3404937"/>
                <a:gd name="connsiteY0" fmla="*/ 324853 h 324853"/>
                <a:gd name="connsiteX1" fmla="*/ 3404937 w 3404937"/>
                <a:gd name="connsiteY1" fmla="*/ 0 h 324853"/>
                <a:gd name="connsiteX0" fmla="*/ 0 w 3404937"/>
                <a:gd name="connsiteY0" fmla="*/ 719289 h 719289"/>
                <a:gd name="connsiteX1" fmla="*/ 3404937 w 3404937"/>
                <a:gd name="connsiteY1" fmla="*/ 394436 h 719289"/>
                <a:gd name="connsiteX0" fmla="*/ 0 w 3404937"/>
                <a:gd name="connsiteY0" fmla="*/ 936673 h 936673"/>
                <a:gd name="connsiteX1" fmla="*/ 3404937 w 3404937"/>
                <a:gd name="connsiteY1" fmla="*/ 611820 h 936673"/>
                <a:gd name="connsiteX0" fmla="*/ 0 w 3404937"/>
                <a:gd name="connsiteY0" fmla="*/ 1172270 h 1172270"/>
                <a:gd name="connsiteX1" fmla="*/ 3404937 w 3404937"/>
                <a:gd name="connsiteY1" fmla="*/ 847417 h 11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4937" h="1172270">
                  <a:moveTo>
                    <a:pt x="0" y="1172270"/>
                  </a:moveTo>
                  <a:cubicBezTo>
                    <a:pt x="701842" y="-788877"/>
                    <a:pt x="2871537" y="149585"/>
                    <a:pt x="3404937" y="84741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61B9615-8AE3-4D0A-8BA9-55CD4D5105E7}"/>
                </a:ext>
              </a:extLst>
            </p:cNvPr>
            <p:cNvSpPr/>
            <p:nvPr/>
          </p:nvSpPr>
          <p:spPr>
            <a:xfrm>
              <a:off x="6701590" y="1429045"/>
              <a:ext cx="2863024" cy="1639008"/>
            </a:xfrm>
            <a:custGeom>
              <a:avLst/>
              <a:gdLst>
                <a:gd name="connsiteX0" fmla="*/ 0 w 2839453"/>
                <a:gd name="connsiteY0" fmla="*/ 0 h 1419727"/>
                <a:gd name="connsiteX1" fmla="*/ 2839453 w 2839453"/>
                <a:gd name="connsiteY1" fmla="*/ 1419727 h 1419727"/>
                <a:gd name="connsiteX2" fmla="*/ 2839453 w 2839453"/>
                <a:gd name="connsiteY2" fmla="*/ 1419727 h 1419727"/>
                <a:gd name="connsiteX0" fmla="*/ 0 w 2839453"/>
                <a:gd name="connsiteY0" fmla="*/ 177188 h 1596915"/>
                <a:gd name="connsiteX1" fmla="*/ 2839453 w 2839453"/>
                <a:gd name="connsiteY1" fmla="*/ 1596915 h 1596915"/>
                <a:gd name="connsiteX2" fmla="*/ 2839453 w 2839453"/>
                <a:gd name="connsiteY2" fmla="*/ 1596915 h 1596915"/>
                <a:gd name="connsiteX0" fmla="*/ 0 w 2863024"/>
                <a:gd name="connsiteY0" fmla="*/ 219281 h 1639008"/>
                <a:gd name="connsiteX1" fmla="*/ 2839453 w 2863024"/>
                <a:gd name="connsiteY1" fmla="*/ 1639008 h 1639008"/>
                <a:gd name="connsiteX2" fmla="*/ 2839453 w 2863024"/>
                <a:gd name="connsiteY2" fmla="*/ 1639008 h 16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3024" h="1639008">
                  <a:moveTo>
                    <a:pt x="0" y="219281"/>
                  </a:moveTo>
                  <a:cubicBezTo>
                    <a:pt x="2582778" y="-498603"/>
                    <a:pt x="2975811" y="696534"/>
                    <a:pt x="2839453" y="1639008"/>
                  </a:cubicBezTo>
                  <a:lnTo>
                    <a:pt x="2839453" y="1639008"/>
                  </a:ln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870ED7A-84F2-4C17-BA38-FB7D940F6B36}"/>
                </a:ext>
              </a:extLst>
            </p:cNvPr>
            <p:cNvSpPr/>
            <p:nvPr/>
          </p:nvSpPr>
          <p:spPr>
            <a:xfrm>
              <a:off x="8819148" y="3092116"/>
              <a:ext cx="1417504" cy="1991703"/>
            </a:xfrm>
            <a:custGeom>
              <a:avLst/>
              <a:gdLst>
                <a:gd name="connsiteX0" fmla="*/ 770021 w 770021"/>
                <a:gd name="connsiteY0" fmla="*/ 0 h 1961147"/>
                <a:gd name="connsiteX1" fmla="*/ 0 w 770021"/>
                <a:gd name="connsiteY1" fmla="*/ 1961147 h 1961147"/>
                <a:gd name="connsiteX0" fmla="*/ 770021 w 1294556"/>
                <a:gd name="connsiteY0" fmla="*/ 0 h 1961147"/>
                <a:gd name="connsiteX1" fmla="*/ 0 w 1294556"/>
                <a:gd name="connsiteY1" fmla="*/ 1961147 h 1961147"/>
                <a:gd name="connsiteX0" fmla="*/ 770021 w 1417504"/>
                <a:gd name="connsiteY0" fmla="*/ 0 h 1991703"/>
                <a:gd name="connsiteX1" fmla="*/ 0 w 1417504"/>
                <a:gd name="connsiteY1" fmla="*/ 1961147 h 199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504" h="1991703">
                  <a:moveTo>
                    <a:pt x="770021" y="0"/>
                  </a:moveTo>
                  <a:cubicBezTo>
                    <a:pt x="2209799" y="749969"/>
                    <a:pt x="930442" y="2221831"/>
                    <a:pt x="0" y="19611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405A443-2703-4CDE-85E3-24A68001C367}"/>
                </a:ext>
              </a:extLst>
            </p:cNvPr>
            <p:cNvSpPr/>
            <p:nvPr/>
          </p:nvSpPr>
          <p:spPr>
            <a:xfrm>
              <a:off x="5438274" y="5005137"/>
              <a:ext cx="3489158" cy="726831"/>
            </a:xfrm>
            <a:custGeom>
              <a:avLst/>
              <a:gdLst>
                <a:gd name="connsiteX0" fmla="*/ 3489158 w 3489158"/>
                <a:gd name="connsiteY0" fmla="*/ 0 h 108284"/>
                <a:gd name="connsiteX1" fmla="*/ 0 w 3489158"/>
                <a:gd name="connsiteY1" fmla="*/ 108284 h 108284"/>
                <a:gd name="connsiteX0" fmla="*/ 3489158 w 3489158"/>
                <a:gd name="connsiteY0" fmla="*/ 0 h 586369"/>
                <a:gd name="connsiteX1" fmla="*/ 0 w 3489158"/>
                <a:gd name="connsiteY1" fmla="*/ 108284 h 586369"/>
                <a:gd name="connsiteX0" fmla="*/ 3489158 w 3489158"/>
                <a:gd name="connsiteY0" fmla="*/ 0 h 726831"/>
                <a:gd name="connsiteX1" fmla="*/ 0 w 3489158"/>
                <a:gd name="connsiteY1" fmla="*/ 108284 h 72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9158" h="726831">
                  <a:moveTo>
                    <a:pt x="3489158" y="0"/>
                  </a:moveTo>
                  <a:cubicBezTo>
                    <a:pt x="2073442" y="601579"/>
                    <a:pt x="717884" y="1227220"/>
                    <a:pt x="0" y="108284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CB1ADC71-C231-4FC4-A539-6027B7003230}"/>
                </a:ext>
              </a:extLst>
            </p:cNvPr>
            <p:cNvSpPr/>
            <p:nvPr/>
          </p:nvSpPr>
          <p:spPr>
            <a:xfrm>
              <a:off x="4788568" y="4944979"/>
              <a:ext cx="733927" cy="360947"/>
            </a:xfrm>
            <a:custGeom>
              <a:avLst/>
              <a:gdLst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  <a:gd name="connsiteX0" fmla="*/ 0 w 733927"/>
                <a:gd name="connsiteY0" fmla="*/ 0 h 360947"/>
                <a:gd name="connsiteX1" fmla="*/ 733927 w 733927"/>
                <a:gd name="connsiteY1" fmla="*/ 360947 h 36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3927" h="360947">
                  <a:moveTo>
                    <a:pt x="0" y="0"/>
                  </a:moveTo>
                  <a:cubicBezTo>
                    <a:pt x="232611" y="300789"/>
                    <a:pt x="477253" y="360947"/>
                    <a:pt x="733927" y="360947"/>
                  </a:cubicBezTo>
                </a:path>
              </a:pathLst>
            </a:custGeom>
            <a:noFill/>
            <a:ln w="82550" cap="rnd">
              <a:solidFill>
                <a:srgbClr val="D9E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2E01A9E-37DD-462A-AF0F-7BF1BD415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7" y="4152103"/>
            <a:ext cx="2077234" cy="2077234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8CF19C0-BB3F-43B7-A94D-6F8F0A20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4665">
            <a:off x="6515099" y="977890"/>
            <a:ext cx="2446689" cy="288775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8841D2E-8F2D-430B-91E6-D18C21A61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530" y="4621223"/>
            <a:ext cx="896190" cy="96325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5BE5E3A-CD35-44D9-8A06-E0F67A9D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842" y="5027708"/>
            <a:ext cx="902286" cy="969348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1810CF8-9205-4062-8D4E-E15B130F1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998" y="5212287"/>
            <a:ext cx="902286" cy="96325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E56A6EB-955E-4FB7-91EA-85CCEAABE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45" y="2051156"/>
            <a:ext cx="902286" cy="963251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E79A55F-8A86-4211-B288-1324A4AA3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8783" y="4546767"/>
            <a:ext cx="487722" cy="518205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FA4F9D2-DB8C-4C5E-952E-24C71F56D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4344" y="1205960"/>
            <a:ext cx="487722" cy="518205"/>
          </a:xfrm>
          <a:prstGeom prst="rect">
            <a:avLst/>
          </a:prstGeom>
          <a:effectLst>
            <a:outerShdw blurRad="12700" dist="127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2754" y="2858622"/>
            <a:ext cx="5987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27728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338409" y="315306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0970" y="10073"/>
            <a:ext cx="1168812" cy="305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482313" y="1568174"/>
            <a:ext cx="8191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F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,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482313" y="2525829"/>
            <a:ext cx="547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82313" y="4247667"/>
            <a:ext cx="8387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482313" y="3479081"/>
            <a:ext cx="6179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uôn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ng</a:t>
            </a:r>
            <a:r>
              <a:rPr lang="vi-VN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68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9D71D9-20BF-4452-9FE8-B54B27A10514}"/>
              </a:ext>
            </a:extLst>
          </p:cNvPr>
          <p:cNvSpPr txBox="1"/>
          <p:nvPr/>
        </p:nvSpPr>
        <p:spPr>
          <a:xfrm>
            <a:off x="2008522" y="491006"/>
            <a:ext cx="560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  <a:ea typeface="HP001" panose="020B0603050302020204" pitchFamily="34" charset="0"/>
              </a:rPr>
              <a:t>ÔN CÁC CHỮ HOA</a:t>
            </a:r>
            <a:endParaRPr lang="en-US" sz="4800" dirty="0">
              <a:latin typeface="+mj-lt"/>
              <a:ea typeface="HP001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017FC9-DC8A-4C3F-A16E-C23C42A03544}"/>
              </a:ext>
            </a:extLst>
          </p:cNvPr>
          <p:cNvSpPr txBox="1"/>
          <p:nvPr/>
        </p:nvSpPr>
        <p:spPr>
          <a:xfrm>
            <a:off x="994782" y="1378592"/>
            <a:ext cx="7154436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F7446B"/>
                </a:solidFill>
                <a:latin typeface="+mj-lt"/>
              </a:rPr>
              <a:t>ÔN CÁC CHỮ HOA </a:t>
            </a:r>
            <a:r>
              <a:rPr lang="vi-VN" sz="2667" b="1" dirty="0">
                <a:solidFill>
                  <a:srgbClr val="F7446B"/>
                </a:solidFill>
                <a:latin typeface="HP001 4 hàng" panose="020B0603050302020204" pitchFamily="34" charset="0"/>
              </a:rPr>
              <a:t>F, J, W (kiểu 2)</a:t>
            </a:r>
            <a:endParaRPr lang="en-US" sz="2667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9E585D-9B71-4730-B429-C7977878655C}"/>
              </a:ext>
            </a:extLst>
          </p:cNvPr>
          <p:cNvGrpSpPr/>
          <p:nvPr/>
        </p:nvGrpSpPr>
        <p:grpSpPr>
          <a:xfrm>
            <a:off x="687474" y="2090993"/>
            <a:ext cx="7154436" cy="2141936"/>
            <a:chOff x="644439" y="1984473"/>
            <a:chExt cx="5569122" cy="1662716"/>
          </a:xfrm>
        </p:grpSpPr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:a16="http://schemas.microsoft.com/office/drawing/2014/main" id="{2E5F94A6-AC05-427F-BC04-3686F2BE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519" y="2005407"/>
              <a:ext cx="3623042" cy="1536240"/>
            </a:xfrm>
            <a:prstGeom prst="rect">
              <a:avLst/>
            </a:prstGeom>
          </p:spPr>
        </p:pic>
        <p:pic>
          <p:nvPicPr>
            <p:cNvPr id="28" name="Picture 4" descr="R18. TẬP VIẾT: ÔN CÁCH VIẾT CÁC CHỮ HOA A, M, N, Q, V (KIỂU 2) - Thư Viện  123">
              <a:extLst>
                <a:ext uri="{FF2B5EF4-FFF2-40B4-BE49-F238E27FC236}">
                  <a16:creationId xmlns:a16="http://schemas.microsoft.com/office/drawing/2014/main" id="{8E1B661A-91CC-4135-B3FF-7418748C6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66" b="52233"/>
            <a:stretch/>
          </p:blipFill>
          <p:spPr bwMode="auto">
            <a:xfrm>
              <a:off x="644439" y="1984473"/>
              <a:ext cx="1555835" cy="166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76683FF0-C803-408B-A3DC-E42BC1A1A5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19" b="23230"/>
          <a:stretch/>
        </p:blipFill>
        <p:spPr>
          <a:xfrm>
            <a:off x="556542" y="4346107"/>
            <a:ext cx="2258257" cy="1694437"/>
          </a:xfrm>
          <a:prstGeom prst="rect">
            <a:avLst/>
          </a:prstGeom>
        </p:spPr>
      </p:pic>
      <p:pic>
        <p:nvPicPr>
          <p:cNvPr id="30" name="Picture 29" descr="A picture containing text, scissors&#10;&#10;Description automatically generated">
            <a:extLst>
              <a:ext uri="{FF2B5EF4-FFF2-40B4-BE49-F238E27FC236}">
                <a16:creationId xmlns:a16="http://schemas.microsoft.com/office/drawing/2014/main" id="{3F47B774-0851-43E3-B68A-ED22D4B735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644" b="21714"/>
          <a:stretch/>
        </p:blipFill>
        <p:spPr>
          <a:xfrm>
            <a:off x="3135565" y="4403601"/>
            <a:ext cx="2258257" cy="1745236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5C98D0B5-A254-4CA6-99EC-28B43C37F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371" b="23988"/>
          <a:stretch/>
        </p:blipFill>
        <p:spPr>
          <a:xfrm>
            <a:off x="5804352" y="4346106"/>
            <a:ext cx="2258257" cy="17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15EE7-CF58-4ADF-9D3B-B8C73FEE9BBF}"/>
              </a:ext>
            </a:extLst>
          </p:cNvPr>
          <p:cNvSpPr txBox="1"/>
          <p:nvPr/>
        </p:nvSpPr>
        <p:spPr>
          <a:xfrm>
            <a:off x="2346189" y="356894"/>
            <a:ext cx="43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4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4000" b="1" dirty="0">
              <a:solidFill>
                <a:srgbClr val="1306BA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203812" y="1529202"/>
            <a:ext cx="9073453" cy="1199772"/>
            <a:chOff x="347260" y="1976442"/>
            <a:chExt cx="6805090" cy="899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970435" y="2259002"/>
              <a:ext cx="6181915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2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JuŪ ngưƟ như mŎ.</a:t>
              </a:r>
              <a:endParaRPr lang="en-US" sz="4267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C1BEEF-596E-47F6-ACB8-BE8E6ED5EA3F}"/>
              </a:ext>
            </a:extLst>
          </p:cNvPr>
          <p:cNvSpPr txBox="1"/>
          <p:nvPr/>
        </p:nvSpPr>
        <p:spPr>
          <a:xfrm>
            <a:off x="203812" y="2927910"/>
            <a:ext cx="4957428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00" b="1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26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600" b="1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8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327882" y="662974"/>
            <a:ext cx="9073453" cy="1199772"/>
            <a:chOff x="347260" y="1976442"/>
            <a:chExt cx="6805090" cy="8998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970435" y="2259002"/>
              <a:ext cx="6181915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2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JuŪ ngưƟ như mŎ.</a:t>
              </a:r>
              <a:endParaRPr lang="en-US" sz="4267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 Box 1736">
            <a:extLst>
              <a:ext uri="{FF2B5EF4-FFF2-40B4-BE49-F238E27FC236}">
                <a16:creationId xmlns:a16="http://schemas.microsoft.com/office/drawing/2014/main" id="{DBA0FA7A-F036-4DAA-B08E-5B7072BD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2" y="2378999"/>
            <a:ext cx="80213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737">
            <a:extLst>
              <a:ext uri="{FF2B5EF4-FFF2-40B4-BE49-F238E27FC236}">
                <a16:creationId xmlns:a16="http://schemas.microsoft.com/office/drawing/2014/main" id="{6F7A3DA1-DDF8-4F06-9DFE-9705A1DE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2" y="3375213"/>
            <a:ext cx="8486308" cy="14196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ơ, 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</a:t>
            </a:r>
            <a:r>
              <a:rPr lang="en-GB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vi-VN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30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0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431C4-058A-46AA-9D24-ECC3845A3637}"/>
              </a:ext>
            </a:extLst>
          </p:cNvPr>
          <p:cNvSpPr txBox="1"/>
          <p:nvPr/>
        </p:nvSpPr>
        <p:spPr>
          <a:xfrm>
            <a:off x="149485" y="3220013"/>
            <a:ext cx="8192233" cy="85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9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933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5D5C-A4ED-4F77-B5CF-14319DB2ED79}"/>
              </a:ext>
            </a:extLst>
          </p:cNvPr>
          <p:cNvSpPr txBox="1"/>
          <p:nvPr/>
        </p:nvSpPr>
        <p:spPr>
          <a:xfrm>
            <a:off x="265503" y="4234112"/>
            <a:ext cx="8776023" cy="68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ghi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1 con </a:t>
            </a:r>
            <a:r>
              <a:rPr lang="en-US" sz="2933" b="1" kern="0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933" b="1" kern="0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o.</a:t>
            </a:r>
            <a:endParaRPr lang="vi-VN" sz="2933" b="1" kern="0" dirty="0">
              <a:solidFill>
                <a:srgbClr val="0D0DD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B5B1A2-EFDA-4AFE-B4FB-289F303F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296" b="79337"/>
          <a:stretch/>
        </p:blipFill>
        <p:spPr>
          <a:xfrm>
            <a:off x="145060" y="1629074"/>
            <a:ext cx="8740172" cy="13158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EA360B-0BB6-49EA-A41D-7DE341C10BCA}"/>
              </a:ext>
            </a:extLst>
          </p:cNvPr>
          <p:cNvSpPr txBox="1"/>
          <p:nvPr/>
        </p:nvSpPr>
        <p:spPr>
          <a:xfrm>
            <a:off x="56212" y="1911954"/>
            <a:ext cx="8829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400" b="1" kern="0" dirty="0"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J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uôn</a:t>
            </a:r>
            <a:r>
              <a:rPr lang="en-US" sz="34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ng</a:t>
            </a:r>
            <a:r>
              <a:rPr lang="vi-VN" sz="34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34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34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nh</a:t>
            </a:r>
            <a:r>
              <a:rPr lang="vi-VN" sz="34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34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4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3400" b="1" kern="0" dirty="0">
                <a:solidFill>
                  <a:srgbClr val="7030A0"/>
                </a:solidFill>
                <a:latin typeface="HP001 4 hàng" panose="020B0603050302020204" pitchFamily="34" charset="0"/>
                <a:cs typeface="Arial"/>
                <a:sym typeface="Arial"/>
              </a:rPr>
              <a:t>.        </a:t>
            </a:r>
          </a:p>
        </p:txBody>
      </p:sp>
    </p:spTree>
    <p:extLst>
      <p:ext uri="{BB962C8B-B14F-4D97-AF65-F5344CB8AC3E}">
        <p14:creationId xmlns:p14="http://schemas.microsoft.com/office/powerpoint/2010/main" val="24062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C3FC5-0423-4C10-8548-A073C0DFC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088996" y="2837527"/>
            <a:ext cx="1678487" cy="15175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E3D841-DBCC-44CB-BC11-4D62E5D8A05E}"/>
              </a:ext>
            </a:extLst>
          </p:cNvPr>
          <p:cNvGrpSpPr/>
          <p:nvPr/>
        </p:nvGrpSpPr>
        <p:grpSpPr>
          <a:xfrm>
            <a:off x="7088996" y="702602"/>
            <a:ext cx="1438836" cy="1517596"/>
            <a:chOff x="179882" y="202717"/>
            <a:chExt cx="3326130" cy="3007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AAC195-4D2E-4C3B-BD06-C28F805D13AB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C8033D9-39CE-4535-B26E-0A064922B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F628DD-8DEA-4D57-A602-D9F68BE3A0B8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03E9F0-8C31-4087-BB81-E2DB086B6EA4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28B310-B774-4264-A16E-972B2150AE63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E2178B-2D7A-46D5-9A20-5779C712A48F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1B62BA-7B57-492A-B342-F75F9F9E256E}"/>
              </a:ext>
            </a:extLst>
          </p:cNvPr>
          <p:cNvGrpSpPr/>
          <p:nvPr/>
        </p:nvGrpSpPr>
        <p:grpSpPr>
          <a:xfrm>
            <a:off x="376516" y="621671"/>
            <a:ext cx="5941273" cy="1903267"/>
            <a:chOff x="644439" y="1984473"/>
            <a:chExt cx="5569122" cy="1662716"/>
          </a:xfrm>
        </p:grpSpPr>
        <p:pic>
          <p:nvPicPr>
            <p:cNvPr id="16" name="Picture 15" descr="Diagram&#10;&#10;Description automatically generated">
              <a:extLst>
                <a:ext uri="{FF2B5EF4-FFF2-40B4-BE49-F238E27FC236}">
                  <a16:creationId xmlns:a16="http://schemas.microsoft.com/office/drawing/2014/main" id="{5F8FBF95-0B5B-44B9-93A5-F170F5FD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519" y="2005407"/>
              <a:ext cx="3623042" cy="1536240"/>
            </a:xfrm>
            <a:prstGeom prst="rect">
              <a:avLst/>
            </a:prstGeom>
          </p:spPr>
        </p:pic>
        <p:pic>
          <p:nvPicPr>
            <p:cNvPr id="17" name="Picture 4" descr="R18. TẬP VIẾT: ÔN CÁCH VIẾT CÁC CHỮ HOA A, M, N, Q, V (KIỂU 2) - Thư Viện  123">
              <a:extLst>
                <a:ext uri="{FF2B5EF4-FFF2-40B4-BE49-F238E27FC236}">
                  <a16:creationId xmlns:a16="http://schemas.microsoft.com/office/drawing/2014/main" id="{7B6B262E-1D07-4D24-B755-38D43C650A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66" b="52233"/>
            <a:stretch/>
          </p:blipFill>
          <p:spPr bwMode="auto">
            <a:xfrm>
              <a:off x="644439" y="1984473"/>
              <a:ext cx="1555835" cy="166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5B4D31C4-851C-44DE-8CAC-3BB4823A26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19" b="23230"/>
          <a:stretch/>
        </p:blipFill>
        <p:spPr>
          <a:xfrm>
            <a:off x="245586" y="2826923"/>
            <a:ext cx="2006626" cy="1505631"/>
          </a:xfrm>
          <a:prstGeom prst="rect">
            <a:avLst/>
          </a:prstGeom>
        </p:spPr>
      </p:pic>
      <p:pic>
        <p:nvPicPr>
          <p:cNvPr id="19" name="Picture 18" descr="A picture containing text, scissors&#10;&#10;Description automatically generated">
            <a:extLst>
              <a:ext uri="{FF2B5EF4-FFF2-40B4-BE49-F238E27FC236}">
                <a16:creationId xmlns:a16="http://schemas.microsoft.com/office/drawing/2014/main" id="{43A49D68-8F85-47DF-9E3A-61AE310189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44" b="21714"/>
          <a:stretch/>
        </p:blipFill>
        <p:spPr>
          <a:xfrm>
            <a:off x="2378588" y="2804353"/>
            <a:ext cx="2006627" cy="155077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D9A0BD3D-0D99-4267-9084-EC8EF6A0BD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371" b="23988"/>
          <a:stretch/>
        </p:blipFill>
        <p:spPr>
          <a:xfrm>
            <a:off x="4563227" y="2744128"/>
            <a:ext cx="2006627" cy="155077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24AF2C2-09EC-4811-84C5-2724AC56F2CE}"/>
              </a:ext>
            </a:extLst>
          </p:cNvPr>
          <p:cNvGrpSpPr/>
          <p:nvPr/>
        </p:nvGrpSpPr>
        <p:grpSpPr>
          <a:xfrm>
            <a:off x="245586" y="4957735"/>
            <a:ext cx="9073453" cy="1199772"/>
            <a:chOff x="347260" y="1976442"/>
            <a:chExt cx="6805090" cy="8998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963CA5-5441-45F2-8FB8-396E36059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A1EF23-3579-44D8-886B-4DFAE869E5A9}"/>
                </a:ext>
              </a:extLst>
            </p:cNvPr>
            <p:cNvSpPr txBox="1"/>
            <p:nvPr/>
          </p:nvSpPr>
          <p:spPr>
            <a:xfrm>
              <a:off x="970435" y="2259002"/>
              <a:ext cx="6181915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267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JuŪ ngưƟ như mŎ.</a:t>
              </a:r>
              <a:endParaRPr lang="en-US" sz="4267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8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61568" y="5099328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7189" y="16905"/>
            <a:ext cx="1162594" cy="269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482313" y="1568174"/>
            <a:ext cx="8191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F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/>
              </a:rPr>
              <a:t>,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W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482313" y="2525829"/>
            <a:ext cx="547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482313" y="4247667"/>
            <a:ext cx="8387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208677" y="133018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482313" y="3479081"/>
            <a:ext cx="6179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uôn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ng</a:t>
            </a:r>
            <a:r>
              <a:rPr lang="vi-VN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ư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ời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một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2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244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HP001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128</cp:revision>
  <dcterms:created xsi:type="dcterms:W3CDTF">2021-07-20T01:55:21Z</dcterms:created>
  <dcterms:modified xsi:type="dcterms:W3CDTF">2025-05-06T02:22:35Z</dcterms:modified>
</cp:coreProperties>
</file>