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5"/>
  </p:notesMasterIdLst>
  <p:sldIdLst>
    <p:sldId id="2007577209" r:id="rId2"/>
    <p:sldId id="448" r:id="rId3"/>
    <p:sldId id="2007577206" r:id="rId4"/>
    <p:sldId id="449" r:id="rId5"/>
    <p:sldId id="475" r:id="rId6"/>
    <p:sldId id="474" r:id="rId7"/>
    <p:sldId id="477" r:id="rId8"/>
    <p:sldId id="478" r:id="rId9"/>
    <p:sldId id="480" r:id="rId10"/>
    <p:sldId id="476" r:id="rId11"/>
    <p:sldId id="274" r:id="rId12"/>
    <p:sldId id="481" r:id="rId13"/>
    <p:sldId id="2007577192" r:id="rId14"/>
    <p:sldId id="427" r:id="rId15"/>
    <p:sldId id="465" r:id="rId16"/>
    <p:sldId id="466" r:id="rId17"/>
    <p:sldId id="467" r:id="rId18"/>
    <p:sldId id="2007577194" r:id="rId19"/>
    <p:sldId id="2007577201" r:id="rId20"/>
    <p:sldId id="471" r:id="rId21"/>
    <p:sldId id="2007577203" r:id="rId22"/>
    <p:sldId id="2007577207" r:id="rId23"/>
    <p:sldId id="31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83E"/>
    <a:srgbClr val="61953D"/>
    <a:srgbClr val="78ADDE"/>
    <a:srgbClr val="FFF4D5"/>
    <a:srgbClr val="0A008E"/>
    <a:srgbClr val="0F7301"/>
    <a:srgbClr val="FF99CC"/>
    <a:srgbClr val="FDFCE5"/>
    <a:srgbClr val="E6CD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8" autoAdjust="0"/>
    <p:restoredTop sz="94660"/>
  </p:normalViewPr>
  <p:slideViewPr>
    <p:cSldViewPr snapToGrid="0">
      <p:cViewPr varScale="1">
        <p:scale>
          <a:sx n="73" d="100"/>
          <a:sy n="73" d="100"/>
        </p:scale>
        <p:origin x="3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FCFC1FB5-EB0F-4EDE-BBA0-8E1EE587F146}" type="datetimeFigureOut">
              <a:rPr lang="en-US" smtClean="0"/>
              <a:pPr/>
              <a:t>5/5/2025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4E3BA4AF-9EAB-45B4-ADD2-2CF4C608F23D}" type="slidenum">
              <a:rPr lang="en-US" smtClean="0"/>
              <a:pPr/>
              <a:t>‹#›</a:t>
            </a:fld>
            <a:endParaRPr lang="en-US"/>
          </a:p>
        </p:txBody>
      </p:sp>
    </p:spTree>
    <p:extLst>
      <p:ext uri="{BB962C8B-B14F-4D97-AF65-F5344CB8AC3E}">
        <p14:creationId xmlns:p14="http://schemas.microsoft.com/office/powerpoint/2010/main" val="123572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4048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5475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331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7171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772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311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5524145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4902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9576801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lvl1pPr>
              <a:defRPr/>
            </a:lvl1pPr>
          </a:lstStyle>
          <a:p>
            <a:fld id="{11EBD0CC-E3E2-4331-AA06-EBB8ADD6037D}" type="datetimeFigureOut">
              <a:rPr lang="en-US" smtClean="0"/>
              <a:pPr/>
              <a:t>5/5/2025</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10595" y="1122218"/>
            <a:ext cx="8730523"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282787" y="255821"/>
            <a:ext cx="1964384"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03667" y="0"/>
            <a:ext cx="9259817"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lvl1pPr>
              <a:defRPr/>
            </a:lvl1pPr>
          </a:lstStyle>
          <a:p>
            <a:fld id="{11EBD0CC-E3E2-4331-AA06-EBB8ADD6037D}" type="datetimeFigureOut">
              <a:rPr lang="en-US" smtClean="0"/>
              <a:pPr/>
              <a:t>5/5/2025</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1666654" y="2224564"/>
            <a:ext cx="7384311"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90993" y="2161349"/>
            <a:ext cx="1159414"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Times New Roman" panose="02020603050405020304" pitchFamily="18" charset="0"/>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313915" y="2224564"/>
            <a:ext cx="1045812"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Times New Roman" panose="02020603050405020304" pitchFamily="18" charset="0"/>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618987" y="2087842"/>
            <a:ext cx="139626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6953959" y="6473419"/>
            <a:ext cx="2600454" cy="461665"/>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Hương</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a:t>
            </a: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Thảo</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tranthao121004@gmail.com</a:t>
            </a:r>
          </a:p>
        </p:txBody>
      </p:sp>
    </p:spTree>
    <p:extLst>
      <p:ext uri="{BB962C8B-B14F-4D97-AF65-F5344CB8AC3E}">
        <p14:creationId xmlns:p14="http://schemas.microsoft.com/office/powerpoint/2010/main" val="6871267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10595" y="1122217"/>
            <a:ext cx="8768600"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282787" y="255821"/>
            <a:ext cx="197295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85308" y="287079"/>
            <a:ext cx="8773385"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Times New Roman" panose="02020603050405020304" pitchFamily="18" charset="0"/>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lvl1pPr>
              <a:defRPr/>
            </a:lvl1pPr>
          </a:lstStyle>
          <a:p>
            <a:fld id="{11EBD0CC-E3E2-4331-AA06-EBB8ADD6037D}" type="datetimeFigureOut">
              <a:rPr lang="en-US" smtClean="0"/>
              <a:pPr/>
              <a:t>5/5/2025</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spTree>
    <p:extLst>
      <p:ext uri="{BB962C8B-B14F-4D97-AF65-F5344CB8AC3E}">
        <p14:creationId xmlns:p14="http://schemas.microsoft.com/office/powerpoint/2010/main" val="4022165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10595" y="1122218"/>
            <a:ext cx="8790530"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282787" y="255821"/>
            <a:ext cx="1977886"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lvl1pPr>
              <a:defRPr/>
            </a:lvl1pPr>
          </a:lstStyle>
          <a:p>
            <a:fld id="{11EBD0CC-E3E2-4331-AA06-EBB8ADD6037D}" type="datetimeFigureOut">
              <a:rPr lang="en-US" smtClean="0"/>
              <a:pPr/>
              <a:t>5/5/2025</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3226202" y="4901804"/>
            <a:ext cx="593889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6600161" y="4001445"/>
            <a:ext cx="2564933"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4"/>
            <a:ext cx="5938892" cy="1956197"/>
          </a:xfrm>
          <a:prstGeom prst="rect">
            <a:avLst/>
          </a:prstGeom>
        </p:spPr>
      </p:pic>
    </p:spTree>
    <p:extLst>
      <p:ext uri="{BB962C8B-B14F-4D97-AF65-F5344CB8AC3E}">
        <p14:creationId xmlns:p14="http://schemas.microsoft.com/office/powerpoint/2010/main" val="17901205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392162" y="109952"/>
            <a:ext cx="8684882"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1" name="Google Shape;91;p8"/>
          <p:cNvSpPr txBox="1">
            <a:spLocks noGrp="1"/>
          </p:cNvSpPr>
          <p:nvPr>
            <p:ph type="title"/>
          </p:nvPr>
        </p:nvSpPr>
        <p:spPr>
          <a:xfrm rot="-470071">
            <a:off x="2088378" y="2222560"/>
            <a:ext cx="4967265"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2" name="Google Shape;92;p8"/>
          <p:cNvGrpSpPr/>
          <p:nvPr/>
        </p:nvGrpSpPr>
        <p:grpSpPr>
          <a:xfrm flipH="1">
            <a:off x="6277446" y="99015"/>
            <a:ext cx="304682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 name="Google Shape;103;p8"/>
          <p:cNvGrpSpPr/>
          <p:nvPr/>
        </p:nvGrpSpPr>
        <p:grpSpPr>
          <a:xfrm>
            <a:off x="-170980" y="109982"/>
            <a:ext cx="304682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4" name="Google Shape;114;p8"/>
          <p:cNvSpPr/>
          <p:nvPr/>
        </p:nvSpPr>
        <p:spPr>
          <a:xfrm flipH="1">
            <a:off x="-92" y="6451867"/>
            <a:ext cx="914418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8"/>
          <p:cNvSpPr/>
          <p:nvPr/>
        </p:nvSpPr>
        <p:spPr>
          <a:xfrm>
            <a:off x="3981450" y="250467"/>
            <a:ext cx="1181100" cy="1574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8"/>
          <p:cNvSpPr/>
          <p:nvPr/>
        </p:nvSpPr>
        <p:spPr>
          <a:xfrm flipH="1">
            <a:off x="-1967534" y="5625967"/>
            <a:ext cx="5020934"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8"/>
          <p:cNvSpPr/>
          <p:nvPr/>
        </p:nvSpPr>
        <p:spPr>
          <a:xfrm>
            <a:off x="5338138" y="5481133"/>
            <a:ext cx="5020934"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095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420720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userDrawn="1">
  <p:cSld name="2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12" y="258928"/>
            <a:ext cx="8539315"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 name="Group 15"/>
          <p:cNvGrpSpPr/>
          <p:nvPr userDrawn="1"/>
        </p:nvGrpSpPr>
        <p:grpSpPr>
          <a:xfrm>
            <a:off x="294379" y="1774827"/>
            <a:ext cx="8582415"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 name="Group 5"/>
          <p:cNvGrpSpPr/>
          <p:nvPr userDrawn="1"/>
        </p:nvGrpSpPr>
        <p:grpSpPr>
          <a:xfrm>
            <a:off x="377053" y="341099"/>
            <a:ext cx="1931059"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11401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BD0CC-E3E2-4331-AA06-EBB8ADD6037D}"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93909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BD0CC-E3E2-4331-AA06-EBB8ADD6037D}"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0570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BD0CC-E3E2-4331-AA06-EBB8ADD6037D}"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147239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BD0CC-E3E2-4331-AA06-EBB8ADD6037D}"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39992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22763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33246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0787331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pPr/>
              <a:t>5/5/2025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pPr/>
              <a:t>‹#›</a:t>
            </a:fld>
            <a:endParaRPr lang="en-US"/>
          </a:p>
        </p:txBody>
      </p:sp>
      <p:sp>
        <p:nvSpPr>
          <p:cNvPr id="7" name="TextBox 6">
            <a:extLst>
              <a:ext uri="{FF2B5EF4-FFF2-40B4-BE49-F238E27FC236}">
                <a16:creationId xmlns:a16="http://schemas.microsoft.com/office/drawing/2014/main" id="{31CE152F-3D61-4F0C-8E70-ACF1624AC56D}"/>
              </a:ext>
            </a:extLst>
          </p:cNvPr>
          <p:cNvSpPr txBox="1"/>
          <p:nvPr userDrawn="1"/>
        </p:nvSpPr>
        <p:spPr>
          <a:xfrm>
            <a:off x="6938010" y="47239"/>
            <a:ext cx="2600454" cy="461665"/>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Hương</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a:t>
            </a: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Thảo</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tranthao121004@gmail.com</a:t>
            </a:r>
          </a:p>
        </p:txBody>
      </p:sp>
    </p:spTree>
    <p:extLst>
      <p:ext uri="{BB962C8B-B14F-4D97-AF65-F5344CB8AC3E}">
        <p14:creationId xmlns:p14="http://schemas.microsoft.com/office/powerpoint/2010/main" val="15401319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650" r:id="rId12"/>
    <p:sldLayoutId id="2147483651" r:id="rId13"/>
    <p:sldLayoutId id="2147483652" r:id="rId14"/>
    <p:sldLayoutId id="2147483653" r:id="rId15"/>
    <p:sldLayoutId id="2147483654" r:id="rId16"/>
    <p:sldLayoutId id="2147483656" r:id="rId17"/>
    <p:sldLayoutId id="2147483658" r:id="rId18"/>
    <p:sldLayoutId id="2147483716" r:id="rId19"/>
    <p:sldLayoutId id="2147483717" r:id="rId20"/>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6.xml"/><Relationship Id="rId5" Type="http://schemas.microsoft.com/office/2007/relationships/hdphoto" Target="../media/hdphoto2.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495450" y="1722334"/>
            <a:ext cx="5735091" cy="4796031"/>
            <a:chOff x="1990923" y="1136673"/>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990923" y="1136673"/>
              <a:ext cx="4405927" cy="3318271"/>
            </a:xfrm>
            <a:prstGeom prst="rect">
              <a:avLst/>
            </a:prstGeom>
          </p:spPr>
        </p:pic>
        <p:sp>
          <p:nvSpPr>
            <p:cNvPr id="5" name="TextBox 4">
              <a:extLst>
                <a:ext uri="{FF2B5EF4-FFF2-40B4-BE49-F238E27FC236}">
                  <a16:creationId xmlns:a16="http://schemas.microsoft.com/office/drawing/2014/main" id="{47C20E4F-5598-4543-99AA-79D922EC798E}"/>
                </a:ext>
              </a:extLst>
            </p:cNvPr>
            <p:cNvSpPr txBox="1"/>
            <p:nvPr/>
          </p:nvSpPr>
          <p:spPr>
            <a:xfrm>
              <a:off x="2855560" y="3453163"/>
              <a:ext cx="3041009" cy="457652"/>
            </a:xfrm>
            <a:prstGeom prst="rect">
              <a:avLst/>
            </a:prstGeom>
            <a:noFill/>
          </p:spPr>
          <p:txBody>
            <a:bodyPr wrap="square" rtlCol="0">
              <a:spAutoFit/>
            </a:bodyPr>
            <a:lstStyle/>
            <a:p>
              <a:pPr algn="ctr">
                <a:lnSpc>
                  <a:spcPct val="150000"/>
                </a:lnSpc>
              </a:pPr>
              <a:r>
                <a:rPr lang="vi-VN" sz="2801" b="1" dirty="0">
                  <a:solidFill>
                    <a:srgbClr val="00B050"/>
                  </a:solidFill>
                  <a:latin typeface="Times New Roman" panose="02020603050405020304" pitchFamily="18" charset="0"/>
                  <a:cs typeface="Times New Roman" panose="02020603050405020304" pitchFamily="18" charset="0"/>
                </a:rPr>
                <a:t>TIẾT </a:t>
              </a:r>
              <a:r>
                <a:rPr lang="en-US" sz="2801" b="1" dirty="0" smtClean="0">
                  <a:solidFill>
                    <a:srgbClr val="00B050"/>
                  </a:solidFill>
                  <a:latin typeface="Times New Roman" panose="02020603050405020304" pitchFamily="18" charset="0"/>
                  <a:cs typeface="Times New Roman" panose="02020603050405020304" pitchFamily="18" charset="0"/>
                </a:rPr>
                <a:t>1+2</a:t>
              </a:r>
              <a:endParaRPr lang="en-US" sz="2801" b="1" dirty="0">
                <a:solidFill>
                  <a:srgbClr val="00B050"/>
                </a:solidFill>
                <a:latin typeface="Times New Roman" panose="02020603050405020304" pitchFamily="18" charset="0"/>
                <a:cs typeface="Times New Roman" panose="020206030504050203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0541" y="5455964"/>
            <a:ext cx="1062401" cy="10624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D1BA16C-7EA5-48F4-8346-56A3175E0110}"/>
              </a:ext>
            </a:extLst>
          </p:cNvPr>
          <p:cNvSpPr txBox="1"/>
          <p:nvPr/>
        </p:nvSpPr>
        <p:spPr>
          <a:xfrm>
            <a:off x="717083" y="706672"/>
            <a:ext cx="1290878" cy="1200329"/>
          </a:xfrm>
          <a:prstGeom prst="rect">
            <a:avLst/>
          </a:prstGeom>
          <a:noFill/>
        </p:spPr>
        <p:txBody>
          <a:bodyPr wrap="square" rtlCol="0">
            <a:spAutoFit/>
          </a:bodyPr>
          <a:lstStyle/>
          <a:p>
            <a:pPr algn="ctr"/>
            <a:r>
              <a:rPr lang="en-US" sz="3600">
                <a:solidFill>
                  <a:schemeClr val="bg1"/>
                </a:solidFill>
                <a:latin typeface="Times New Roman" panose="02020603050405020304" pitchFamily="18" charset="0"/>
                <a:cs typeface="Times New Roman" panose="02020603050405020304" pitchFamily="18" charset="0"/>
              </a:rPr>
              <a:t>BÀI </a:t>
            </a:r>
            <a:r>
              <a:rPr lang="en-US" sz="3600" smtClean="0">
                <a:solidFill>
                  <a:schemeClr val="bg1"/>
                </a:solidFill>
                <a:latin typeface="Times New Roman" panose="02020603050405020304" pitchFamily="18" charset="0"/>
                <a:cs typeface="Times New Roman" panose="02020603050405020304" pitchFamily="18" charset="0"/>
              </a:rPr>
              <a:t>27</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5E32ADA-523D-4ACC-BA1B-20E677F68055}"/>
              </a:ext>
            </a:extLst>
          </p:cNvPr>
          <p:cNvSpPr txBox="1"/>
          <p:nvPr/>
        </p:nvSpPr>
        <p:spPr>
          <a:xfrm>
            <a:off x="2775695" y="636852"/>
            <a:ext cx="5360928" cy="530915"/>
          </a:xfrm>
          <a:prstGeom prst="rect">
            <a:avLst/>
          </a:prstGeom>
          <a:noFill/>
        </p:spPr>
        <p:txBody>
          <a:bodyPr wrap="square" rtlCol="0">
            <a:spAutoFit/>
          </a:bodyPr>
          <a:lstStyle/>
          <a:p>
            <a:r>
              <a:rPr lang="en-US" sz="2850" b="1" dirty="0" smtClean="0">
                <a:solidFill>
                  <a:srgbClr val="FFFFFF"/>
                </a:solidFill>
                <a:latin typeface="Times New Roman" panose="02020603050405020304" pitchFamily="18" charset="0"/>
                <a:cs typeface="Times New Roman" panose="02020603050405020304" pitchFamily="18" charset="0"/>
              </a:rPr>
              <a:t>VIỆT NAM QUÊ HƯƠNG EM</a:t>
            </a:r>
            <a:endParaRPr lang="en-US" sz="2850" b="1" dirty="0">
              <a:solidFill>
                <a:srgbClr val="FFFF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72C6FC-539C-4864-8AC7-FF59A47EA473}"/>
              </a:ext>
            </a:extLst>
          </p:cNvPr>
          <p:cNvSpPr txBox="1"/>
          <p:nvPr/>
        </p:nvSpPr>
        <p:spPr>
          <a:xfrm>
            <a:off x="2201021" y="4424119"/>
            <a:ext cx="5129645"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CHUYỆN QUẢ BẦU</a:t>
            </a:r>
          </a:p>
        </p:txBody>
      </p:sp>
    </p:spTree>
    <p:extLst>
      <p:ext uri="{BB962C8B-B14F-4D97-AF65-F5344CB8AC3E}">
        <p14:creationId xmlns:p14="http://schemas.microsoft.com/office/powerpoint/2010/main" val="133563486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11E3A-7632-4CA8-93BF-D064913A22FB}"/>
              </a:ext>
            </a:extLst>
          </p:cNvPr>
          <p:cNvSpPr txBox="1"/>
          <p:nvPr/>
        </p:nvSpPr>
        <p:spPr>
          <a:xfrm>
            <a:off x="497542" y="243826"/>
            <a:ext cx="8364070" cy="4700774"/>
          </a:xfrm>
          <a:prstGeom prst="rect">
            <a:avLst/>
          </a:prstGeom>
          <a:noFill/>
        </p:spPr>
        <p:txBody>
          <a:bodyPr wrap="square" rtlCol="0">
            <a:spAutoFit/>
          </a:bodyPr>
          <a:lstStyle/>
          <a:p>
            <a:pPr>
              <a:lnSpc>
                <a:spcPct val="120000"/>
              </a:lnSpc>
            </a:pPr>
            <a:r>
              <a:rPr lang="en-US" sz="2400" dirty="0">
                <a:solidFill>
                  <a:srgbClr val="0F7301"/>
                </a:solidFill>
                <a:latin typeface="Times New Roman" panose="02020603050405020304" pitchFamily="18" charset="0"/>
                <a:ea typeface="Arial-Rounded"/>
              </a:rPr>
              <a:t>    </a:t>
            </a:r>
            <a:r>
              <a:rPr lang="vi-VN" sz="28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8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a:lnSpc>
                <a:spcPct val="120000"/>
              </a:lnSpc>
            </a:pPr>
            <a:r>
              <a:rPr lang="en-US" sz="2800" dirty="0">
                <a:solidFill>
                  <a:srgbClr val="0F7301"/>
                </a:solidFill>
                <a:latin typeface="Times New Roman" panose="02020603050405020304" pitchFamily="18" charset="0"/>
              </a:rPr>
              <a:t> </a:t>
            </a:r>
            <a:r>
              <a:rPr lang="vi-VN" sz="2800" dirty="0">
                <a:solidFill>
                  <a:srgbClr val="0F7301"/>
                </a:solidFill>
                <a:latin typeface="Times New Roman" panose="02020603050405020304" pitchFamily="18" charset="0"/>
              </a:rPr>
              <a:t>Đó là tổ tiên của các dân tộc anh em trên đất nước ta ngày nay.</a:t>
            </a:r>
            <a:endParaRPr lang="vi-VN" sz="2800" dirty="0">
              <a:solidFill>
                <a:prstClr val="black"/>
              </a:solidFill>
              <a:latin typeface="Times New Roman" panose="02020603050405020304" pitchFamily="18" charset="0"/>
              <a:ea typeface="Arial-Rounded"/>
            </a:endParaRPr>
          </a:p>
        </p:txBody>
      </p:sp>
      <p:cxnSp>
        <p:nvCxnSpPr>
          <p:cNvPr id="9" name="Straight Connector 8">
            <a:extLst>
              <a:ext uri="{FF2B5EF4-FFF2-40B4-BE49-F238E27FC236}">
                <a16:creationId xmlns:a16="http://schemas.microsoft.com/office/drawing/2014/main" id="{61EC473E-65F5-48A9-AA2F-C122A17CABB2}"/>
              </a:ext>
            </a:extLst>
          </p:cNvPr>
          <p:cNvCxnSpPr/>
          <p:nvPr/>
        </p:nvCxnSpPr>
        <p:spPr>
          <a:xfrm>
            <a:off x="3428832" y="712092"/>
            <a:ext cx="766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D6A620-729A-4011-8DE0-A5FABDAA2B54}"/>
              </a:ext>
            </a:extLst>
          </p:cNvPr>
          <p:cNvSpPr/>
          <p:nvPr/>
        </p:nvSpPr>
        <p:spPr>
          <a:xfrm>
            <a:off x="524437" y="411239"/>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F628B5B6-32C9-4AE9-AA9D-05F094BCF7A0}"/>
              </a:ext>
            </a:extLst>
          </p:cNvPr>
          <p:cNvSpPr txBox="1"/>
          <p:nvPr/>
        </p:nvSpPr>
        <p:spPr>
          <a:xfrm>
            <a:off x="423585" y="4880926"/>
            <a:ext cx="4081180" cy="1479892"/>
          </a:xfrm>
          <a:prstGeom prst="rect">
            <a:avLst/>
          </a:prstGeom>
          <a:noFill/>
        </p:spPr>
        <p:txBody>
          <a:bodyPr wrap="square" rtlCol="0">
            <a:spAutoFit/>
          </a:bodyPr>
          <a:lstStyle/>
          <a:p>
            <a:pPr>
              <a:lnSpc>
                <a:spcPct val="110000"/>
              </a:lnSpc>
            </a:pPr>
            <a:r>
              <a:rPr lang="en-US" sz="2800" b="1" i="1" dirty="0" err="1">
                <a:solidFill>
                  <a:srgbClr val="FF0000"/>
                </a:solidFill>
                <a:latin typeface="Times New Roman" panose="02020603050405020304" pitchFamily="18" charset="0"/>
                <a:cs typeface="Times New Roman" panose="02020603050405020304" pitchFamily="18" charset="0"/>
              </a:rPr>
              <a:t>Nương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978869CD-7831-435B-81DE-56F68966DDAA}"/>
              </a:ext>
            </a:extLst>
          </p:cNvPr>
          <p:cNvCxnSpPr/>
          <p:nvPr/>
        </p:nvCxnSpPr>
        <p:spPr>
          <a:xfrm>
            <a:off x="1600033" y="4275562"/>
            <a:ext cx="766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76EFF1-3CCA-4B82-9173-C99150EE0119}"/>
              </a:ext>
            </a:extLst>
          </p:cNvPr>
          <p:cNvSpPr txBox="1"/>
          <p:nvPr/>
        </p:nvSpPr>
        <p:spPr>
          <a:xfrm>
            <a:off x="373155" y="4838561"/>
            <a:ext cx="8364069" cy="1005916"/>
          </a:xfrm>
          <a:prstGeom prst="rect">
            <a:avLst/>
          </a:prstGeom>
          <a:noFill/>
        </p:spPr>
        <p:txBody>
          <a:bodyPr wrap="square" rtlCol="0">
            <a:spAutoFit/>
          </a:bodyPr>
          <a:lstStyle/>
          <a:p>
            <a:pPr>
              <a:lnSpc>
                <a:spcPct val="110000"/>
              </a:lnSpc>
            </a:pPr>
            <a:r>
              <a:rPr lang="en-US" sz="2800" b="1" i="1" dirty="0" err="1">
                <a:solidFill>
                  <a:srgbClr val="FF0000"/>
                </a:solidFill>
                <a:latin typeface="Times New Roman" panose="02020603050405020304" pitchFamily="18" charset="0"/>
                <a:cs typeface="Times New Roman" panose="02020603050405020304" pitchFamily="18" charset="0"/>
              </a:rPr>
              <a:t>Tổ</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B3EE4F5-8F90-47AF-BC72-EF6158912BF2}"/>
              </a:ext>
            </a:extLst>
          </p:cNvPr>
          <p:cNvSpPr txBox="1"/>
          <p:nvPr/>
        </p:nvSpPr>
        <p:spPr>
          <a:xfrm>
            <a:off x="7221072" y="2798767"/>
            <a:ext cx="914399" cy="564257"/>
          </a:xfrm>
          <a:prstGeom prst="rect">
            <a:avLst/>
          </a:prstGeom>
          <a:noFill/>
        </p:spPr>
        <p:txBody>
          <a:bodyPr wrap="square" rtlCol="0">
            <a:spAutoFit/>
          </a:bodyPr>
          <a:lstStyle/>
          <a:p>
            <a:pPr>
              <a:lnSpc>
                <a:spcPct val="120000"/>
              </a:lnSpc>
            </a:pPr>
            <a:r>
              <a:rPr lang="vi-VN" sz="2800" dirty="0">
                <a:solidFill>
                  <a:srgbClr val="FF0000"/>
                </a:solidFill>
                <a:latin typeface="Times New Roman" panose="02020603050405020304" pitchFamily="18" charset="0"/>
              </a:rPr>
              <a:t>Ê-đê</a:t>
            </a:r>
            <a:endParaRPr lang="vi-VN" sz="2800" dirty="0">
              <a:solidFill>
                <a:srgbClr val="FF0000"/>
              </a:solidFill>
              <a:latin typeface="Times New Roman" panose="02020603050405020304" pitchFamily="18" charset="0"/>
              <a:ea typeface="Arial-Rounded"/>
            </a:endParaRPr>
          </a:p>
        </p:txBody>
      </p:sp>
      <p:sp>
        <p:nvSpPr>
          <p:cNvPr id="15" name="TextBox 14">
            <a:extLst>
              <a:ext uri="{FF2B5EF4-FFF2-40B4-BE49-F238E27FC236}">
                <a16:creationId xmlns:a16="http://schemas.microsoft.com/office/drawing/2014/main" id="{45DE61CA-D408-41ED-91B0-2C9465868E64}"/>
              </a:ext>
            </a:extLst>
          </p:cNvPr>
          <p:cNvSpPr txBox="1"/>
          <p:nvPr/>
        </p:nvSpPr>
        <p:spPr>
          <a:xfrm>
            <a:off x="1408578" y="3307977"/>
            <a:ext cx="1176618" cy="564257"/>
          </a:xfrm>
          <a:prstGeom prst="rect">
            <a:avLst/>
          </a:prstGeom>
          <a:noFill/>
        </p:spPr>
        <p:txBody>
          <a:bodyPr wrap="square" rtlCol="0">
            <a:spAutoFit/>
          </a:bodyPr>
          <a:lstStyle/>
          <a:p>
            <a:pPr>
              <a:lnSpc>
                <a:spcPct val="120000"/>
              </a:lnSpc>
            </a:pPr>
            <a:r>
              <a:rPr lang="vi-VN" sz="2800" dirty="0">
                <a:solidFill>
                  <a:srgbClr val="FF0000"/>
                </a:solidFill>
                <a:latin typeface="Times New Roman" panose="02020603050405020304" pitchFamily="18" charset="0"/>
              </a:rPr>
              <a:t>Ba-na</a:t>
            </a:r>
            <a:endParaRPr lang="vi-VN" sz="2800" dirty="0">
              <a:solidFill>
                <a:srgbClr val="FF0000"/>
              </a:solidFill>
              <a:latin typeface="Times New Roman" panose="02020603050405020304" pitchFamily="18" charset="0"/>
              <a:ea typeface="Arial-Rounded"/>
            </a:endParaRPr>
          </a:p>
        </p:txBody>
      </p:sp>
      <p:pic>
        <p:nvPicPr>
          <p:cNvPr id="16" name="Picture 2" descr="Gạo Nương Đặc Sản Vùng Cao Tây Bắc - Măng Rừng | Măng rừng món quà của mẹ  thiên nhiên">
            <a:extLst>
              <a:ext uri="{FF2B5EF4-FFF2-40B4-BE49-F238E27FC236}">
                <a16:creationId xmlns:a16="http://schemas.microsoft.com/office/drawing/2014/main" id="{64CE119E-78F2-4C2A-8837-2507F3407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722" y="4370294"/>
            <a:ext cx="4356847" cy="221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562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nodeType="clickEffect">
                                  <p:stCondLst>
                                    <p:cond delay="0"/>
                                  </p:stCondLst>
                                  <p:childTnLst>
                                    <p:animEffect transition="out" filter="checkerboard(across)">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2418953" y="1420729"/>
            <a:ext cx="3695242" cy="1446550"/>
          </a:xfrm>
          <a:prstGeom prst="rect">
            <a:avLst/>
          </a:prstGeom>
          <a:noFill/>
        </p:spPr>
        <p:txBody>
          <a:bodyPr wrap="none" rtlCol="0">
            <a:spAutoFit/>
          </a:bodyPr>
          <a:lstStyle/>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LUYỆN ĐỌC </a:t>
            </a:r>
          </a:p>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NHÓM 4</a:t>
            </a:r>
            <a:endParaRPr lang="zh-CN" altLang="en-US"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49896" y="2755882"/>
            <a:ext cx="4633356" cy="3356264"/>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2136074" y="3279852"/>
            <a:ext cx="4547755" cy="2308324"/>
          </a:xfrm>
          <a:prstGeom prst="rect">
            <a:avLst/>
          </a:prstGeom>
          <a:noFill/>
        </p:spPr>
        <p:txBody>
          <a:bodyPr wrap="square">
            <a:spAutoFit/>
          </a:bodyPr>
          <a:lstStyle/>
          <a:p>
            <a:pPr algn="ctr" defTabSz="609630">
              <a:buClr>
                <a:srgbClr val="000000"/>
              </a:buClr>
              <a:defRPr/>
            </a:pP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Yêu</a:t>
            </a:r>
            <a:r>
              <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 </a:t>
            </a: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cầu</a:t>
            </a:r>
            <a:endPar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Phân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công</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theo</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đoạn</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Tất</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cả</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thành</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viên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đều</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Sửa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lỗi</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cho</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nếu</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chưa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đúng</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67514480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Tìm</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hiểu</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bài</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99370867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iterate type="lt">
                                    <p:tmPct val="10000"/>
                                  </p:iterate>
                                  <p:childTnLst>
                                    <p:animMotion origin="layout" path="M -3.95833E-6 3.33333E-6 L -3.95833E-6 -0.07223 " pathEditMode="relative" rAng="0" ptsTypes="AA">
                                      <p:cBhvr>
                                        <p:cTn id="6" dur="250" accel="50000" decel="50000" autoRev="1" fill="hold">
                                          <p:stCondLst>
                                            <p:cond delay="0"/>
                                          </p:stCondLst>
                                        </p:cTn>
                                        <p:tgtEl>
                                          <p:spTgt spid="7">
                                            <p:txEl>
                                              <p:pRg st="0" end="0"/>
                                            </p:txEl>
                                          </p:spTgt>
                                        </p:tgtEl>
                                        <p:attrNameLst>
                                          <p:attrName>ppt_x</p:attrName>
                                          <p:attrName>ppt_y</p:attrName>
                                        </p:attrNameLst>
                                      </p:cBhvr>
                                      <p:rCtr x="0" y="-3611"/>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3E36AB-714E-4BC3-850C-E6AC6384CFB5}"/>
              </a:ext>
            </a:extLst>
          </p:cNvPr>
          <p:cNvSpPr txBox="1"/>
          <p:nvPr/>
        </p:nvSpPr>
        <p:spPr>
          <a:xfrm>
            <a:off x="424783" y="274828"/>
            <a:ext cx="7804817" cy="742511"/>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rPr>
              <a:t>1</a:t>
            </a:r>
            <a:r>
              <a:rPr lang="vi-VN" sz="3200" b="1" dirty="0">
                <a:solidFill>
                  <a:srgbClr val="FF0000"/>
                </a:solidFill>
                <a:latin typeface="Times New Roman" panose="02020603050405020304" pitchFamily="18" charset="0"/>
              </a:rPr>
              <a:t>.</a:t>
            </a:r>
            <a:r>
              <a:rPr lang="vi-VN" sz="3200" b="1" dirty="0">
                <a:latin typeface="Times New Roman" panose="02020603050405020304" pitchFamily="18" charset="0"/>
              </a:rPr>
              <a:t> Con dúi nói với hai vợ chồng điều gì?</a:t>
            </a:r>
          </a:p>
        </p:txBody>
      </p:sp>
      <p:sp>
        <p:nvSpPr>
          <p:cNvPr id="19" name="TextBox 18">
            <a:extLst>
              <a:ext uri="{FF2B5EF4-FFF2-40B4-BE49-F238E27FC236}">
                <a16:creationId xmlns:a16="http://schemas.microsoft.com/office/drawing/2014/main" id="{2B3AFC8E-C57A-43EE-8979-915DE9407EC4}"/>
              </a:ext>
            </a:extLst>
          </p:cNvPr>
          <p:cNvSpPr txBox="1"/>
          <p:nvPr/>
        </p:nvSpPr>
        <p:spPr>
          <a:xfrm>
            <a:off x="566335" y="1175413"/>
            <a:ext cx="8443194" cy="1222642"/>
          </a:xfrm>
          <a:prstGeom prst="rect">
            <a:avLst/>
          </a:prstGeom>
          <a:noFill/>
        </p:spPr>
        <p:txBody>
          <a:bodyPr wrap="square" rtlCol="0">
            <a:spAutoFit/>
          </a:bodyPr>
          <a:lstStyle/>
          <a:p>
            <a:pPr>
              <a:lnSpc>
                <a:spcPct val="120000"/>
              </a:lnSpc>
            </a:pPr>
            <a:r>
              <a:rPr lang="vi-VN" sz="3200" b="1" dirty="0">
                <a:solidFill>
                  <a:srgbClr val="0A008E"/>
                </a:solidFill>
                <a:latin typeface="Times New Roman" panose="02020603050405020304" pitchFamily="18" charset="0"/>
              </a:rPr>
              <a:t>Con dúi báo sắp có lũ lụt rất lớn và chỉ cho họ cách tránh.</a:t>
            </a:r>
          </a:p>
        </p:txBody>
      </p:sp>
    </p:spTree>
    <p:extLst>
      <p:ext uri="{BB962C8B-B14F-4D97-AF65-F5344CB8AC3E}">
        <p14:creationId xmlns:p14="http://schemas.microsoft.com/office/powerpoint/2010/main" val="334616950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8ACFD-8712-449D-96A2-5052077477D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97011" y="3609768"/>
            <a:ext cx="5436913" cy="3070823"/>
          </a:xfrm>
          <a:prstGeom prst="roundRect">
            <a:avLst/>
          </a:prstGeom>
        </p:spPr>
      </p:pic>
      <p:sp>
        <p:nvSpPr>
          <p:cNvPr id="5" name="TextBox 4">
            <a:extLst>
              <a:ext uri="{FF2B5EF4-FFF2-40B4-BE49-F238E27FC236}">
                <a16:creationId xmlns:a16="http://schemas.microsoft.com/office/drawing/2014/main" id="{65DB8623-FACE-4087-9DF3-725BA15FE9F7}"/>
              </a:ext>
            </a:extLst>
          </p:cNvPr>
          <p:cNvSpPr txBox="1"/>
          <p:nvPr/>
        </p:nvSpPr>
        <p:spPr>
          <a:xfrm>
            <a:off x="499890" y="356333"/>
            <a:ext cx="8496192" cy="742511"/>
          </a:xfrm>
          <a:prstGeom prst="rect">
            <a:avLst/>
          </a:prstGeom>
          <a:noFill/>
        </p:spPr>
        <p:txBody>
          <a:bodyPr wrap="square" rtlCol="0">
            <a:spAutoFit/>
          </a:bodyPr>
          <a:lstStyle/>
          <a:p>
            <a:pPr>
              <a:lnSpc>
                <a:spcPct val="150000"/>
              </a:lnSpc>
            </a:pPr>
            <a:r>
              <a:rPr lang="vi-VN" sz="3200" b="1" dirty="0">
                <a:solidFill>
                  <a:srgbClr val="FF0000"/>
                </a:solidFill>
                <a:latin typeface="Times New Roman" panose="02020603050405020304" pitchFamily="18" charset="0"/>
              </a:rPr>
              <a:t>2.</a:t>
            </a:r>
            <a:r>
              <a:rPr lang="vi-VN" sz="3200" b="1" dirty="0">
                <a:latin typeface="Times New Roman" panose="02020603050405020304" pitchFamily="18" charset="0"/>
              </a:rPr>
              <a:t> Nhờ đâu hai vợ chồng thoát khỏi nạn lũ lụt?</a:t>
            </a:r>
          </a:p>
        </p:txBody>
      </p:sp>
      <p:sp>
        <p:nvSpPr>
          <p:cNvPr id="6" name="TextBox 5">
            <a:extLst>
              <a:ext uri="{FF2B5EF4-FFF2-40B4-BE49-F238E27FC236}">
                <a16:creationId xmlns:a16="http://schemas.microsoft.com/office/drawing/2014/main" id="{415218F8-96B8-4DE9-93EE-7BCE81EB426F}"/>
              </a:ext>
            </a:extLst>
          </p:cNvPr>
          <p:cNvSpPr txBox="1"/>
          <p:nvPr/>
        </p:nvSpPr>
        <p:spPr>
          <a:xfrm>
            <a:off x="267372" y="1386239"/>
            <a:ext cx="8496192" cy="1222642"/>
          </a:xfrm>
          <a:prstGeom prst="rect">
            <a:avLst/>
          </a:prstGeom>
          <a:noFill/>
        </p:spPr>
        <p:txBody>
          <a:bodyPr wrap="square" rtlCol="0">
            <a:spAutoFit/>
          </a:bodyPr>
          <a:lstStyle/>
          <a:p>
            <a:pPr>
              <a:lnSpc>
                <a:spcPct val="120000"/>
              </a:lnSpc>
            </a:pPr>
            <a:r>
              <a:rPr lang="vi-VN" sz="3200" b="1" dirty="0">
                <a:solidFill>
                  <a:srgbClr val="0A008E"/>
                </a:solidFill>
                <a:latin typeface="Times New Roman" panose="02020603050405020304" pitchFamily="18" charset="0"/>
              </a:rPr>
              <a:t>Nhờ nghe lời dúi</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khuyên</a:t>
            </a:r>
            <a:r>
              <a:rPr lang="vi-VN" sz="3200" b="1" dirty="0">
                <a:solidFill>
                  <a:srgbClr val="0A008E"/>
                </a:solidFill>
                <a:latin typeface="Times New Roman" panose="02020603050405020304" pitchFamily="18" charset="0"/>
              </a:rPr>
              <a:t>, hai vợ chồng </a:t>
            </a:r>
            <a:r>
              <a:rPr lang="en-US" sz="3200" b="1" dirty="0" err="1">
                <a:solidFill>
                  <a:srgbClr val="0A008E"/>
                </a:solidFill>
                <a:latin typeface="Times New Roman" panose="02020603050405020304" pitchFamily="18" charset="0"/>
              </a:rPr>
              <a:t>đã</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thoát</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khỏi</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nạn</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lũ</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lụt</a:t>
            </a:r>
            <a:endParaRPr lang="vi-VN" sz="3200" b="1" dirty="0">
              <a:solidFill>
                <a:srgbClr val="0A008E"/>
              </a:solidFill>
              <a:latin typeface="Times New Roman" panose="02020603050405020304" pitchFamily="18" charset="0"/>
            </a:endParaRPr>
          </a:p>
        </p:txBody>
      </p:sp>
    </p:spTree>
    <p:extLst>
      <p:ext uri="{BB962C8B-B14F-4D97-AF65-F5344CB8AC3E}">
        <p14:creationId xmlns:p14="http://schemas.microsoft.com/office/powerpoint/2010/main" val="73907271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2226B8-7748-445A-A52F-A09A55B1D360}"/>
              </a:ext>
            </a:extLst>
          </p:cNvPr>
          <p:cNvSpPr txBox="1"/>
          <p:nvPr/>
        </p:nvSpPr>
        <p:spPr>
          <a:xfrm>
            <a:off x="410577" y="599627"/>
            <a:ext cx="8343458" cy="1077218"/>
          </a:xfrm>
          <a:prstGeom prst="rect">
            <a:avLst/>
          </a:prstGeom>
          <a:solidFill>
            <a:schemeClr val="bg1"/>
          </a:solid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sự việc kì lạ nào xảy ra sau khi hai vợ chồng thoát khỏi nạn lũ lụt?</a:t>
            </a:r>
          </a:p>
        </p:txBody>
      </p:sp>
      <p:pic>
        <p:nvPicPr>
          <p:cNvPr id="5" name="Picture 4">
            <a:extLst>
              <a:ext uri="{FF2B5EF4-FFF2-40B4-BE49-F238E27FC236}">
                <a16:creationId xmlns:a16="http://schemas.microsoft.com/office/drawing/2014/main" id="{8104A940-A7DE-417F-9C95-CB174E7E7AE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19165" y="3481325"/>
            <a:ext cx="3462221" cy="3153565"/>
          </a:xfrm>
          <a:prstGeom prst="roundRect">
            <a:avLst/>
          </a:prstGeom>
        </p:spPr>
      </p:pic>
      <p:sp>
        <p:nvSpPr>
          <p:cNvPr id="6" name="TextBox 5">
            <a:extLst>
              <a:ext uri="{FF2B5EF4-FFF2-40B4-BE49-F238E27FC236}">
                <a16:creationId xmlns:a16="http://schemas.microsoft.com/office/drawing/2014/main" id="{FB66A531-BCE3-4BA1-9A6B-19F752DA62FA}"/>
              </a:ext>
            </a:extLst>
          </p:cNvPr>
          <p:cNvSpPr txBox="1"/>
          <p:nvPr/>
        </p:nvSpPr>
        <p:spPr>
          <a:xfrm>
            <a:off x="277168" y="1794255"/>
            <a:ext cx="8610276" cy="1569660"/>
          </a:xfrm>
          <a:prstGeom prst="rect">
            <a:avLst/>
          </a:prstGeom>
          <a:noFill/>
        </p:spPr>
        <p:txBody>
          <a:bodyPr wrap="square" rtlCol="0">
            <a:spAutoFit/>
          </a:bodyPr>
          <a:lstStyle/>
          <a:p>
            <a:r>
              <a:rPr lang="vi-VN" sz="3200" dirty="0">
                <a:solidFill>
                  <a:srgbClr val="0A008E"/>
                </a:solidFill>
                <a:latin typeface="Times New Roman" panose="02020603050405020304" pitchFamily="18" charset="0"/>
                <a:cs typeface="Times New Roman" panose="02020603050405020304" pitchFamily="18" charset="0"/>
              </a:rPr>
              <a:t>Người vợ sinh ra một quả 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hai</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vợ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chồng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nghe</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thấy</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tiếng</a:t>
            </a:r>
            <a:r>
              <a:rPr lang="en-US" sz="3200" dirty="0">
                <a:solidFill>
                  <a:srgbClr val="0A008E"/>
                </a:solidFill>
                <a:latin typeface="Times New Roman" panose="02020603050405020304" pitchFamily="18" charset="0"/>
                <a:cs typeface="Times New Roman" panose="02020603050405020304" pitchFamily="18" charset="0"/>
              </a:rPr>
              <a:t> lao </a:t>
            </a:r>
            <a:r>
              <a:rPr lang="en-US" sz="3200" dirty="0" err="1">
                <a:solidFill>
                  <a:srgbClr val="0A008E"/>
                </a:solidFill>
                <a:latin typeface="Times New Roman" panose="02020603050405020304" pitchFamily="18" charset="0"/>
                <a:cs typeface="Times New Roman" panose="02020603050405020304" pitchFamily="18" charset="0"/>
              </a:rPr>
              <a:t>xao</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trong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quả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từ</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trong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quả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những</a:t>
            </a:r>
            <a:r>
              <a:rPr lang="en-US" sz="3200" dirty="0">
                <a:solidFill>
                  <a:srgbClr val="0A008E"/>
                </a:solidFill>
                <a:latin typeface="Times New Roman" panose="02020603050405020304" pitchFamily="18" charset="0"/>
                <a:cs typeface="Times New Roman" panose="02020603050405020304" pitchFamily="18" charset="0"/>
              </a:rPr>
              <a:t> con </a:t>
            </a:r>
            <a:r>
              <a:rPr lang="en-US" sz="3200" dirty="0" err="1">
                <a:solidFill>
                  <a:srgbClr val="0A008E"/>
                </a:solidFill>
                <a:latin typeface="Times New Roman" panose="02020603050405020304" pitchFamily="18" charset="0"/>
                <a:cs typeface="Times New Roman" panose="02020603050405020304" pitchFamily="18" charset="0"/>
              </a:rPr>
              <a:t>người</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nhỏ</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bé</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bước</a:t>
            </a:r>
            <a:r>
              <a:rPr lang="en-US" sz="3200" dirty="0">
                <a:solidFill>
                  <a:srgbClr val="0A008E"/>
                </a:solidFill>
                <a:latin typeface="Times New Roman" panose="02020603050405020304" pitchFamily="18" charset="0"/>
                <a:cs typeface="Times New Roman" panose="02020603050405020304" pitchFamily="18" charset="0"/>
              </a:rPr>
              <a:t> ra.</a:t>
            </a:r>
            <a:endParaRPr lang="vi-VN" sz="3200" dirty="0">
              <a:solidFill>
                <a:srgbClr val="0A00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71703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9DA81-C274-4A9A-A41E-B1127BB7CF30}"/>
              </a:ext>
            </a:extLst>
          </p:cNvPr>
          <p:cNvSpPr txBox="1"/>
          <p:nvPr/>
        </p:nvSpPr>
        <p:spPr>
          <a:xfrm>
            <a:off x="342768" y="850727"/>
            <a:ext cx="8690396" cy="2779351"/>
          </a:xfrm>
          <a:prstGeom prst="rect">
            <a:avLst/>
          </a:prstGeom>
          <a:noFill/>
        </p:spPr>
        <p:txBody>
          <a:bodyPr wrap="square" rtlCol="0">
            <a:spAutoFit/>
          </a:bodyPr>
          <a:lstStyle/>
          <a:p>
            <a:pPr>
              <a:lnSpc>
                <a:spcPct val="150000"/>
              </a:lnSpc>
            </a:pPr>
            <a:r>
              <a:rPr lang="vi-VN" sz="3000" b="1" dirty="0">
                <a:solidFill>
                  <a:srgbClr val="FF0000"/>
                </a:solidFill>
                <a:latin typeface="Times New Roman" panose="02020603050405020304" pitchFamily="18" charset="0"/>
              </a:rPr>
              <a:t>4.</a:t>
            </a:r>
            <a:r>
              <a:rPr lang="vi-VN" sz="3000" b="1" dirty="0">
                <a:solidFill>
                  <a:schemeClr val="accent6">
                    <a:lumMod val="75000"/>
                  </a:schemeClr>
                </a:solidFill>
                <a:latin typeface="Times New Roman" panose="02020603050405020304" pitchFamily="18" charset="0"/>
              </a:rPr>
              <a:t> </a:t>
            </a:r>
            <a:r>
              <a:rPr lang="vi-VN" sz="3000" dirty="0">
                <a:latin typeface="Times New Roman" panose="02020603050405020304" pitchFamily="18" charset="0"/>
              </a:rPr>
              <a:t>Theo em, câu chuyện nói v</a:t>
            </a:r>
            <a:r>
              <a:rPr lang="en-US" sz="3000" dirty="0">
                <a:latin typeface="Times New Roman" panose="02020603050405020304" pitchFamily="18" charset="0"/>
              </a:rPr>
              <a:t>ề</a:t>
            </a:r>
            <a:r>
              <a:rPr lang="vi-VN" sz="3000" dirty="0">
                <a:latin typeface="Times New Roman" panose="02020603050405020304" pitchFamily="18" charset="0"/>
              </a:rPr>
              <a:t> điều gì?</a:t>
            </a:r>
          </a:p>
          <a:p>
            <a:pPr>
              <a:lnSpc>
                <a:spcPct val="150000"/>
              </a:lnSpc>
            </a:pPr>
            <a:r>
              <a:rPr lang="en-US" sz="3000" dirty="0">
                <a:latin typeface="Times New Roman" panose="02020603050405020304" pitchFamily="18" charset="0"/>
              </a:rPr>
              <a:t>a. </a:t>
            </a:r>
            <a:r>
              <a:rPr lang="vi-VN" sz="3000" dirty="0">
                <a:latin typeface="Times New Roman" panose="02020603050405020304" pitchFamily="18" charset="0"/>
              </a:rPr>
              <a:t>Giải thích về nạn lũ lụt hàng năm</a:t>
            </a:r>
          </a:p>
          <a:p>
            <a:pPr>
              <a:lnSpc>
                <a:spcPct val="150000"/>
              </a:lnSpc>
            </a:pPr>
            <a:r>
              <a:rPr lang="en-US" sz="3000" dirty="0">
                <a:latin typeface="Times New Roman" panose="02020603050405020304" pitchFamily="18" charset="0"/>
              </a:rPr>
              <a:t>b. </a:t>
            </a:r>
            <a:r>
              <a:rPr lang="vi-VN" sz="3000" dirty="0">
                <a:latin typeface="Times New Roman" panose="02020603050405020304" pitchFamily="18" charset="0"/>
              </a:rPr>
              <a:t>Giải thích về nguồn gốc các dân tộc trên đất nước ta</a:t>
            </a:r>
          </a:p>
          <a:p>
            <a:pPr>
              <a:lnSpc>
                <a:spcPct val="150000"/>
              </a:lnSpc>
            </a:pPr>
            <a:r>
              <a:rPr lang="en-US" sz="3000" dirty="0">
                <a:latin typeface="Times New Roman" panose="02020603050405020304" pitchFamily="18" charset="0"/>
              </a:rPr>
              <a:t>c. </a:t>
            </a:r>
            <a:r>
              <a:rPr lang="vi-VN" sz="3000" dirty="0">
                <a:latin typeface="Times New Roman" panose="02020603050405020304" pitchFamily="18" charset="0"/>
              </a:rPr>
              <a:t>Nêu cách phòng chống thiên tai, lũ lụt.</a:t>
            </a:r>
          </a:p>
        </p:txBody>
      </p:sp>
      <p:sp>
        <p:nvSpPr>
          <p:cNvPr id="10" name="Oval 9">
            <a:extLst>
              <a:ext uri="{FF2B5EF4-FFF2-40B4-BE49-F238E27FC236}">
                <a16:creationId xmlns:a16="http://schemas.microsoft.com/office/drawing/2014/main" id="{93F2B3EE-DDFB-4974-8C82-11E2E9584EDE}"/>
              </a:ext>
            </a:extLst>
          </p:cNvPr>
          <p:cNvSpPr/>
          <p:nvPr/>
        </p:nvSpPr>
        <p:spPr>
          <a:xfrm>
            <a:off x="339684" y="2414169"/>
            <a:ext cx="393736" cy="492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Times New Roman" panose="02020603050405020304" pitchFamily="18" charset="0"/>
            </a:endParaRPr>
          </a:p>
        </p:txBody>
      </p:sp>
      <p:sp>
        <p:nvSpPr>
          <p:cNvPr id="6" name="文本框 37">
            <a:extLst>
              <a:ext uri="{FF2B5EF4-FFF2-40B4-BE49-F238E27FC236}">
                <a16:creationId xmlns:a16="http://schemas.microsoft.com/office/drawing/2014/main" id="{A86389C6-7E02-4B74-89F9-48CBD1F4A334}"/>
              </a:ext>
            </a:extLst>
          </p:cNvPr>
          <p:cNvSpPr txBox="1"/>
          <p:nvPr/>
        </p:nvSpPr>
        <p:spPr>
          <a:xfrm>
            <a:off x="3190707" y="355698"/>
            <a:ext cx="2367082" cy="590931"/>
          </a:xfrm>
          <a:prstGeom prst="rect">
            <a:avLst/>
          </a:prstGeom>
          <a:solidFill>
            <a:schemeClr val="bg1"/>
          </a:solidFill>
        </p:spPr>
        <p:txBody>
          <a:bodyPr wrap="square" rtlCol="0">
            <a:spAutoFit/>
          </a:bodyPr>
          <a:lstStyle/>
          <a:p>
            <a:pPr>
              <a:lnSpc>
                <a:spcPct val="120000"/>
              </a:lnSpc>
              <a:defRPr/>
            </a:pPr>
            <a:r>
              <a:rPr lang="en-US" altLang="zh-CN" sz="27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altLang="zh-CN"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NỘI DUNG   </a:t>
            </a:r>
            <a:endParaRPr lang="zh-CN" altLang="en-US"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7" name="文本框 37">
            <a:extLst>
              <a:ext uri="{FF2B5EF4-FFF2-40B4-BE49-F238E27FC236}">
                <a16:creationId xmlns:a16="http://schemas.microsoft.com/office/drawing/2014/main" id="{D9A55096-A7A9-41C0-A82F-42F007FC7B91}"/>
              </a:ext>
            </a:extLst>
          </p:cNvPr>
          <p:cNvSpPr txBox="1"/>
          <p:nvPr/>
        </p:nvSpPr>
        <p:spPr>
          <a:xfrm>
            <a:off x="536552" y="1234141"/>
            <a:ext cx="7842720" cy="1222642"/>
          </a:xfrm>
          <a:prstGeom prst="rect">
            <a:avLst/>
          </a:prstGeom>
          <a:solidFill>
            <a:srgbClr val="FFF4D5"/>
          </a:solidFill>
        </p:spPr>
        <p:txBody>
          <a:bodyPr wrap="square" rtlCol="0">
            <a:spAutoFit/>
          </a:bodyPr>
          <a:lstStyle/>
          <a:p>
            <a:pPr>
              <a:lnSpc>
                <a:spcPct val="120000"/>
              </a:lnSpc>
              <a:defRPr/>
            </a:pPr>
            <a:r>
              <a:rPr lang="en-US" altLang="zh-CN" sz="32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vi-VN" sz="3200" b="1" dirty="0">
                <a:latin typeface="Times New Roman" panose="02020603050405020304" pitchFamily="18" charset="0"/>
              </a:rPr>
              <a:t>Giải thích về nguồn gốc các dân tộc trên đất nước ta</a:t>
            </a:r>
            <a:endParaRPr lang="zh-CN" altLang="en-US" sz="32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8" name="TextBox 7">
            <a:extLst>
              <a:ext uri="{FF2B5EF4-FFF2-40B4-BE49-F238E27FC236}">
                <a16:creationId xmlns:a16="http://schemas.microsoft.com/office/drawing/2014/main" id="{662FBE12-D7B9-4CD1-BA3E-06B7E1E9CDB9}"/>
              </a:ext>
            </a:extLst>
          </p:cNvPr>
          <p:cNvSpPr txBox="1"/>
          <p:nvPr/>
        </p:nvSpPr>
        <p:spPr>
          <a:xfrm>
            <a:off x="352456" y="2970860"/>
            <a:ext cx="1962223" cy="701859"/>
          </a:xfrm>
          <a:prstGeom prst="rect">
            <a:avLst/>
          </a:prstGeom>
          <a:noFill/>
        </p:spPr>
        <p:txBody>
          <a:bodyPr wrap="square" rtlCol="0">
            <a:spAutoFit/>
          </a:bodyPr>
          <a:lstStyle/>
          <a:p>
            <a:pPr>
              <a:lnSpc>
                <a:spcPct val="150000"/>
              </a:lnSpc>
            </a:pPr>
            <a:r>
              <a:rPr lang="en-US" sz="3000" b="1" dirty="0" err="1">
                <a:solidFill>
                  <a:srgbClr val="FF0000"/>
                </a:solidFill>
                <a:latin typeface="Times New Roman" panose="02020603050405020304" pitchFamily="18" charset="0"/>
                <a:cs typeface="Times New Roman" panose="02020603050405020304" pitchFamily="18" charset="0"/>
              </a:rPr>
              <a:t>Cách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đọc</a:t>
            </a:r>
            <a:r>
              <a:rPr lang="en-US" sz="3000" b="1" dirty="0">
                <a:solidFill>
                  <a:srgbClr val="FF0000"/>
                </a:solidFill>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60C5DD7-F28F-48FB-9469-95648756FF46}"/>
              </a:ext>
            </a:extLst>
          </p:cNvPr>
          <p:cNvSpPr txBox="1"/>
          <p:nvPr/>
        </p:nvSpPr>
        <p:spPr>
          <a:xfrm>
            <a:off x="2545639" y="3884467"/>
            <a:ext cx="5889828" cy="523220"/>
          </a:xfrm>
          <a:prstGeom prst="rect">
            <a:avLst/>
          </a:prstGeom>
          <a:noFill/>
        </p:spPr>
        <p:txBody>
          <a:bodyPr wrap="square" rtlCol="0">
            <a:spAutoFit/>
          </a:bodyPr>
          <a:lstStyle/>
          <a:p>
            <a:pPr defTabSz="914333"/>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D13F6BA-3C7C-43E4-A1DB-EC14F22ABC94}"/>
              </a:ext>
            </a:extLst>
          </p:cNvPr>
          <p:cNvSpPr txBox="1"/>
          <p:nvPr/>
        </p:nvSpPr>
        <p:spPr>
          <a:xfrm>
            <a:off x="2438063" y="3082451"/>
            <a:ext cx="5889829" cy="661207"/>
          </a:xfrm>
          <a:prstGeom prst="rect">
            <a:avLst/>
          </a:prstGeom>
          <a:noFill/>
        </p:spPr>
        <p:txBody>
          <a:bodyPr wrap="square" rtlCol="0">
            <a:spAutoFit/>
          </a:bodyPr>
          <a:lstStyle/>
          <a:p>
            <a:pPr defTabSz="914333">
              <a:lnSpc>
                <a:spcPct val="150000"/>
              </a:lnSpc>
            </a:pP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ngữ</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B739BCC-D22D-4FBA-B16D-AA59983531FC}"/>
              </a:ext>
            </a:extLst>
          </p:cNvPr>
          <p:cNvSpPr txBox="1"/>
          <p:nvPr/>
        </p:nvSpPr>
        <p:spPr>
          <a:xfrm>
            <a:off x="2545639" y="4548496"/>
            <a:ext cx="6024299" cy="523220"/>
          </a:xfrm>
          <a:prstGeom prst="rect">
            <a:avLst/>
          </a:prstGeom>
          <a:noFill/>
        </p:spPr>
        <p:txBody>
          <a:bodyPr wrap="square" rtlCol="0">
            <a:spAutoFit/>
          </a:bodyPr>
          <a:lstStyle/>
          <a:p>
            <a:pPr defTabSz="914333"/>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nhẹ</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nhàng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2521215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6" grpId="0" animBg="1"/>
      <p:bldP spid="7" grpId="0" animBg="1"/>
      <p:bldP spid="8" grpId="0"/>
      <p:bldP spid="9"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72508166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Luyện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tập</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theo</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văn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bản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đọc</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9623365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464458"/>
            <a:ext cx="1930400" cy="537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BF60F04-36B4-45A2-B1D1-F13D064BD417}"/>
              </a:ext>
            </a:extLst>
          </p:cNvPr>
          <p:cNvSpPr txBox="1"/>
          <p:nvPr/>
        </p:nvSpPr>
        <p:spPr>
          <a:xfrm>
            <a:off x="811522" y="542731"/>
            <a:ext cx="8143792" cy="1081322"/>
          </a:xfrm>
          <a:prstGeom prst="rect">
            <a:avLst/>
          </a:prstGeom>
          <a:solidFill>
            <a:schemeClr val="bg1"/>
          </a:solidFill>
        </p:spPr>
        <p:txBody>
          <a:bodyPr wrap="square" rtlCol="0">
            <a:spAutoFit/>
          </a:bodyPr>
          <a:lstStyle/>
          <a:p>
            <a:pPr>
              <a:lnSpc>
                <a:spcPct val="120000"/>
              </a:lnSpc>
            </a:pPr>
            <a:r>
              <a:rPr lang="vi-VN" sz="2800" b="1" dirty="0">
                <a:latin typeface="Times New Roman" panose="02020603050405020304" pitchFamily="18" charset="0"/>
                <a:cs typeface="Times New Roman" panose="02020603050405020304" pitchFamily="18" charset="0"/>
              </a:rPr>
              <a:t>Dựa vào tranh minh họa, hãy đoán xem</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câu chuyện nói về điều gì.</a:t>
            </a:r>
            <a:endParaRPr 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4660AC-3FC6-4716-A48A-E33D598CC2EA}"/>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60679" y="693835"/>
            <a:ext cx="622836" cy="555327"/>
          </a:xfrm>
          <a:prstGeom prst="rect">
            <a:avLst/>
          </a:prstGeom>
        </p:spPr>
      </p:pic>
      <p:pic>
        <p:nvPicPr>
          <p:cNvPr id="5" name="Picture 4">
            <a:extLst>
              <a:ext uri="{FF2B5EF4-FFF2-40B4-BE49-F238E27FC236}">
                <a16:creationId xmlns:a16="http://schemas.microsoft.com/office/drawing/2014/main" id="{F2FB827F-D4B4-493B-8D68-1A1F9D8D5B9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2097" y="2465712"/>
            <a:ext cx="8199806" cy="4178673"/>
          </a:xfrm>
          <a:prstGeom prst="roundRect">
            <a:avLst/>
          </a:prstGeom>
        </p:spPr>
      </p:pic>
    </p:spTree>
    <p:extLst>
      <p:ext uri="{BB962C8B-B14F-4D97-AF65-F5344CB8AC3E}">
        <p14:creationId xmlns:p14="http://schemas.microsoft.com/office/powerpoint/2010/main" val="405368963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3E36AB-714E-4BC3-850C-E6AC6384CFB5}"/>
              </a:ext>
            </a:extLst>
          </p:cNvPr>
          <p:cNvSpPr txBox="1"/>
          <p:nvPr/>
        </p:nvSpPr>
        <p:spPr>
          <a:xfrm>
            <a:off x="528725" y="392824"/>
            <a:ext cx="7360410" cy="823752"/>
          </a:xfrm>
          <a:prstGeom prst="rect">
            <a:avLst/>
          </a:prstGeom>
          <a:noFill/>
        </p:spPr>
        <p:txBody>
          <a:bodyPr wrap="square" rtlCol="0">
            <a:spAutoFit/>
          </a:bodyPr>
          <a:lstStyle/>
          <a:p>
            <a:pPr>
              <a:lnSpc>
                <a:spcPct val="150000"/>
              </a:lnSpc>
            </a:pPr>
            <a:r>
              <a:rPr lang="en-US" sz="3600" b="1" dirty="0">
                <a:solidFill>
                  <a:srgbClr val="FF0000"/>
                </a:solidFill>
                <a:latin typeface="Times New Roman" panose="02020603050405020304" pitchFamily="18" charset="0"/>
              </a:rPr>
              <a:t>1</a:t>
            </a:r>
            <a:r>
              <a:rPr lang="vi-VN" sz="3600" b="1" dirty="0">
                <a:solidFill>
                  <a:srgbClr val="FF0000"/>
                </a:solidFill>
                <a:latin typeface="Times New Roman" panose="02020603050405020304" pitchFamily="18" charset="0"/>
              </a:rPr>
              <a:t>.</a:t>
            </a:r>
            <a:r>
              <a:rPr lang="vi-VN" sz="3600" b="1" dirty="0">
                <a:solidFill>
                  <a:schemeClr val="accent6">
                    <a:lumMod val="75000"/>
                  </a:schemeClr>
                </a:solidFill>
                <a:latin typeface="Times New Roman" panose="02020603050405020304" pitchFamily="18" charset="0"/>
              </a:rPr>
              <a:t> </a:t>
            </a:r>
            <a:r>
              <a:rPr lang="vi-VN" sz="3600" dirty="0">
                <a:latin typeface="Times New Roman" panose="02020603050405020304" pitchFamily="18" charset="0"/>
              </a:rPr>
              <a:t>Viết tên 3 dân tộc trong bài đọc.</a:t>
            </a:r>
          </a:p>
        </p:txBody>
      </p:sp>
      <p:sp>
        <p:nvSpPr>
          <p:cNvPr id="9" name="TextBox 8">
            <a:extLst>
              <a:ext uri="{FF2B5EF4-FFF2-40B4-BE49-F238E27FC236}">
                <a16:creationId xmlns:a16="http://schemas.microsoft.com/office/drawing/2014/main" id="{F970D374-50A8-414D-8283-CD86448CA0D5}"/>
              </a:ext>
            </a:extLst>
          </p:cNvPr>
          <p:cNvSpPr txBox="1"/>
          <p:nvPr/>
        </p:nvSpPr>
        <p:spPr>
          <a:xfrm>
            <a:off x="261258" y="1418084"/>
            <a:ext cx="8694484" cy="3831818"/>
          </a:xfrm>
          <a:prstGeom prst="rect">
            <a:avLst/>
          </a:prstGeom>
          <a:noFill/>
        </p:spPr>
        <p:txBody>
          <a:bodyPr wrap="square" rtlCol="0">
            <a:spAutoFit/>
          </a:bodyPr>
          <a:lstStyle/>
          <a:p>
            <a:pPr>
              <a:lnSpc>
                <a:spcPct val="150000"/>
              </a:lnSpc>
            </a:pPr>
            <a:r>
              <a:rPr lang="vi-VN" sz="5400" b="1" dirty="0">
                <a:solidFill>
                  <a:srgbClr val="7030A0"/>
                </a:solidFill>
                <a:latin typeface="HP001 4 hàng" panose="020B0603050302020204" pitchFamily="34" charset="0"/>
                <a:sym typeface="Wingdings" panose="05000000000000000000" pitchFamily="2" charset="2"/>
              </a:rPr>
              <a:t> </a:t>
            </a:r>
            <a:r>
              <a:rPr lang="vi-VN" sz="5400" b="1" dirty="0">
                <a:solidFill>
                  <a:srgbClr val="7030A0"/>
                </a:solidFill>
                <a:latin typeface="HP001 4 hàng" panose="020B0603050302020204" pitchFamily="34" charset="0"/>
              </a:rPr>
              <a:t>Khơ Mú, Thái, Mường, Dao, Mông, Ê-đê, Ba-na, Kinh.</a:t>
            </a:r>
          </a:p>
        </p:txBody>
      </p:sp>
    </p:spTree>
    <p:extLst>
      <p:ext uri="{BB962C8B-B14F-4D97-AF65-F5344CB8AC3E}">
        <p14:creationId xmlns:p14="http://schemas.microsoft.com/office/powerpoint/2010/main" val="338179456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CA4D1B-FBCC-4675-BBD2-91FDD38510F3}"/>
              </a:ext>
            </a:extLst>
          </p:cNvPr>
          <p:cNvSpPr txBox="1"/>
          <p:nvPr/>
        </p:nvSpPr>
        <p:spPr>
          <a:xfrm>
            <a:off x="505166" y="574790"/>
            <a:ext cx="8133668" cy="1077218"/>
          </a:xfrm>
          <a:prstGeom prst="rect">
            <a:avLst/>
          </a:prstGeom>
          <a:solidFill>
            <a:srgbClr val="FDFCE5"/>
          </a:solidFill>
        </p:spPr>
        <p:txBody>
          <a:bodyPr wrap="square" rtlCol="0">
            <a:spAutoFit/>
          </a:bodyPr>
          <a:lstStyle/>
          <a:p>
            <a:r>
              <a:rPr lang="vi-VN" sz="3200" b="1" dirty="0">
                <a:solidFill>
                  <a:srgbClr val="FF0000"/>
                </a:solidFill>
                <a:latin typeface="Times New Roman" panose="02020603050405020304" pitchFamily="18" charset="0"/>
              </a:rPr>
              <a:t>2. </a:t>
            </a:r>
            <a:r>
              <a:rPr lang="vi-VN" sz="3200" dirty="0">
                <a:latin typeface="Times New Roman" panose="02020603050405020304" pitchFamily="18" charset="0"/>
              </a:rPr>
              <a:t>Kết hợp từ ngữ ở cột A với từ ngữ ở cột B để tạo câu nêu đặc điểm.</a:t>
            </a:r>
          </a:p>
        </p:txBody>
      </p:sp>
      <p:cxnSp>
        <p:nvCxnSpPr>
          <p:cNvPr id="11" name="Straight Connector 10">
            <a:extLst>
              <a:ext uri="{FF2B5EF4-FFF2-40B4-BE49-F238E27FC236}">
                <a16:creationId xmlns:a16="http://schemas.microsoft.com/office/drawing/2014/main" id="{902368B2-3CBE-424C-804F-06A27F3E42FC}"/>
              </a:ext>
            </a:extLst>
          </p:cNvPr>
          <p:cNvCxnSpPr>
            <a:cxnSpLocks/>
            <a:endCxn id="23" idx="1"/>
          </p:cNvCxnSpPr>
          <p:nvPr/>
        </p:nvCxnSpPr>
        <p:spPr>
          <a:xfrm>
            <a:off x="4038344" y="2974470"/>
            <a:ext cx="1071538" cy="1391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BB1641-EFFE-4FCA-AFD2-E5539836D413}"/>
              </a:ext>
            </a:extLst>
          </p:cNvPr>
          <p:cNvCxnSpPr>
            <a:cxnSpLocks/>
            <a:endCxn id="19" idx="1"/>
          </p:cNvCxnSpPr>
          <p:nvPr/>
        </p:nvCxnSpPr>
        <p:spPr>
          <a:xfrm flipV="1">
            <a:off x="4034118" y="3015644"/>
            <a:ext cx="1075764" cy="765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48F2EE-8CFD-4FC1-A9ED-9691C3E34D84}"/>
              </a:ext>
            </a:extLst>
          </p:cNvPr>
          <p:cNvCxnSpPr>
            <a:cxnSpLocks/>
            <a:endCxn id="22" idx="1"/>
          </p:cNvCxnSpPr>
          <p:nvPr/>
        </p:nvCxnSpPr>
        <p:spPr>
          <a:xfrm flipV="1">
            <a:off x="4034118" y="3691302"/>
            <a:ext cx="1075764" cy="7288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069803-3489-486D-A11D-016D6E33FA5A}"/>
              </a:ext>
            </a:extLst>
          </p:cNvPr>
          <p:cNvSpPr txBox="1"/>
          <p:nvPr/>
        </p:nvSpPr>
        <p:spPr>
          <a:xfrm>
            <a:off x="505166" y="1976718"/>
            <a:ext cx="3528952" cy="523220"/>
          </a:xfrm>
          <a:prstGeom prst="rect">
            <a:avLst/>
          </a:prstGeom>
          <a:solidFill>
            <a:srgbClr val="78ADDE"/>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a:t>
            </a:r>
          </a:p>
        </p:txBody>
      </p:sp>
      <p:sp>
        <p:nvSpPr>
          <p:cNvPr id="15" name="TextBox 14">
            <a:extLst>
              <a:ext uri="{FF2B5EF4-FFF2-40B4-BE49-F238E27FC236}">
                <a16:creationId xmlns:a16="http://schemas.microsoft.com/office/drawing/2014/main" id="{5BD32C37-D22D-413A-8608-9747543E85DE}"/>
              </a:ext>
            </a:extLst>
          </p:cNvPr>
          <p:cNvSpPr txBox="1"/>
          <p:nvPr/>
        </p:nvSpPr>
        <p:spPr>
          <a:xfrm>
            <a:off x="505166" y="2754034"/>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chớp</a:t>
            </a:r>
            <a:endParaRPr lang="en-US"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D15EDF1-9648-46D4-93A2-18BC690F7DD1}"/>
              </a:ext>
            </a:extLst>
          </p:cNvPr>
          <p:cNvSpPr txBox="1"/>
          <p:nvPr/>
        </p:nvSpPr>
        <p:spPr>
          <a:xfrm>
            <a:off x="505166" y="3429000"/>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endParaRPr lang="en-US"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F0BBAFC-8A3D-4371-B37D-06703BA82457}"/>
              </a:ext>
            </a:extLst>
          </p:cNvPr>
          <p:cNvSpPr txBox="1"/>
          <p:nvPr/>
        </p:nvSpPr>
        <p:spPr>
          <a:xfrm>
            <a:off x="505166" y="4103966"/>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endParaRPr lang="en-US" sz="2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7AF3044-C4DF-4A82-BE17-31B590897E13}"/>
              </a:ext>
            </a:extLst>
          </p:cNvPr>
          <p:cNvSpPr txBox="1"/>
          <p:nvPr/>
        </p:nvSpPr>
        <p:spPr>
          <a:xfrm>
            <a:off x="5109882" y="1976718"/>
            <a:ext cx="3528952" cy="523220"/>
          </a:xfrm>
          <a:prstGeom prst="rect">
            <a:avLst/>
          </a:prstGeom>
          <a:solidFill>
            <a:srgbClr val="62983E"/>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a:t>
            </a:r>
          </a:p>
        </p:txBody>
      </p:sp>
      <p:sp>
        <p:nvSpPr>
          <p:cNvPr id="19" name="TextBox 18">
            <a:extLst>
              <a:ext uri="{FF2B5EF4-FFF2-40B4-BE49-F238E27FC236}">
                <a16:creationId xmlns:a16="http://schemas.microsoft.com/office/drawing/2014/main" id="{ABED3F78-81B7-460C-AC40-03374321FFCA}"/>
              </a:ext>
            </a:extLst>
          </p:cNvPr>
          <p:cNvSpPr txBox="1"/>
          <p:nvPr/>
        </p:nvSpPr>
        <p:spPr>
          <a:xfrm>
            <a:off x="5109882" y="2754034"/>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héo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D0A57797-4DDC-4D13-84DC-70A31185C831}"/>
              </a:ext>
            </a:extLst>
          </p:cNvPr>
          <p:cNvSpPr txBox="1"/>
          <p:nvPr/>
        </p:nvSpPr>
        <p:spPr>
          <a:xfrm>
            <a:off x="5109882" y="3429692"/>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vắng</a:t>
            </a:r>
            <a:r>
              <a:rPr lang="en-US" sz="2800" b="1" dirty="0">
                <a:latin typeface="Times New Roman" panose="02020603050405020304" pitchFamily="18" charset="0"/>
                <a:cs typeface="Times New Roman" panose="02020603050405020304" pitchFamily="18" charset="0"/>
              </a:rPr>
              <a:t> tanh.</a:t>
            </a:r>
          </a:p>
        </p:txBody>
      </p:sp>
      <p:sp>
        <p:nvSpPr>
          <p:cNvPr id="23" name="TextBox 22">
            <a:extLst>
              <a:ext uri="{FF2B5EF4-FFF2-40B4-BE49-F238E27FC236}">
                <a16:creationId xmlns:a16="http://schemas.microsoft.com/office/drawing/2014/main" id="{D574AD7C-B446-4139-8AFF-37F93D8D2C13}"/>
              </a:ext>
            </a:extLst>
          </p:cNvPr>
          <p:cNvSpPr txBox="1"/>
          <p:nvPr/>
        </p:nvSpPr>
        <p:spPr>
          <a:xfrm>
            <a:off x="5109882" y="4103966"/>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ầm</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042582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6349844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0F20BDFC-E5DB-45BF-91B7-6C43D0A4DBB8}"/>
              </a:ext>
            </a:extLst>
          </p:cNvPr>
          <p:cNvSpPr/>
          <p:nvPr/>
        </p:nvSpPr>
        <p:spPr>
          <a:xfrm>
            <a:off x="1666280" y="1724164"/>
            <a:ext cx="7026660" cy="3969747"/>
          </a:xfrm>
          <a:custGeom>
            <a:avLst/>
            <a:gdLst>
              <a:gd name="connsiteX0" fmla="*/ 1565311 w 6358452"/>
              <a:gd name="connsiteY0" fmla="*/ 3614931 h 3935332"/>
              <a:gd name="connsiteX1" fmla="*/ 44009 w 6358452"/>
              <a:gd name="connsiteY1" fmla="*/ 459037 h 3935332"/>
              <a:gd name="connsiteX2" fmla="*/ 3458848 w 6358452"/>
              <a:gd name="connsiteY2" fmla="*/ 135356 h 3935332"/>
              <a:gd name="connsiteX3" fmla="*/ 6234416 w 6358452"/>
              <a:gd name="connsiteY3" fmla="*/ 1600014 h 3935332"/>
              <a:gd name="connsiteX4" fmla="*/ 5506133 w 6358452"/>
              <a:gd name="connsiteY4" fmla="*/ 3566379 h 3935332"/>
              <a:gd name="connsiteX5" fmla="*/ 2228858 w 6358452"/>
              <a:gd name="connsiteY5" fmla="*/ 3825324 h 3935332"/>
              <a:gd name="connsiteX6" fmla="*/ 1565311 w 6358452"/>
              <a:gd name="connsiteY6" fmla="*/ 3614931 h 3935332"/>
              <a:gd name="connsiteX0" fmla="*/ 1560623 w 6353764"/>
              <a:gd name="connsiteY0" fmla="*/ 3614931 h 3838817"/>
              <a:gd name="connsiteX1" fmla="*/ 39321 w 6353764"/>
              <a:gd name="connsiteY1" fmla="*/ 459037 h 3838817"/>
              <a:gd name="connsiteX2" fmla="*/ 3454160 w 6353764"/>
              <a:gd name="connsiteY2" fmla="*/ 135356 h 3838817"/>
              <a:gd name="connsiteX3" fmla="*/ 6229728 w 6353764"/>
              <a:gd name="connsiteY3" fmla="*/ 1600014 h 3838817"/>
              <a:gd name="connsiteX4" fmla="*/ 5501445 w 6353764"/>
              <a:gd name="connsiteY4" fmla="*/ 3566379 h 3838817"/>
              <a:gd name="connsiteX5" fmla="*/ 2224170 w 6353764"/>
              <a:gd name="connsiteY5" fmla="*/ 3825324 h 3838817"/>
              <a:gd name="connsiteX6" fmla="*/ 1560623 w 6353764"/>
              <a:gd name="connsiteY6" fmla="*/ 3614931 h 3838817"/>
              <a:gd name="connsiteX0" fmla="*/ 1560623 w 6353764"/>
              <a:gd name="connsiteY0" fmla="*/ 3614931 h 3828467"/>
              <a:gd name="connsiteX1" fmla="*/ 39321 w 6353764"/>
              <a:gd name="connsiteY1" fmla="*/ 459037 h 3828467"/>
              <a:gd name="connsiteX2" fmla="*/ 3454160 w 6353764"/>
              <a:gd name="connsiteY2" fmla="*/ 135356 h 3828467"/>
              <a:gd name="connsiteX3" fmla="*/ 6229728 w 6353764"/>
              <a:gd name="connsiteY3" fmla="*/ 1600014 h 3828467"/>
              <a:gd name="connsiteX4" fmla="*/ 5501445 w 6353764"/>
              <a:gd name="connsiteY4" fmla="*/ 3566379 h 3828467"/>
              <a:gd name="connsiteX5" fmla="*/ 2224170 w 6353764"/>
              <a:gd name="connsiteY5" fmla="*/ 3825324 h 3828467"/>
              <a:gd name="connsiteX6" fmla="*/ 1560623 w 6353764"/>
              <a:gd name="connsiteY6" fmla="*/ 3614931 h 3828467"/>
              <a:gd name="connsiteX0" fmla="*/ 1559520 w 6352661"/>
              <a:gd name="connsiteY0" fmla="*/ 3614931 h 3829015"/>
              <a:gd name="connsiteX1" fmla="*/ 38218 w 6352661"/>
              <a:gd name="connsiteY1" fmla="*/ 459037 h 3829015"/>
              <a:gd name="connsiteX2" fmla="*/ 3453057 w 6352661"/>
              <a:gd name="connsiteY2" fmla="*/ 135356 h 3829015"/>
              <a:gd name="connsiteX3" fmla="*/ 6228625 w 6352661"/>
              <a:gd name="connsiteY3" fmla="*/ 1600014 h 3829015"/>
              <a:gd name="connsiteX4" fmla="*/ 5500342 w 6352661"/>
              <a:gd name="connsiteY4" fmla="*/ 3566379 h 3829015"/>
              <a:gd name="connsiteX5" fmla="*/ 2223067 w 6352661"/>
              <a:gd name="connsiteY5" fmla="*/ 3825324 h 3829015"/>
              <a:gd name="connsiteX6" fmla="*/ 1559520 w 6352661"/>
              <a:gd name="connsiteY6" fmla="*/ 3614931 h 3829015"/>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2069470 w 6862611"/>
              <a:gd name="connsiteY0" fmla="*/ 3614931 h 3828249"/>
              <a:gd name="connsiteX1" fmla="*/ 548168 w 6862611"/>
              <a:gd name="connsiteY1" fmla="*/ 459037 h 3828249"/>
              <a:gd name="connsiteX2" fmla="*/ 3963007 w 6862611"/>
              <a:gd name="connsiteY2" fmla="*/ 135356 h 3828249"/>
              <a:gd name="connsiteX3" fmla="*/ 6738575 w 6862611"/>
              <a:gd name="connsiteY3" fmla="*/ 1600014 h 3828249"/>
              <a:gd name="connsiteX4" fmla="*/ 6010292 w 6862611"/>
              <a:gd name="connsiteY4" fmla="*/ 3566379 h 3828249"/>
              <a:gd name="connsiteX5" fmla="*/ 2733017 w 6862611"/>
              <a:gd name="connsiteY5" fmla="*/ 3825324 h 3828249"/>
              <a:gd name="connsiteX6" fmla="*/ 2069470 w 6862611"/>
              <a:gd name="connsiteY6" fmla="*/ 3614931 h 3828249"/>
              <a:gd name="connsiteX0" fmla="*/ 3109510 w 7902651"/>
              <a:gd name="connsiteY0" fmla="*/ 3614931 h 3828249"/>
              <a:gd name="connsiteX1" fmla="*/ 1588208 w 7902651"/>
              <a:gd name="connsiteY1" fmla="*/ 459037 h 3828249"/>
              <a:gd name="connsiteX2" fmla="*/ 5003047 w 7902651"/>
              <a:gd name="connsiteY2" fmla="*/ 135356 h 3828249"/>
              <a:gd name="connsiteX3" fmla="*/ 7778615 w 7902651"/>
              <a:gd name="connsiteY3" fmla="*/ 1600014 h 3828249"/>
              <a:gd name="connsiteX4" fmla="*/ 7050332 w 7902651"/>
              <a:gd name="connsiteY4" fmla="*/ 3566379 h 3828249"/>
              <a:gd name="connsiteX5" fmla="*/ 3773057 w 7902651"/>
              <a:gd name="connsiteY5" fmla="*/ 3825324 h 3828249"/>
              <a:gd name="connsiteX6" fmla="*/ 3109510 w 7902651"/>
              <a:gd name="connsiteY6" fmla="*/ 3614931 h 3828249"/>
              <a:gd name="connsiteX0" fmla="*/ 3038600 w 7831741"/>
              <a:gd name="connsiteY0" fmla="*/ 3614931 h 3828249"/>
              <a:gd name="connsiteX1" fmla="*/ 1517298 w 7831741"/>
              <a:gd name="connsiteY1" fmla="*/ 459037 h 3828249"/>
              <a:gd name="connsiteX2" fmla="*/ 4932137 w 7831741"/>
              <a:gd name="connsiteY2" fmla="*/ 135356 h 3828249"/>
              <a:gd name="connsiteX3" fmla="*/ 7707705 w 7831741"/>
              <a:gd name="connsiteY3" fmla="*/ 1600014 h 3828249"/>
              <a:gd name="connsiteX4" fmla="*/ 6979422 w 7831741"/>
              <a:gd name="connsiteY4" fmla="*/ 3566379 h 3828249"/>
              <a:gd name="connsiteX5" fmla="*/ 3702147 w 7831741"/>
              <a:gd name="connsiteY5" fmla="*/ 3825324 h 3828249"/>
              <a:gd name="connsiteX6" fmla="*/ 3038600 w 7831741"/>
              <a:gd name="connsiteY6" fmla="*/ 3614931 h 3828249"/>
              <a:gd name="connsiteX0" fmla="*/ 3195943 w 7989084"/>
              <a:gd name="connsiteY0" fmla="*/ 3614931 h 3828249"/>
              <a:gd name="connsiteX1" fmla="*/ 1674641 w 7989084"/>
              <a:gd name="connsiteY1" fmla="*/ 459037 h 3828249"/>
              <a:gd name="connsiteX2" fmla="*/ 5089480 w 7989084"/>
              <a:gd name="connsiteY2" fmla="*/ 135356 h 3828249"/>
              <a:gd name="connsiteX3" fmla="*/ 7865048 w 7989084"/>
              <a:gd name="connsiteY3" fmla="*/ 1600014 h 3828249"/>
              <a:gd name="connsiteX4" fmla="*/ 7136765 w 7989084"/>
              <a:gd name="connsiteY4" fmla="*/ 3566379 h 3828249"/>
              <a:gd name="connsiteX5" fmla="*/ 3859490 w 7989084"/>
              <a:gd name="connsiteY5" fmla="*/ 3825324 h 3828249"/>
              <a:gd name="connsiteX6" fmla="*/ 3195943 w 7989084"/>
              <a:gd name="connsiteY6" fmla="*/ 3614931 h 3828249"/>
              <a:gd name="connsiteX0" fmla="*/ 3160607 w 7953748"/>
              <a:gd name="connsiteY0" fmla="*/ 3614931 h 3828249"/>
              <a:gd name="connsiteX1" fmla="*/ 1639305 w 7953748"/>
              <a:gd name="connsiteY1" fmla="*/ 459037 h 3828249"/>
              <a:gd name="connsiteX2" fmla="*/ 5054144 w 7953748"/>
              <a:gd name="connsiteY2" fmla="*/ 135356 h 3828249"/>
              <a:gd name="connsiteX3" fmla="*/ 7829712 w 7953748"/>
              <a:gd name="connsiteY3" fmla="*/ 1600014 h 3828249"/>
              <a:gd name="connsiteX4" fmla="*/ 7101429 w 7953748"/>
              <a:gd name="connsiteY4" fmla="*/ 3566379 h 3828249"/>
              <a:gd name="connsiteX5" fmla="*/ 3824154 w 7953748"/>
              <a:gd name="connsiteY5" fmla="*/ 3825324 h 3828249"/>
              <a:gd name="connsiteX6" fmla="*/ 3160607 w 7953748"/>
              <a:gd name="connsiteY6" fmla="*/ 3614931 h 3828249"/>
              <a:gd name="connsiteX0" fmla="*/ 3160607 w 7953748"/>
              <a:gd name="connsiteY0" fmla="*/ 3950034 h 4163352"/>
              <a:gd name="connsiteX1" fmla="*/ 1639305 w 7953748"/>
              <a:gd name="connsiteY1" fmla="*/ 794140 h 4163352"/>
              <a:gd name="connsiteX2" fmla="*/ 5054144 w 7953748"/>
              <a:gd name="connsiteY2" fmla="*/ 470459 h 4163352"/>
              <a:gd name="connsiteX3" fmla="*/ 7829712 w 7953748"/>
              <a:gd name="connsiteY3" fmla="*/ 1935117 h 4163352"/>
              <a:gd name="connsiteX4" fmla="*/ 7101429 w 7953748"/>
              <a:gd name="connsiteY4" fmla="*/ 3901482 h 4163352"/>
              <a:gd name="connsiteX5" fmla="*/ 3824154 w 7953748"/>
              <a:gd name="connsiteY5" fmla="*/ 4160427 h 4163352"/>
              <a:gd name="connsiteX6" fmla="*/ 3160607 w 7953748"/>
              <a:gd name="connsiteY6" fmla="*/ 3950034 h 4163352"/>
              <a:gd name="connsiteX0" fmla="*/ 3160607 w 7953748"/>
              <a:gd name="connsiteY0" fmla="*/ 4114281 h 4327599"/>
              <a:gd name="connsiteX1" fmla="*/ 1639305 w 7953748"/>
              <a:gd name="connsiteY1" fmla="*/ 958387 h 4327599"/>
              <a:gd name="connsiteX2" fmla="*/ 5054144 w 7953748"/>
              <a:gd name="connsiteY2" fmla="*/ 634706 h 4327599"/>
              <a:gd name="connsiteX3" fmla="*/ 7829712 w 7953748"/>
              <a:gd name="connsiteY3" fmla="*/ 2099364 h 4327599"/>
              <a:gd name="connsiteX4" fmla="*/ 7101429 w 7953748"/>
              <a:gd name="connsiteY4" fmla="*/ 4065729 h 4327599"/>
              <a:gd name="connsiteX5" fmla="*/ 3824154 w 7953748"/>
              <a:gd name="connsiteY5" fmla="*/ 4324674 h 4327599"/>
              <a:gd name="connsiteX6" fmla="*/ 3160607 w 7953748"/>
              <a:gd name="connsiteY6" fmla="*/ 4114281 h 4327599"/>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8423222"/>
              <a:gd name="connsiteY0" fmla="*/ 4324002 h 4537320"/>
              <a:gd name="connsiteX1" fmla="*/ 1639305 w 8423222"/>
              <a:gd name="connsiteY1" fmla="*/ 1168108 h 4537320"/>
              <a:gd name="connsiteX2" fmla="*/ 5054144 w 8423222"/>
              <a:gd name="connsiteY2" fmla="*/ 844427 h 4537320"/>
              <a:gd name="connsiteX3" fmla="*/ 7829712 w 8423222"/>
              <a:gd name="connsiteY3" fmla="*/ 2309085 h 4537320"/>
              <a:gd name="connsiteX4" fmla="*/ 7101429 w 8423222"/>
              <a:gd name="connsiteY4" fmla="*/ 4275450 h 4537320"/>
              <a:gd name="connsiteX5" fmla="*/ 3824154 w 8423222"/>
              <a:gd name="connsiteY5" fmla="*/ 4534395 h 4537320"/>
              <a:gd name="connsiteX6" fmla="*/ 3160607 w 8423222"/>
              <a:gd name="connsiteY6" fmla="*/ 4324002 h 4537320"/>
              <a:gd name="connsiteX0" fmla="*/ 3160607 w 8473774"/>
              <a:gd name="connsiteY0" fmla="*/ 4324002 h 4537320"/>
              <a:gd name="connsiteX1" fmla="*/ 1639305 w 8473774"/>
              <a:gd name="connsiteY1" fmla="*/ 1168108 h 4537320"/>
              <a:gd name="connsiteX2" fmla="*/ 5054144 w 8473774"/>
              <a:gd name="connsiteY2" fmla="*/ 844427 h 4537320"/>
              <a:gd name="connsiteX3" fmla="*/ 7829712 w 8473774"/>
              <a:gd name="connsiteY3" fmla="*/ 2309085 h 4537320"/>
              <a:gd name="connsiteX4" fmla="*/ 7101429 w 8473774"/>
              <a:gd name="connsiteY4" fmla="*/ 4275450 h 4537320"/>
              <a:gd name="connsiteX5" fmla="*/ 3824154 w 8473774"/>
              <a:gd name="connsiteY5" fmla="*/ 4534395 h 4537320"/>
              <a:gd name="connsiteX6" fmla="*/ 3160607 w 8473774"/>
              <a:gd name="connsiteY6" fmla="*/ 4324002 h 4537320"/>
              <a:gd name="connsiteX0" fmla="*/ 3160607 w 8473774"/>
              <a:gd name="connsiteY0" fmla="*/ 4324002 h 4806626"/>
              <a:gd name="connsiteX1" fmla="*/ 1639305 w 8473774"/>
              <a:gd name="connsiteY1" fmla="*/ 1168108 h 4806626"/>
              <a:gd name="connsiteX2" fmla="*/ 5054144 w 8473774"/>
              <a:gd name="connsiteY2" fmla="*/ 844427 h 4806626"/>
              <a:gd name="connsiteX3" fmla="*/ 7829712 w 8473774"/>
              <a:gd name="connsiteY3" fmla="*/ 2309085 h 4806626"/>
              <a:gd name="connsiteX4" fmla="*/ 7101429 w 8473774"/>
              <a:gd name="connsiteY4" fmla="*/ 4275450 h 4806626"/>
              <a:gd name="connsiteX5" fmla="*/ 3824154 w 8473774"/>
              <a:gd name="connsiteY5" fmla="*/ 4534395 h 4806626"/>
              <a:gd name="connsiteX6" fmla="*/ 3160607 w 8473774"/>
              <a:gd name="connsiteY6" fmla="*/ 4324002 h 4806626"/>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74" h="4919934">
                <a:moveTo>
                  <a:pt x="3160607" y="4324002"/>
                </a:moveTo>
                <a:cubicBezTo>
                  <a:pt x="383399" y="5048275"/>
                  <a:pt x="-1518885" y="2864848"/>
                  <a:pt x="1639305" y="1168108"/>
                </a:cubicBezTo>
                <a:cubicBezTo>
                  <a:pt x="2399737" y="-659854"/>
                  <a:pt x="4170691" y="-645"/>
                  <a:pt x="5054144" y="844427"/>
                </a:cubicBezTo>
                <a:cubicBezTo>
                  <a:pt x="7889964" y="132546"/>
                  <a:pt x="7834488" y="1786675"/>
                  <a:pt x="7829712" y="2309085"/>
                </a:cubicBezTo>
                <a:cubicBezTo>
                  <a:pt x="9245964" y="3189841"/>
                  <a:pt x="8016157" y="4423549"/>
                  <a:pt x="7101429" y="4275450"/>
                </a:cubicBezTo>
                <a:cubicBezTo>
                  <a:pt x="4753317" y="5313600"/>
                  <a:pt x="4268050" y="4863070"/>
                  <a:pt x="3824154" y="4534395"/>
                </a:cubicBezTo>
                <a:cubicBezTo>
                  <a:pt x="3565609" y="4588779"/>
                  <a:pt x="3249619" y="4359068"/>
                  <a:pt x="3160607" y="43240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nvGrpSpPr>
          <p:cNvPr id="20" name="组合 19">
            <a:extLst>
              <a:ext uri="{FF2B5EF4-FFF2-40B4-BE49-F238E27FC236}">
                <a16:creationId xmlns:a16="http://schemas.microsoft.com/office/drawing/2014/main" id="{99A4C180-5189-4256-8A85-0DF03C75DE2E}"/>
              </a:ext>
            </a:extLst>
          </p:cNvPr>
          <p:cNvGrpSpPr/>
          <p:nvPr/>
        </p:nvGrpSpPr>
        <p:grpSpPr>
          <a:xfrm>
            <a:off x="1036344" y="1273527"/>
            <a:ext cx="7026661" cy="4310948"/>
            <a:chOff x="1688050" y="752783"/>
            <a:chExt cx="8548602" cy="4979185"/>
          </a:xfrm>
          <a:effectLst>
            <a:outerShdw blurRad="50800" algn="ctr" rotWithShape="0">
              <a:prstClr val="black">
                <a:alpha val="70000"/>
              </a:prstClr>
            </a:outerShdw>
          </a:effectLst>
        </p:grpSpPr>
        <p:sp>
          <p:nvSpPr>
            <p:cNvPr id="13" name="任意多边形: 形状 12">
              <a:extLst>
                <a:ext uri="{FF2B5EF4-FFF2-40B4-BE49-F238E27FC236}">
                  <a16:creationId xmlns:a16="http://schemas.microsoft.com/office/drawing/2014/main" id="{FEB5C854-D27B-47A0-9653-E3235786F498}"/>
                </a:ext>
              </a:extLst>
            </p:cNvPr>
            <p:cNvSpPr/>
            <p:nvPr/>
          </p:nvSpPr>
          <p:spPr>
            <a:xfrm>
              <a:off x="1688050" y="1888958"/>
              <a:ext cx="3244897" cy="3390774"/>
            </a:xfrm>
            <a:custGeom>
              <a:avLst/>
              <a:gdLst>
                <a:gd name="connsiteX0" fmla="*/ 0 w 1383632"/>
                <a:gd name="connsiteY0" fmla="*/ 0 h 3224463"/>
                <a:gd name="connsiteX1" fmla="*/ 1383632 w 1383632"/>
                <a:gd name="connsiteY1" fmla="*/ 3224463 h 3224463"/>
                <a:gd name="connsiteX0" fmla="*/ 1588947 w 2972579"/>
                <a:gd name="connsiteY0" fmla="*/ 0 h 3224463"/>
                <a:gd name="connsiteX1" fmla="*/ 2972579 w 2972579"/>
                <a:gd name="connsiteY1" fmla="*/ 3224463 h 3224463"/>
                <a:gd name="connsiteX0" fmla="*/ 1852235 w 3235867"/>
                <a:gd name="connsiteY0" fmla="*/ 0 h 3424229"/>
                <a:gd name="connsiteX1" fmla="*/ 3235867 w 3235867"/>
                <a:gd name="connsiteY1" fmla="*/ 3224463 h 3424229"/>
                <a:gd name="connsiteX0" fmla="*/ 1849234 w 3244897"/>
                <a:gd name="connsiteY0" fmla="*/ 0 h 3390774"/>
                <a:gd name="connsiteX1" fmla="*/ 3244897 w 3244897"/>
                <a:gd name="connsiteY1" fmla="*/ 3188368 h 3390774"/>
              </a:gdLst>
              <a:ahLst/>
              <a:cxnLst>
                <a:cxn ang="0">
                  <a:pos x="connsiteX0" y="connsiteY0"/>
                </a:cxn>
                <a:cxn ang="0">
                  <a:pos x="connsiteX1" y="connsiteY1"/>
                </a:cxn>
              </a:cxnLst>
              <a:rect l="l" t="t" r="r" b="b"/>
              <a:pathLst>
                <a:path w="3244897" h="3390774">
                  <a:moveTo>
                    <a:pt x="1849234" y="0"/>
                  </a:moveTo>
                  <a:cubicBezTo>
                    <a:pt x="-2300659" y="2154655"/>
                    <a:pt x="1598576" y="4020553"/>
                    <a:pt x="3244897" y="3188368"/>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4" name="任意多边形: 形状 13">
              <a:extLst>
                <a:ext uri="{FF2B5EF4-FFF2-40B4-BE49-F238E27FC236}">
                  <a16:creationId xmlns:a16="http://schemas.microsoft.com/office/drawing/2014/main" id="{2182A519-6CBA-4923-9B95-9E06293E6826}"/>
                </a:ext>
              </a:extLst>
            </p:cNvPr>
            <p:cNvSpPr/>
            <p:nvPr/>
          </p:nvSpPr>
          <p:spPr>
            <a:xfrm>
              <a:off x="3380874" y="752783"/>
              <a:ext cx="3404937" cy="1172270"/>
            </a:xfrm>
            <a:custGeom>
              <a:avLst/>
              <a:gdLst>
                <a:gd name="connsiteX0" fmla="*/ 0 w 3404937"/>
                <a:gd name="connsiteY0" fmla="*/ 324853 h 324853"/>
                <a:gd name="connsiteX1" fmla="*/ 3404937 w 3404937"/>
                <a:gd name="connsiteY1" fmla="*/ 0 h 324853"/>
                <a:gd name="connsiteX0" fmla="*/ 0 w 3404937"/>
                <a:gd name="connsiteY0" fmla="*/ 719289 h 719289"/>
                <a:gd name="connsiteX1" fmla="*/ 3404937 w 3404937"/>
                <a:gd name="connsiteY1" fmla="*/ 394436 h 719289"/>
                <a:gd name="connsiteX0" fmla="*/ 0 w 3404937"/>
                <a:gd name="connsiteY0" fmla="*/ 936673 h 936673"/>
                <a:gd name="connsiteX1" fmla="*/ 3404937 w 3404937"/>
                <a:gd name="connsiteY1" fmla="*/ 611820 h 936673"/>
                <a:gd name="connsiteX0" fmla="*/ 0 w 3404937"/>
                <a:gd name="connsiteY0" fmla="*/ 1172270 h 1172270"/>
                <a:gd name="connsiteX1" fmla="*/ 3404937 w 3404937"/>
                <a:gd name="connsiteY1" fmla="*/ 847417 h 1172270"/>
              </a:gdLst>
              <a:ahLst/>
              <a:cxnLst>
                <a:cxn ang="0">
                  <a:pos x="connsiteX0" y="connsiteY0"/>
                </a:cxn>
                <a:cxn ang="0">
                  <a:pos x="connsiteX1" y="connsiteY1"/>
                </a:cxn>
              </a:cxnLst>
              <a:rect l="l" t="t" r="r" b="b"/>
              <a:pathLst>
                <a:path w="3404937" h="1172270">
                  <a:moveTo>
                    <a:pt x="0" y="1172270"/>
                  </a:moveTo>
                  <a:cubicBezTo>
                    <a:pt x="701842" y="-788877"/>
                    <a:pt x="2871537" y="149585"/>
                    <a:pt x="3404937" y="84741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5" name="任意多边形: 形状 14">
              <a:extLst>
                <a:ext uri="{FF2B5EF4-FFF2-40B4-BE49-F238E27FC236}">
                  <a16:creationId xmlns:a16="http://schemas.microsoft.com/office/drawing/2014/main" id="{461B9615-8AE3-4D0A-8BA9-55CD4D5105E7}"/>
                </a:ext>
              </a:extLst>
            </p:cNvPr>
            <p:cNvSpPr/>
            <p:nvPr/>
          </p:nvSpPr>
          <p:spPr>
            <a:xfrm>
              <a:off x="6701590" y="1429045"/>
              <a:ext cx="2863024" cy="1639008"/>
            </a:xfrm>
            <a:custGeom>
              <a:avLst/>
              <a:gdLst>
                <a:gd name="connsiteX0" fmla="*/ 0 w 2839453"/>
                <a:gd name="connsiteY0" fmla="*/ 0 h 1419727"/>
                <a:gd name="connsiteX1" fmla="*/ 2839453 w 2839453"/>
                <a:gd name="connsiteY1" fmla="*/ 1419727 h 1419727"/>
                <a:gd name="connsiteX2" fmla="*/ 2839453 w 2839453"/>
                <a:gd name="connsiteY2" fmla="*/ 1419727 h 1419727"/>
                <a:gd name="connsiteX0" fmla="*/ 0 w 2839453"/>
                <a:gd name="connsiteY0" fmla="*/ 177188 h 1596915"/>
                <a:gd name="connsiteX1" fmla="*/ 2839453 w 2839453"/>
                <a:gd name="connsiteY1" fmla="*/ 1596915 h 1596915"/>
                <a:gd name="connsiteX2" fmla="*/ 2839453 w 2839453"/>
                <a:gd name="connsiteY2" fmla="*/ 1596915 h 1596915"/>
                <a:gd name="connsiteX0" fmla="*/ 0 w 2863024"/>
                <a:gd name="connsiteY0" fmla="*/ 219281 h 1639008"/>
                <a:gd name="connsiteX1" fmla="*/ 2839453 w 2863024"/>
                <a:gd name="connsiteY1" fmla="*/ 1639008 h 1639008"/>
                <a:gd name="connsiteX2" fmla="*/ 2839453 w 2863024"/>
                <a:gd name="connsiteY2" fmla="*/ 1639008 h 1639008"/>
              </a:gdLst>
              <a:ahLst/>
              <a:cxnLst>
                <a:cxn ang="0">
                  <a:pos x="connsiteX0" y="connsiteY0"/>
                </a:cxn>
                <a:cxn ang="0">
                  <a:pos x="connsiteX1" y="connsiteY1"/>
                </a:cxn>
                <a:cxn ang="0">
                  <a:pos x="connsiteX2" y="connsiteY2"/>
                </a:cxn>
              </a:cxnLst>
              <a:rect l="l" t="t" r="r" b="b"/>
              <a:pathLst>
                <a:path w="2863024" h="1639008">
                  <a:moveTo>
                    <a:pt x="0" y="219281"/>
                  </a:moveTo>
                  <a:cubicBezTo>
                    <a:pt x="2582778" y="-498603"/>
                    <a:pt x="2975811" y="696534"/>
                    <a:pt x="2839453" y="1639008"/>
                  </a:cubicBezTo>
                  <a:lnTo>
                    <a:pt x="2839453" y="1639008"/>
                  </a:ln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6" name="任意多边形: 形状 15">
              <a:extLst>
                <a:ext uri="{FF2B5EF4-FFF2-40B4-BE49-F238E27FC236}">
                  <a16:creationId xmlns:a16="http://schemas.microsoft.com/office/drawing/2014/main" id="{E870ED7A-84F2-4C17-BA38-FB7D940F6B36}"/>
                </a:ext>
              </a:extLst>
            </p:cNvPr>
            <p:cNvSpPr/>
            <p:nvPr/>
          </p:nvSpPr>
          <p:spPr>
            <a:xfrm>
              <a:off x="8819148" y="3092116"/>
              <a:ext cx="1417504" cy="1991703"/>
            </a:xfrm>
            <a:custGeom>
              <a:avLst/>
              <a:gdLst>
                <a:gd name="connsiteX0" fmla="*/ 770021 w 770021"/>
                <a:gd name="connsiteY0" fmla="*/ 0 h 1961147"/>
                <a:gd name="connsiteX1" fmla="*/ 0 w 770021"/>
                <a:gd name="connsiteY1" fmla="*/ 1961147 h 1961147"/>
                <a:gd name="connsiteX0" fmla="*/ 770021 w 1294556"/>
                <a:gd name="connsiteY0" fmla="*/ 0 h 1961147"/>
                <a:gd name="connsiteX1" fmla="*/ 0 w 1294556"/>
                <a:gd name="connsiteY1" fmla="*/ 1961147 h 1961147"/>
                <a:gd name="connsiteX0" fmla="*/ 770021 w 1417504"/>
                <a:gd name="connsiteY0" fmla="*/ 0 h 1991703"/>
                <a:gd name="connsiteX1" fmla="*/ 0 w 1417504"/>
                <a:gd name="connsiteY1" fmla="*/ 1961147 h 1991703"/>
              </a:gdLst>
              <a:ahLst/>
              <a:cxnLst>
                <a:cxn ang="0">
                  <a:pos x="connsiteX0" y="connsiteY0"/>
                </a:cxn>
                <a:cxn ang="0">
                  <a:pos x="connsiteX1" y="connsiteY1"/>
                </a:cxn>
              </a:cxnLst>
              <a:rect l="l" t="t" r="r" b="b"/>
              <a:pathLst>
                <a:path w="1417504" h="1991703">
                  <a:moveTo>
                    <a:pt x="770021" y="0"/>
                  </a:moveTo>
                  <a:cubicBezTo>
                    <a:pt x="2209799" y="749969"/>
                    <a:pt x="930442" y="2221831"/>
                    <a:pt x="0" y="19611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7" name="任意多边形: 形状 16">
              <a:extLst>
                <a:ext uri="{FF2B5EF4-FFF2-40B4-BE49-F238E27FC236}">
                  <a16:creationId xmlns:a16="http://schemas.microsoft.com/office/drawing/2014/main" id="{E405A443-2703-4CDE-85E3-24A68001C367}"/>
                </a:ext>
              </a:extLst>
            </p:cNvPr>
            <p:cNvSpPr/>
            <p:nvPr/>
          </p:nvSpPr>
          <p:spPr>
            <a:xfrm>
              <a:off x="5438274" y="5005137"/>
              <a:ext cx="3489158" cy="726831"/>
            </a:xfrm>
            <a:custGeom>
              <a:avLst/>
              <a:gdLst>
                <a:gd name="connsiteX0" fmla="*/ 3489158 w 3489158"/>
                <a:gd name="connsiteY0" fmla="*/ 0 h 108284"/>
                <a:gd name="connsiteX1" fmla="*/ 0 w 3489158"/>
                <a:gd name="connsiteY1" fmla="*/ 108284 h 108284"/>
                <a:gd name="connsiteX0" fmla="*/ 3489158 w 3489158"/>
                <a:gd name="connsiteY0" fmla="*/ 0 h 586369"/>
                <a:gd name="connsiteX1" fmla="*/ 0 w 3489158"/>
                <a:gd name="connsiteY1" fmla="*/ 108284 h 586369"/>
                <a:gd name="connsiteX0" fmla="*/ 3489158 w 3489158"/>
                <a:gd name="connsiteY0" fmla="*/ 0 h 726831"/>
                <a:gd name="connsiteX1" fmla="*/ 0 w 3489158"/>
                <a:gd name="connsiteY1" fmla="*/ 108284 h 726831"/>
              </a:gdLst>
              <a:ahLst/>
              <a:cxnLst>
                <a:cxn ang="0">
                  <a:pos x="connsiteX0" y="connsiteY0"/>
                </a:cxn>
                <a:cxn ang="0">
                  <a:pos x="connsiteX1" y="connsiteY1"/>
                </a:cxn>
              </a:cxnLst>
              <a:rect l="l" t="t" r="r" b="b"/>
              <a:pathLst>
                <a:path w="3489158" h="726831">
                  <a:moveTo>
                    <a:pt x="3489158" y="0"/>
                  </a:moveTo>
                  <a:cubicBezTo>
                    <a:pt x="2073442" y="601579"/>
                    <a:pt x="717884" y="1227220"/>
                    <a:pt x="0" y="108284"/>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8" name="任意多边形: 形状 17">
              <a:extLst>
                <a:ext uri="{FF2B5EF4-FFF2-40B4-BE49-F238E27FC236}">
                  <a16:creationId xmlns:a16="http://schemas.microsoft.com/office/drawing/2014/main" id="{CB1ADC71-C231-4FC4-A539-6027B7003230}"/>
                </a:ext>
              </a:extLst>
            </p:cNvPr>
            <p:cNvSpPr/>
            <p:nvPr/>
          </p:nvSpPr>
          <p:spPr>
            <a:xfrm>
              <a:off x="4788568" y="4944979"/>
              <a:ext cx="733927" cy="360947"/>
            </a:xfrm>
            <a:custGeom>
              <a:avLst/>
              <a:gdLst>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Lst>
              <a:ahLst/>
              <a:cxnLst>
                <a:cxn ang="0">
                  <a:pos x="connsiteX0" y="connsiteY0"/>
                </a:cxn>
                <a:cxn ang="0">
                  <a:pos x="connsiteX1" y="connsiteY1"/>
                </a:cxn>
              </a:cxnLst>
              <a:rect l="l" t="t" r="r" b="b"/>
              <a:pathLst>
                <a:path w="733927" h="360947">
                  <a:moveTo>
                    <a:pt x="0" y="0"/>
                  </a:moveTo>
                  <a:cubicBezTo>
                    <a:pt x="232611" y="300789"/>
                    <a:pt x="477253" y="360947"/>
                    <a:pt x="733927" y="3609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pic>
        <p:nvPicPr>
          <p:cNvPr id="23" name="图片 22">
            <a:extLst>
              <a:ext uri="{FF2B5EF4-FFF2-40B4-BE49-F238E27FC236}">
                <a16:creationId xmlns:a16="http://schemas.microsoft.com/office/drawing/2014/main" id="{92E01A9E-37DD-462A-AF0F-7BF1BD415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17" y="4152103"/>
            <a:ext cx="2077234" cy="2077234"/>
          </a:xfrm>
          <a:prstGeom prst="rect">
            <a:avLst/>
          </a:prstGeom>
          <a:effectLst>
            <a:outerShdw blurRad="25400" dist="25400" algn="l" rotWithShape="0">
              <a:prstClr val="black">
                <a:alpha val="40000"/>
              </a:prstClr>
            </a:outerShdw>
          </a:effectLst>
        </p:spPr>
      </p:pic>
      <p:pic>
        <p:nvPicPr>
          <p:cNvPr id="28" name="图片 27">
            <a:extLst>
              <a:ext uri="{FF2B5EF4-FFF2-40B4-BE49-F238E27FC236}">
                <a16:creationId xmlns:a16="http://schemas.microsoft.com/office/drawing/2014/main" id="{78CF19C0-BB3F-43B7-A94D-6F8F0A20462C}"/>
              </a:ext>
            </a:extLst>
          </p:cNvPr>
          <p:cNvPicPr>
            <a:picLocks noChangeAspect="1"/>
          </p:cNvPicPr>
          <p:nvPr/>
        </p:nvPicPr>
        <p:blipFill>
          <a:blip r:embed="rId3"/>
          <a:stretch>
            <a:fillRect/>
          </a:stretch>
        </p:blipFill>
        <p:spPr>
          <a:xfrm rot="1354665">
            <a:off x="6515099" y="977890"/>
            <a:ext cx="2446689" cy="2887759"/>
          </a:xfrm>
          <a:prstGeom prst="rect">
            <a:avLst/>
          </a:prstGeom>
          <a:effectLst>
            <a:outerShdw blurRad="25400" dist="25400" dir="18900000" algn="bl" rotWithShape="0">
              <a:prstClr val="black">
                <a:alpha val="40000"/>
              </a:prstClr>
            </a:outerShdw>
          </a:effectLst>
        </p:spPr>
      </p:pic>
      <p:pic>
        <p:nvPicPr>
          <p:cNvPr id="32" name="图片 31">
            <a:extLst>
              <a:ext uri="{FF2B5EF4-FFF2-40B4-BE49-F238E27FC236}">
                <a16:creationId xmlns:a16="http://schemas.microsoft.com/office/drawing/2014/main" id="{28841D2E-8F2D-430B-91E6-D18C21A61175}"/>
              </a:ext>
            </a:extLst>
          </p:cNvPr>
          <p:cNvPicPr>
            <a:picLocks noChangeAspect="1"/>
          </p:cNvPicPr>
          <p:nvPr/>
        </p:nvPicPr>
        <p:blipFill>
          <a:blip r:embed="rId4"/>
          <a:stretch>
            <a:fillRect/>
          </a:stretch>
        </p:blipFill>
        <p:spPr>
          <a:xfrm>
            <a:off x="6581530" y="4621223"/>
            <a:ext cx="896190" cy="963251"/>
          </a:xfrm>
          <a:prstGeom prst="rect">
            <a:avLst/>
          </a:prstGeom>
          <a:effectLst>
            <a:outerShdw blurRad="12700" dist="12700" algn="l" rotWithShape="0">
              <a:prstClr val="black">
                <a:alpha val="40000"/>
              </a:prstClr>
            </a:outerShdw>
          </a:effectLst>
        </p:spPr>
      </p:pic>
      <p:pic>
        <p:nvPicPr>
          <p:cNvPr id="33" name="图片 32">
            <a:extLst>
              <a:ext uri="{FF2B5EF4-FFF2-40B4-BE49-F238E27FC236}">
                <a16:creationId xmlns:a16="http://schemas.microsoft.com/office/drawing/2014/main" id="{05BE5E3A-CD35-44D9-8A06-E0F67A9D3AD5}"/>
              </a:ext>
            </a:extLst>
          </p:cNvPr>
          <p:cNvPicPr>
            <a:picLocks noChangeAspect="1"/>
          </p:cNvPicPr>
          <p:nvPr/>
        </p:nvPicPr>
        <p:blipFill>
          <a:blip r:embed="rId5"/>
          <a:stretch>
            <a:fillRect/>
          </a:stretch>
        </p:blipFill>
        <p:spPr>
          <a:xfrm>
            <a:off x="5726842" y="5027708"/>
            <a:ext cx="902286" cy="969348"/>
          </a:xfrm>
          <a:prstGeom prst="rect">
            <a:avLst/>
          </a:prstGeom>
          <a:effectLst>
            <a:outerShdw blurRad="12700" dist="12700" algn="l" rotWithShape="0">
              <a:prstClr val="black">
                <a:alpha val="40000"/>
              </a:prstClr>
            </a:outerShdw>
          </a:effectLst>
        </p:spPr>
      </p:pic>
      <p:pic>
        <p:nvPicPr>
          <p:cNvPr id="34" name="图片 33">
            <a:extLst>
              <a:ext uri="{FF2B5EF4-FFF2-40B4-BE49-F238E27FC236}">
                <a16:creationId xmlns:a16="http://schemas.microsoft.com/office/drawing/2014/main" id="{91810CF8-9205-4062-8D4E-E15B130F1671}"/>
              </a:ext>
            </a:extLst>
          </p:cNvPr>
          <p:cNvPicPr>
            <a:picLocks noChangeAspect="1"/>
          </p:cNvPicPr>
          <p:nvPr/>
        </p:nvPicPr>
        <p:blipFill>
          <a:blip r:embed="rId6"/>
          <a:stretch>
            <a:fillRect/>
          </a:stretch>
        </p:blipFill>
        <p:spPr>
          <a:xfrm>
            <a:off x="4796998" y="5212287"/>
            <a:ext cx="902286" cy="963251"/>
          </a:xfrm>
          <a:prstGeom prst="rect">
            <a:avLst/>
          </a:prstGeom>
          <a:effectLst>
            <a:outerShdw blurRad="12700" dist="12700" algn="l" rotWithShape="0">
              <a:prstClr val="black">
                <a:alpha val="40000"/>
              </a:prstClr>
            </a:outerShdw>
          </a:effectLst>
        </p:spPr>
      </p:pic>
      <p:pic>
        <p:nvPicPr>
          <p:cNvPr id="35" name="图片 34">
            <a:extLst>
              <a:ext uri="{FF2B5EF4-FFF2-40B4-BE49-F238E27FC236}">
                <a16:creationId xmlns:a16="http://schemas.microsoft.com/office/drawing/2014/main" id="{2E56A6EB-955E-4FB7-91EA-85CCEAABEF5B}"/>
              </a:ext>
            </a:extLst>
          </p:cNvPr>
          <p:cNvPicPr>
            <a:picLocks noChangeAspect="1"/>
          </p:cNvPicPr>
          <p:nvPr/>
        </p:nvPicPr>
        <p:blipFill>
          <a:blip r:embed="rId7"/>
          <a:stretch>
            <a:fillRect/>
          </a:stretch>
        </p:blipFill>
        <p:spPr>
          <a:xfrm>
            <a:off x="1036345" y="2051156"/>
            <a:ext cx="902286" cy="963251"/>
          </a:xfrm>
          <a:prstGeom prst="rect">
            <a:avLst/>
          </a:prstGeom>
          <a:effectLst>
            <a:outerShdw blurRad="12700" dist="12700" algn="l" rotWithShape="0">
              <a:prstClr val="black">
                <a:alpha val="40000"/>
              </a:prstClr>
            </a:outerShdw>
          </a:effectLst>
        </p:spPr>
      </p:pic>
      <p:pic>
        <p:nvPicPr>
          <p:cNvPr id="36" name="图片 35">
            <a:extLst>
              <a:ext uri="{FF2B5EF4-FFF2-40B4-BE49-F238E27FC236}">
                <a16:creationId xmlns:a16="http://schemas.microsoft.com/office/drawing/2014/main" id="{AE79A55F-8A86-4211-B288-1324A4AA3F8F}"/>
              </a:ext>
            </a:extLst>
          </p:cNvPr>
          <p:cNvPicPr>
            <a:picLocks noChangeAspect="1"/>
          </p:cNvPicPr>
          <p:nvPr/>
        </p:nvPicPr>
        <p:blipFill>
          <a:blip r:embed="rId8"/>
          <a:stretch>
            <a:fillRect/>
          </a:stretch>
        </p:blipFill>
        <p:spPr>
          <a:xfrm>
            <a:off x="2948783" y="4546767"/>
            <a:ext cx="487722" cy="518205"/>
          </a:xfrm>
          <a:prstGeom prst="rect">
            <a:avLst/>
          </a:prstGeom>
          <a:effectLst>
            <a:outerShdw blurRad="12700" dist="12700" algn="l" rotWithShape="0">
              <a:prstClr val="black">
                <a:alpha val="40000"/>
              </a:prstClr>
            </a:outerShdw>
          </a:effectLst>
        </p:spPr>
      </p:pic>
      <p:pic>
        <p:nvPicPr>
          <p:cNvPr id="37" name="图片 36">
            <a:extLst>
              <a:ext uri="{FF2B5EF4-FFF2-40B4-BE49-F238E27FC236}">
                <a16:creationId xmlns:a16="http://schemas.microsoft.com/office/drawing/2014/main" id="{7FA4F9D2-DB8C-4C5E-952E-24C71F56DC66}"/>
              </a:ext>
            </a:extLst>
          </p:cNvPr>
          <p:cNvPicPr>
            <a:picLocks noChangeAspect="1"/>
          </p:cNvPicPr>
          <p:nvPr/>
        </p:nvPicPr>
        <p:blipFill>
          <a:blip r:embed="rId8"/>
          <a:stretch>
            <a:fillRect/>
          </a:stretch>
        </p:blipFill>
        <p:spPr>
          <a:xfrm>
            <a:off x="4074344" y="1205960"/>
            <a:ext cx="487722" cy="518205"/>
          </a:xfrm>
          <a:prstGeom prst="rect">
            <a:avLst/>
          </a:prstGeom>
          <a:effectLst>
            <a:outerShdw blurRad="12700" dist="12700" algn="l" rotWithShape="0">
              <a:prstClr val="black">
                <a:alpha val="40000"/>
              </a:prstClr>
            </a:outerShdw>
          </a:effectLst>
        </p:spPr>
      </p:pic>
      <p:sp>
        <p:nvSpPr>
          <p:cNvPr id="2" name="TextBox 1"/>
          <p:cNvSpPr txBox="1"/>
          <p:nvPr/>
        </p:nvSpPr>
        <p:spPr>
          <a:xfrm>
            <a:off x="1542754" y="2858622"/>
            <a:ext cx="5987537" cy="1107996"/>
          </a:xfrm>
          <a:prstGeom prst="rect">
            <a:avLst/>
          </a:prstGeom>
          <a:noFill/>
        </p:spPr>
        <p:txBody>
          <a:bodyPr wrap="none" rtlCol="0">
            <a:spAutoFit/>
          </a:bodyPr>
          <a:lstStyle/>
          <a:p>
            <a:r>
              <a:rPr lang="en-US" sz="6600" dirty="0" err="1">
                <a:solidFill>
                  <a:srgbClr val="FF0000"/>
                </a:solidFill>
                <a:latin typeface="Times New Roman" panose="02020603050405020304" pitchFamily="18" charset="0"/>
                <a:cs typeface="Times New Roman" panose="02020603050405020304" pitchFamily="18" charset="0"/>
              </a:rPr>
              <a:t>Tạm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biệt</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các</a:t>
            </a:r>
            <a:r>
              <a:rPr lang="en-US" sz="6600" dirty="0">
                <a:solidFill>
                  <a:srgbClr val="FF0000"/>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27728073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latin typeface="Times New Roman" panose="02020603050405020304" pitchFamily="18" charset="0"/>
              </a:rPr>
              <a:t>Để trả ơn, dúi báo sắp có lũ lụt rất lớn</a:t>
            </a:r>
            <a:r>
              <a:rPr lang="en-US" sz="2400" dirty="0">
                <a:latin typeface="Times New Roman" panose="02020603050405020304" pitchFamily="18" charset="0"/>
              </a:rPr>
              <a:t> </a:t>
            </a:r>
            <a:r>
              <a:rPr lang="vi-VN" sz="2400" dirty="0">
                <a:latin typeface="Times New Roman" panose="02020603050405020304" pitchFamily="18" charset="0"/>
              </a:rPr>
              <a:t>và chỉ cho họ cách tránh. Họ nói với bà</a:t>
            </a:r>
            <a:r>
              <a:rPr lang="en-US" sz="2400" dirty="0">
                <a:latin typeface="Times New Roman" panose="02020603050405020304" pitchFamily="18" charset="0"/>
              </a:rPr>
              <a:t> </a:t>
            </a:r>
            <a:r>
              <a:rPr lang="vi-VN" sz="2400" dirty="0">
                <a:latin typeface="Times New Roman" panose="02020603050405020304" pitchFamily="18" charset="0"/>
              </a:rPr>
              <a:t>con nhưng chẳng ai tin. Nghe lời dúi, họ</a:t>
            </a:r>
            <a:r>
              <a:rPr lang="en-US" sz="2400" dirty="0">
                <a:latin typeface="Times New Roman" panose="02020603050405020304" pitchFamily="18" charset="0"/>
              </a:rPr>
              <a:t> </a:t>
            </a:r>
            <a:r>
              <a:rPr lang="vi-VN" sz="2400" dirty="0">
                <a:latin typeface="Times New Roman" panose="02020603050405020304" pitchFamily="18" charset="0"/>
              </a:rPr>
              <a:t>khoét rỗng khúc gỗ to, chuẩn bị thức ăn</a:t>
            </a:r>
            <a:r>
              <a:rPr lang="en-US" sz="2400" dirty="0">
                <a:latin typeface="Times New Roman" panose="02020603050405020304" pitchFamily="18" charset="0"/>
              </a:rPr>
              <a:t> </a:t>
            </a:r>
            <a:r>
              <a:rPr lang="vi-VN" sz="2400" dirty="0">
                <a:latin typeface="Times New Roman" panose="02020603050405020304" pitchFamily="18" charset="0"/>
              </a:rPr>
              <a:t>bỏ vào đó. Vừa chuẩn bị xong mọi thứ thì mưa to, gió lớn, nước ngập mênh mông.  Muôn loài ch</a:t>
            </a:r>
            <a:r>
              <a:rPr lang="en-US" sz="2400" dirty="0">
                <a:latin typeface="Times New Roman" panose="02020603050405020304" pitchFamily="18" charset="0"/>
              </a:rPr>
              <a:t>ì</a:t>
            </a:r>
            <a:r>
              <a:rPr lang="vi-VN" sz="2400" dirty="0">
                <a:latin typeface="Times New Roman" panose="02020603050405020304" pitchFamily="18" charset="0"/>
              </a:rPr>
              <a:t>m trong biển nước. Nhờ sống</a:t>
            </a:r>
            <a:r>
              <a:rPr lang="en-US" sz="2400" dirty="0">
                <a:latin typeface="Times New Roman" panose="02020603050405020304" pitchFamily="18" charset="0"/>
              </a:rPr>
              <a:t> </a:t>
            </a:r>
            <a:r>
              <a:rPr lang="vi-VN" sz="2400" dirty="0">
                <a:latin typeface="Times New Roman" panose="02020603050405020304" pitchFamily="18" charset="0"/>
              </a:rPr>
              <a:t>trong khúc gỗ nổi, vợ chồng nhà nọ thoát nạn.</a:t>
            </a:r>
            <a:r>
              <a:rPr lang="vi-VN" sz="2400" dirty="0">
                <a:solidFill>
                  <a:prstClr val="black"/>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prstClr val="black"/>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prstClr val="black"/>
                </a:solidFill>
                <a:latin typeface="Times New Roman" panose="02020603050405020304" pitchFamily="18" charset="0"/>
              </a:rPr>
              <a:t> </a:t>
            </a:r>
            <a:r>
              <a:rPr lang="vi-VN" sz="2400" dirty="0">
                <a:solidFill>
                  <a:prstClr val="black"/>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pic>
        <p:nvPicPr>
          <p:cNvPr id="4" name="Picture 3">
            <a:extLst>
              <a:ext uri="{FF2B5EF4-FFF2-40B4-BE49-F238E27FC236}">
                <a16:creationId xmlns:a16="http://schemas.microsoft.com/office/drawing/2014/main" id="{14A152EF-C4FA-4FEE-B2F4-D448E7FAADB4}"/>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342135" y="346584"/>
            <a:ext cx="545372" cy="483080"/>
          </a:xfrm>
          <a:prstGeom prst="rect">
            <a:avLst/>
          </a:prstGeom>
        </p:spPr>
      </p:pic>
    </p:spTree>
    <p:extLst>
      <p:ext uri="{BB962C8B-B14F-4D97-AF65-F5344CB8AC3E}">
        <p14:creationId xmlns:p14="http://schemas.microsoft.com/office/powerpoint/2010/main" val="18502913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78063290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1260B-D083-443A-A79B-29B3DAEBB26A}"/>
              </a:ext>
            </a:extLst>
          </p:cNvPr>
          <p:cNvSpPr txBox="1"/>
          <p:nvPr/>
        </p:nvSpPr>
        <p:spPr>
          <a:xfrm>
            <a:off x="1983158" y="323985"/>
            <a:ext cx="5345771" cy="661207"/>
          </a:xfrm>
          <a:prstGeom prst="rect">
            <a:avLst/>
          </a:prstGeom>
          <a:noFill/>
        </p:spPr>
        <p:txBody>
          <a:bodyPr wrap="square" rtlCol="0">
            <a:spAutoFit/>
          </a:bodyPr>
          <a:lstStyle/>
          <a:p>
            <a:pPr algn="ctr">
              <a:lnSpc>
                <a:spcPct val="150000"/>
              </a:lnSpc>
            </a:pPr>
            <a:r>
              <a:rPr lang="vi-VN" sz="2800" b="1" dirty="0">
                <a:solidFill>
                  <a:srgbClr val="FF0000"/>
                </a:solidFill>
                <a:latin typeface="Times New Roman" panose="02020603050405020304" pitchFamily="18" charset="0"/>
              </a:rPr>
              <a:t>CHUYỆN QUẢ BẦU</a:t>
            </a:r>
            <a:endParaRPr lang="en-US" sz="2800" b="1" dirty="0">
              <a:solidFill>
                <a:srgbClr val="FF0000"/>
              </a:solidFill>
              <a:latin typeface="Times New Roman" panose="02020603050405020304" pitchFamily="18" charset="0"/>
            </a:endParaRPr>
          </a:p>
        </p:txBody>
      </p:sp>
      <p:grpSp>
        <p:nvGrpSpPr>
          <p:cNvPr id="5" name="Group 4">
            <a:extLst>
              <a:ext uri="{FF2B5EF4-FFF2-40B4-BE49-F238E27FC236}">
                <a16:creationId xmlns:a16="http://schemas.microsoft.com/office/drawing/2014/main" id="{93EA70D3-7728-40B6-B0BF-6947086E2A36}"/>
              </a:ext>
            </a:extLst>
          </p:cNvPr>
          <p:cNvGrpSpPr/>
          <p:nvPr/>
        </p:nvGrpSpPr>
        <p:grpSpPr>
          <a:xfrm>
            <a:off x="353888" y="1050649"/>
            <a:ext cx="8440488" cy="1481175"/>
            <a:chOff x="353888" y="1050649"/>
            <a:chExt cx="8440488" cy="1481175"/>
          </a:xfrm>
        </p:grpSpPr>
        <p:sp>
          <p:nvSpPr>
            <p:cNvPr id="3" name="TextBox 2">
              <a:extLst>
                <a:ext uri="{FF2B5EF4-FFF2-40B4-BE49-F238E27FC236}">
                  <a16:creationId xmlns:a16="http://schemas.microsoft.com/office/drawing/2014/main" id="{553947B1-E20F-460C-AB98-E82567876ED9}"/>
                </a:ext>
              </a:extLst>
            </p:cNvPr>
            <p:cNvSpPr txBox="1"/>
            <p:nvPr/>
          </p:nvSpPr>
          <p:spPr>
            <a:xfrm>
              <a:off x="517712" y="1050649"/>
              <a:ext cx="8276664" cy="1481175"/>
            </a:xfrm>
            <a:prstGeom prst="rect">
              <a:avLst/>
            </a:prstGeom>
            <a:noFill/>
          </p:spPr>
          <p:txBody>
            <a:bodyPr wrap="square" rtlCol="0">
              <a:spAutoFit/>
            </a:bodyPr>
            <a:lstStyle/>
            <a:p>
              <a:pPr>
                <a:lnSpc>
                  <a:spcPct val="150000"/>
                </a:lnSpc>
              </a:pPr>
              <a:r>
                <a:rPr lang="en-US" sz="3200" dirty="0">
                  <a:solidFill>
                    <a:prstClr val="black"/>
                  </a:solidFill>
                  <a:latin typeface="Times New Roman" panose="02020603050405020304" pitchFamily="18" charset="0"/>
                  <a:ea typeface="Arial-Rounded"/>
                </a:rPr>
                <a:t>  </a:t>
              </a:r>
              <a:r>
                <a:rPr lang="vi-VN" sz="32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3200" dirty="0">
                  <a:latin typeface="Times New Roman" panose="02020603050405020304" pitchFamily="18" charset="0"/>
                </a:rPr>
                <a:t> </a:t>
              </a:r>
              <a:endParaRPr lang="vi-VN" sz="32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8F81C89D-0EC7-4FEB-A572-88AD3EC676AE}"/>
                </a:ext>
              </a:extLst>
            </p:cNvPr>
            <p:cNvSpPr/>
            <p:nvPr/>
          </p:nvSpPr>
          <p:spPr>
            <a:xfrm>
              <a:off x="353888" y="1377434"/>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grpSp>
      <p:cxnSp>
        <p:nvCxnSpPr>
          <p:cNvPr id="6" name="Straight Connector 5">
            <a:extLst>
              <a:ext uri="{FF2B5EF4-FFF2-40B4-BE49-F238E27FC236}">
                <a16:creationId xmlns:a16="http://schemas.microsoft.com/office/drawing/2014/main" id="{9ABB67F8-03C8-4EF6-9B72-59C5C0C7B9DB}"/>
              </a:ext>
            </a:extLst>
          </p:cNvPr>
          <p:cNvCxnSpPr/>
          <p:nvPr/>
        </p:nvCxnSpPr>
        <p:spPr>
          <a:xfrm flipV="1">
            <a:off x="642653" y="2395319"/>
            <a:ext cx="1140401" cy="114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08E1CE-B07A-4BBE-BC58-5593693C8B6C}"/>
              </a:ext>
            </a:extLst>
          </p:cNvPr>
          <p:cNvSpPr txBox="1"/>
          <p:nvPr/>
        </p:nvSpPr>
        <p:spPr>
          <a:xfrm>
            <a:off x="353888" y="2667176"/>
            <a:ext cx="8278723" cy="1136465"/>
          </a:xfrm>
          <a:prstGeom prst="rect">
            <a:avLst/>
          </a:prstGeom>
          <a:noFill/>
        </p:spPr>
        <p:txBody>
          <a:bodyPr wrap="square" rtlCol="0">
            <a:spAutoFit/>
          </a:bodyPr>
          <a:lstStyle/>
          <a:p>
            <a:pPr>
              <a:lnSpc>
                <a:spcPct val="110000"/>
              </a:lnSpc>
            </a:pPr>
            <a:r>
              <a:rPr lang="en-US" sz="3000" i="1" dirty="0">
                <a:solidFill>
                  <a:srgbClr val="FF0000"/>
                </a:solidFill>
                <a:latin typeface="Times New Roman" panose="02020603050405020304" pitchFamily="18" charset="0"/>
                <a:cs typeface="Times New Roman" panose="02020603050405020304" pitchFamily="18" charset="0"/>
              </a:rPr>
              <a:t>Con </a:t>
            </a:r>
            <a:r>
              <a:rPr lang="en-US" sz="3000" i="1" dirty="0" err="1">
                <a:solidFill>
                  <a:srgbClr val="FF0000"/>
                </a:solidFill>
                <a:latin typeface="Times New Roman" panose="02020603050405020304" pitchFamily="18" charset="0"/>
                <a:cs typeface="Times New Roman" panose="02020603050405020304" pitchFamily="18" charset="0"/>
              </a:rPr>
              <a:t>dúi</a:t>
            </a:r>
            <a:r>
              <a:rPr lang="en-US" sz="3000" i="1"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thú</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củ</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rễ</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000" i="1" dirty="0">
              <a:solidFill>
                <a:srgbClr val="1C04CC"/>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3A413C3-C6BA-484B-8C82-3EF80C23843E}"/>
              </a:ext>
            </a:extLst>
          </p:cNvPr>
          <p:cNvPicPr>
            <a:picLocks noChangeAspect="1"/>
          </p:cNvPicPr>
          <p:nvPr/>
        </p:nvPicPr>
        <p:blipFill>
          <a:blip r:embed="rId2"/>
          <a:stretch>
            <a:fillRect/>
          </a:stretch>
        </p:blipFill>
        <p:spPr>
          <a:xfrm>
            <a:off x="4289612" y="3747250"/>
            <a:ext cx="4369270" cy="2879366"/>
          </a:xfrm>
          <a:prstGeom prst="rect">
            <a:avLst/>
          </a:prstGeom>
        </p:spPr>
      </p:pic>
    </p:spTree>
    <p:extLst>
      <p:ext uri="{BB962C8B-B14F-4D97-AF65-F5344CB8AC3E}">
        <p14:creationId xmlns:p14="http://schemas.microsoft.com/office/powerpoint/2010/main" val="181405200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nodeType="clickEffect">
                                  <p:stCondLst>
                                    <p:cond delay="0"/>
                                  </p:stCondLst>
                                  <p:childTnLst>
                                    <p:animEffect transition="out" filter="checkerboard(across)">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2679C-54C9-42EC-A0BD-E8E56E2B98D5}"/>
              </a:ext>
            </a:extLst>
          </p:cNvPr>
          <p:cNvSpPr txBox="1"/>
          <p:nvPr/>
        </p:nvSpPr>
        <p:spPr>
          <a:xfrm>
            <a:off x="457201" y="284167"/>
            <a:ext cx="8444752" cy="3666645"/>
          </a:xfrm>
          <a:prstGeom prst="rect">
            <a:avLst/>
          </a:prstGeom>
          <a:noFill/>
        </p:spPr>
        <p:txBody>
          <a:bodyPr wrap="square" rtlCol="0">
            <a:spAutoFit/>
          </a:bodyPr>
          <a:lstStyle/>
          <a:p>
            <a:pPr>
              <a:lnSpc>
                <a:spcPct val="120000"/>
              </a:lnSpc>
            </a:pPr>
            <a:r>
              <a:rPr lang="en-US" sz="2800" dirty="0">
                <a:solidFill>
                  <a:prstClr val="black"/>
                </a:solidFill>
                <a:latin typeface="Times New Roman" panose="02020603050405020304" pitchFamily="18" charset="0"/>
                <a:ea typeface="Arial-Rounded"/>
              </a:rPr>
              <a:t>      </a:t>
            </a:r>
            <a:r>
              <a:rPr lang="vi-VN" sz="2800" dirty="0">
                <a:solidFill>
                  <a:srgbClr val="0A008E"/>
                </a:solidFill>
                <a:latin typeface="Times New Roman" panose="02020603050405020304" pitchFamily="18" charset="0"/>
              </a:rPr>
              <a:t>Để trả ơn, dúi báo sắp có lũ lụt rất lớn</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và chỉ cho họ cách tránh. Họ nói với bà</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con nhưng chẳng ai tin. Nghe lời dúi, họ</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khoét rỗng khúc gỗ to, chuẩn bị thức ăn</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800" dirty="0">
                <a:solidFill>
                  <a:srgbClr val="0A008E"/>
                </a:solidFill>
                <a:latin typeface="Times New Roman" panose="02020603050405020304" pitchFamily="18" charset="0"/>
              </a:rPr>
              <a:t>ì</a:t>
            </a:r>
            <a:r>
              <a:rPr lang="vi-VN" sz="2800" dirty="0">
                <a:solidFill>
                  <a:srgbClr val="0A008E"/>
                </a:solidFill>
                <a:latin typeface="Times New Roman" panose="02020603050405020304" pitchFamily="18" charset="0"/>
              </a:rPr>
              <a:t>m trong biển nước. Nhờ sống</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trong khúc gỗ nổi, vợ chồng nhà nọ thoát nạn.</a:t>
            </a:r>
            <a:r>
              <a:rPr lang="vi-VN" sz="2800" dirty="0">
                <a:solidFill>
                  <a:srgbClr val="0A008E"/>
                </a:solidFill>
                <a:latin typeface="Times New Roman" panose="02020603050405020304" pitchFamily="18" charset="0"/>
                <a:ea typeface="Arial-Rounded"/>
              </a:rPr>
              <a:t> Ít lâu sau, người vợ sinh ra một quả bầu.</a:t>
            </a:r>
            <a:endParaRPr lang="vi-VN" sz="2800" dirty="0">
              <a:solidFill>
                <a:prstClr val="black"/>
              </a:solidFill>
              <a:latin typeface="Times New Roman" panose="02020603050405020304" pitchFamily="18" charset="0"/>
              <a:ea typeface="Arial-Rounded"/>
            </a:endParaRPr>
          </a:p>
        </p:txBody>
      </p:sp>
      <p:sp>
        <p:nvSpPr>
          <p:cNvPr id="3" name="Oval 2">
            <a:extLst>
              <a:ext uri="{FF2B5EF4-FFF2-40B4-BE49-F238E27FC236}">
                <a16:creationId xmlns:a16="http://schemas.microsoft.com/office/drawing/2014/main" id="{A2FB958A-7B65-4929-AD4E-D501B0240B4F}"/>
              </a:ext>
            </a:extLst>
          </p:cNvPr>
          <p:cNvSpPr/>
          <p:nvPr/>
        </p:nvSpPr>
        <p:spPr>
          <a:xfrm>
            <a:off x="645459" y="432085"/>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10000"/>
                  </a:schemeClr>
                </a:solidFill>
                <a:latin typeface="Times New Roman" panose="02020603050405020304" pitchFamily="18" charset="0"/>
                <a:cs typeface="Times New Roman" panose="02020603050405020304" pitchFamily="18" charset="0"/>
              </a:rPr>
              <a:t>2</a:t>
            </a:r>
          </a:p>
        </p:txBody>
      </p:sp>
      <p:cxnSp>
        <p:nvCxnSpPr>
          <p:cNvPr id="4" name="Straight Connector 3">
            <a:extLst>
              <a:ext uri="{FF2B5EF4-FFF2-40B4-BE49-F238E27FC236}">
                <a16:creationId xmlns:a16="http://schemas.microsoft.com/office/drawing/2014/main" id="{3872D7A4-29B3-446B-8A78-B01B2EAF0906}"/>
              </a:ext>
            </a:extLst>
          </p:cNvPr>
          <p:cNvCxnSpPr/>
          <p:nvPr/>
        </p:nvCxnSpPr>
        <p:spPr>
          <a:xfrm>
            <a:off x="4772843" y="719491"/>
            <a:ext cx="6337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31D75B0-6B6D-4282-84AD-1962B4F814BA}"/>
              </a:ext>
            </a:extLst>
          </p:cNvPr>
          <p:cNvSpPr txBox="1"/>
          <p:nvPr/>
        </p:nvSpPr>
        <p:spPr>
          <a:xfrm>
            <a:off x="457201" y="3950812"/>
            <a:ext cx="5123330" cy="1479892"/>
          </a:xfrm>
          <a:prstGeom prst="rect">
            <a:avLst/>
          </a:prstGeom>
          <a:noFill/>
        </p:spPr>
        <p:txBody>
          <a:bodyPr wrap="square" rtlCol="0">
            <a:spAutoFit/>
          </a:bodyPr>
          <a:lstStyle/>
          <a:p>
            <a:pPr>
              <a:lnSpc>
                <a:spcPct val="110000"/>
              </a:lnSpc>
            </a:pPr>
            <a:r>
              <a:rPr lang="en-US" sz="2800" i="1" dirty="0" err="1">
                <a:solidFill>
                  <a:srgbClr val="FF0000"/>
                </a:solidFill>
                <a:latin typeface="Times New Roman" panose="02020603050405020304" pitchFamily="18" charset="0"/>
                <a:cs typeface="Times New Roman" panose="02020603050405020304" pitchFamily="18" charset="0"/>
              </a:rPr>
              <a:t>Lũ</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lụt</a:t>
            </a:r>
            <a:r>
              <a:rPr lang="en-US" sz="2800" i="1"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hiện tượng nước ngập trong một vùng đất trong một khoảng thời gian nhất định</a:t>
            </a:r>
            <a:r>
              <a:rPr lang="en-US" sz="2800"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07BA66F-C89A-45D3-B6E0-B951735302F9}"/>
              </a:ext>
            </a:extLst>
          </p:cNvPr>
          <p:cNvPicPr>
            <a:picLocks noChangeAspect="1"/>
          </p:cNvPicPr>
          <p:nvPr/>
        </p:nvPicPr>
        <p:blipFill>
          <a:blip r:embed="rId2"/>
          <a:stretch>
            <a:fillRect/>
          </a:stretch>
        </p:blipFill>
        <p:spPr>
          <a:xfrm>
            <a:off x="5027326" y="4128247"/>
            <a:ext cx="3874627" cy="2447870"/>
          </a:xfrm>
          <a:prstGeom prst="rect">
            <a:avLst/>
          </a:prstGeom>
        </p:spPr>
      </p:pic>
    </p:spTree>
    <p:extLst>
      <p:ext uri="{BB962C8B-B14F-4D97-AF65-F5344CB8AC3E}">
        <p14:creationId xmlns:p14="http://schemas.microsoft.com/office/powerpoint/2010/main" val="24565298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09EA35-F729-458C-8ED4-9C7C970DD983}"/>
              </a:ext>
            </a:extLst>
          </p:cNvPr>
          <p:cNvSpPr txBox="1"/>
          <p:nvPr/>
        </p:nvSpPr>
        <p:spPr>
          <a:xfrm>
            <a:off x="255019" y="622832"/>
            <a:ext cx="8444752" cy="1222642"/>
          </a:xfrm>
          <a:prstGeom prst="rect">
            <a:avLst/>
          </a:prstGeom>
          <a:noFill/>
        </p:spPr>
        <p:txBody>
          <a:bodyPr wrap="square" rtlCol="0">
            <a:spAutoFit/>
          </a:bodyPr>
          <a:lstStyle/>
          <a:p>
            <a:pPr>
              <a:lnSpc>
                <a:spcPct val="120000"/>
              </a:lnSpc>
            </a:pPr>
            <a:r>
              <a:rPr lang="en-US" sz="3200" dirty="0">
                <a:solidFill>
                  <a:prstClr val="black"/>
                </a:solidFill>
                <a:latin typeface="Times New Roman" panose="02020603050405020304" pitchFamily="18" charset="0"/>
                <a:ea typeface="Arial-Rounded"/>
              </a:rPr>
              <a:t>      </a:t>
            </a:r>
            <a:r>
              <a:rPr lang="vi-VN" sz="3200" dirty="0">
                <a:solidFill>
                  <a:srgbClr val="0A008E"/>
                </a:solidFill>
                <a:latin typeface="Times New Roman" panose="02020603050405020304" pitchFamily="18" charset="0"/>
              </a:rPr>
              <a:t>Để trả ơn, dúi báo sắp có lũ lụt rất lớn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và chỉ cho họ cách tránh. </a:t>
            </a:r>
            <a:endParaRPr lang="vi-VN" sz="3200" dirty="0">
              <a:solidFill>
                <a:prstClr val="black"/>
              </a:solidFill>
              <a:latin typeface="Times New Roman" panose="02020603050405020304" pitchFamily="18" charset="0"/>
              <a:ea typeface="Arial-Rounded"/>
            </a:endParaRPr>
          </a:p>
        </p:txBody>
      </p:sp>
      <p:sp>
        <p:nvSpPr>
          <p:cNvPr id="3" name="TextBox 2">
            <a:extLst>
              <a:ext uri="{FF2B5EF4-FFF2-40B4-BE49-F238E27FC236}">
                <a16:creationId xmlns:a16="http://schemas.microsoft.com/office/drawing/2014/main" id="{3BCF8B22-CEEF-4A80-8E3F-3CDAF78FA0ED}"/>
              </a:ext>
            </a:extLst>
          </p:cNvPr>
          <p:cNvSpPr txBox="1"/>
          <p:nvPr/>
        </p:nvSpPr>
        <p:spPr>
          <a:xfrm>
            <a:off x="497541" y="1845511"/>
            <a:ext cx="8444752" cy="1222642"/>
          </a:xfrm>
          <a:prstGeom prst="rect">
            <a:avLst/>
          </a:prstGeom>
          <a:noFill/>
        </p:spPr>
        <p:txBody>
          <a:bodyPr wrap="square" rtlCol="0">
            <a:spAutoFit/>
          </a:bodyPr>
          <a:lstStyle/>
          <a:p>
            <a:pPr>
              <a:lnSpc>
                <a:spcPct val="120000"/>
              </a:lnSpc>
            </a:pPr>
            <a:r>
              <a:rPr lang="vi-VN" sz="3200" dirty="0">
                <a:solidFill>
                  <a:srgbClr val="0A008E"/>
                </a:solidFill>
                <a:latin typeface="Times New Roman" panose="02020603050405020304" pitchFamily="18" charset="0"/>
              </a:rPr>
              <a:t>Nghe lời dúi, họ</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khoét rỗng khúc gỗ to, chuẩn bị thức ăn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bỏ vào đó. </a:t>
            </a:r>
            <a:endParaRPr lang="vi-VN" sz="3200" dirty="0">
              <a:solidFill>
                <a:prstClr val="black"/>
              </a:solidFill>
              <a:latin typeface="Times New Roman" panose="02020603050405020304" pitchFamily="18" charset="0"/>
              <a:ea typeface="Arial-Rounded"/>
            </a:endParaRPr>
          </a:p>
        </p:txBody>
      </p:sp>
      <p:sp>
        <p:nvSpPr>
          <p:cNvPr id="4" name="TextBox 3">
            <a:extLst>
              <a:ext uri="{FF2B5EF4-FFF2-40B4-BE49-F238E27FC236}">
                <a16:creationId xmlns:a16="http://schemas.microsoft.com/office/drawing/2014/main" id="{AF978123-BAF3-4FA3-B4A1-B20B78B8C6EE}"/>
              </a:ext>
            </a:extLst>
          </p:cNvPr>
          <p:cNvSpPr txBox="1"/>
          <p:nvPr/>
        </p:nvSpPr>
        <p:spPr>
          <a:xfrm>
            <a:off x="497541" y="1829539"/>
            <a:ext cx="8444752" cy="1222642"/>
          </a:xfrm>
          <a:prstGeom prst="rect">
            <a:avLst/>
          </a:prstGeom>
          <a:noFill/>
        </p:spPr>
        <p:txBody>
          <a:bodyPr wrap="square" rtlCol="0">
            <a:spAutoFit/>
          </a:bodyPr>
          <a:lstStyle/>
          <a:p>
            <a:pPr>
              <a:lnSpc>
                <a:spcPct val="120000"/>
              </a:lnSpc>
            </a:pPr>
            <a:r>
              <a:rPr lang="vi-VN" sz="3200" dirty="0">
                <a:solidFill>
                  <a:srgbClr val="0A008E"/>
                </a:solidFill>
                <a:latin typeface="Times New Roman" panose="02020603050405020304" pitchFamily="18" charset="0"/>
              </a:rPr>
              <a:t>Vừa chuẩn bị xong mọi thứ thì mưa to, gió lớn, nước ngập mênh mông.  </a:t>
            </a:r>
            <a:endParaRPr lang="vi-VN" sz="3200" dirty="0">
              <a:solidFill>
                <a:prstClr val="black"/>
              </a:solidFill>
              <a:latin typeface="Times New Roman" panose="02020603050405020304" pitchFamily="18" charset="0"/>
              <a:ea typeface="Arial-Rounded"/>
            </a:endParaRPr>
          </a:p>
        </p:txBody>
      </p:sp>
      <p:cxnSp>
        <p:nvCxnSpPr>
          <p:cNvPr id="5" name="Straight Connector 4">
            <a:extLst>
              <a:ext uri="{FF2B5EF4-FFF2-40B4-BE49-F238E27FC236}">
                <a16:creationId xmlns:a16="http://schemas.microsoft.com/office/drawing/2014/main" id="{3FD7C063-6005-45DA-B76A-C3D37589EB5B}"/>
              </a:ext>
            </a:extLst>
          </p:cNvPr>
          <p:cNvCxnSpPr>
            <a:cxnSpLocks/>
          </p:cNvCxnSpPr>
          <p:nvPr/>
        </p:nvCxnSpPr>
        <p:spPr>
          <a:xfrm flipH="1">
            <a:off x="3916854" y="82881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9FCF4F-952C-455C-9E91-B06DDB5EFAA1}"/>
              </a:ext>
            </a:extLst>
          </p:cNvPr>
          <p:cNvCxnSpPr>
            <a:cxnSpLocks/>
          </p:cNvCxnSpPr>
          <p:nvPr/>
        </p:nvCxnSpPr>
        <p:spPr>
          <a:xfrm flipH="1">
            <a:off x="2714494" y="207663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7E9563-6FE8-4336-A12B-453B9ACC8275}"/>
              </a:ext>
            </a:extLst>
          </p:cNvPr>
          <p:cNvCxnSpPr>
            <a:cxnSpLocks/>
          </p:cNvCxnSpPr>
          <p:nvPr/>
        </p:nvCxnSpPr>
        <p:spPr>
          <a:xfrm flipH="1">
            <a:off x="2618612" y="81537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3BA933A-0FFF-4D75-BEB8-D22359C654AD}"/>
              </a:ext>
            </a:extLst>
          </p:cNvPr>
          <p:cNvGrpSpPr/>
          <p:nvPr/>
        </p:nvGrpSpPr>
        <p:grpSpPr>
          <a:xfrm>
            <a:off x="3306203" y="1429035"/>
            <a:ext cx="138312" cy="334748"/>
            <a:chOff x="6506827" y="4238141"/>
            <a:chExt cx="138312" cy="334748"/>
          </a:xfrm>
        </p:grpSpPr>
        <p:cxnSp>
          <p:nvCxnSpPr>
            <p:cNvPr id="9" name="Straight Connector 8">
              <a:extLst>
                <a:ext uri="{FF2B5EF4-FFF2-40B4-BE49-F238E27FC236}">
                  <a16:creationId xmlns:a16="http://schemas.microsoft.com/office/drawing/2014/main" id="{3B537179-09AE-42FB-84A1-5353562E9EBF}"/>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831CB0-7499-4728-A4CF-4E434D979CB0}"/>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AADEBDEE-171F-4545-8C76-42A375709EDE}"/>
              </a:ext>
            </a:extLst>
          </p:cNvPr>
          <p:cNvCxnSpPr>
            <a:cxnSpLocks/>
          </p:cNvCxnSpPr>
          <p:nvPr/>
        </p:nvCxnSpPr>
        <p:spPr>
          <a:xfrm flipH="1">
            <a:off x="7136033" y="846819"/>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868C774-9F82-46D4-8078-C9AAAF73F2D0}"/>
              </a:ext>
            </a:extLst>
          </p:cNvPr>
          <p:cNvGrpSpPr/>
          <p:nvPr/>
        </p:nvGrpSpPr>
        <p:grpSpPr>
          <a:xfrm>
            <a:off x="4393488" y="2690539"/>
            <a:ext cx="129647" cy="334748"/>
            <a:chOff x="4245571" y="4592716"/>
            <a:chExt cx="129647" cy="334748"/>
          </a:xfrm>
        </p:grpSpPr>
        <p:cxnSp>
          <p:nvCxnSpPr>
            <p:cNvPr id="14" name="Straight Connector 13">
              <a:extLst>
                <a:ext uri="{FF2B5EF4-FFF2-40B4-BE49-F238E27FC236}">
                  <a16:creationId xmlns:a16="http://schemas.microsoft.com/office/drawing/2014/main" id="{C6768F1A-A487-4AF3-811F-F564571542B9}"/>
                </a:ext>
              </a:extLst>
            </p:cNvPr>
            <p:cNvCxnSpPr>
              <a:cxnSpLocks/>
            </p:cNvCxnSpPr>
            <p:nvPr/>
          </p:nvCxnSpPr>
          <p:spPr>
            <a:xfrm flipH="1">
              <a:off x="4245571" y="4592791"/>
              <a:ext cx="83907"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3C6F50-4051-46B0-844F-D21BFBC09AD6}"/>
                </a:ext>
              </a:extLst>
            </p:cNvPr>
            <p:cNvCxnSpPr>
              <a:cxnSpLocks/>
            </p:cNvCxnSpPr>
            <p:nvPr/>
          </p:nvCxnSpPr>
          <p:spPr>
            <a:xfrm flipH="1">
              <a:off x="4291311" y="4592716"/>
              <a:ext cx="83907"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52B52A8-3004-4B93-88E1-B9023F79974F}"/>
              </a:ext>
            </a:extLst>
          </p:cNvPr>
          <p:cNvCxnSpPr>
            <a:cxnSpLocks/>
          </p:cNvCxnSpPr>
          <p:nvPr/>
        </p:nvCxnSpPr>
        <p:spPr>
          <a:xfrm flipH="1">
            <a:off x="6963228" y="209130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486FDD-DEC7-458A-8976-0A9C92D0B9CF}"/>
              </a:ext>
            </a:extLst>
          </p:cNvPr>
          <p:cNvCxnSpPr>
            <a:cxnSpLocks/>
          </p:cNvCxnSpPr>
          <p:nvPr/>
        </p:nvCxnSpPr>
        <p:spPr>
          <a:xfrm flipH="1">
            <a:off x="6815309" y="207929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0D78DA-9E04-4225-95F6-ECDE89AE1C78}"/>
              </a:ext>
            </a:extLst>
          </p:cNvPr>
          <p:cNvCxnSpPr>
            <a:cxnSpLocks/>
          </p:cNvCxnSpPr>
          <p:nvPr/>
        </p:nvCxnSpPr>
        <p:spPr>
          <a:xfrm flipH="1">
            <a:off x="8296291" y="207929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500579-ED14-4EC3-BD00-8BA47FAF41B7}"/>
              </a:ext>
            </a:extLst>
          </p:cNvPr>
          <p:cNvCxnSpPr>
            <a:cxnSpLocks/>
          </p:cNvCxnSpPr>
          <p:nvPr/>
        </p:nvCxnSpPr>
        <p:spPr>
          <a:xfrm flipH="1">
            <a:off x="5080723" y="201867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BDD2F58-2BEA-4E31-9233-1808E33D0DBA}"/>
              </a:ext>
            </a:extLst>
          </p:cNvPr>
          <p:cNvGrpSpPr/>
          <p:nvPr/>
        </p:nvGrpSpPr>
        <p:grpSpPr>
          <a:xfrm>
            <a:off x="3606518" y="2660524"/>
            <a:ext cx="147563" cy="334673"/>
            <a:chOff x="4726955" y="3347095"/>
            <a:chExt cx="147563" cy="334673"/>
          </a:xfrm>
        </p:grpSpPr>
        <p:cxnSp>
          <p:nvCxnSpPr>
            <p:cNvPr id="20" name="Straight Connector 19">
              <a:extLst>
                <a:ext uri="{FF2B5EF4-FFF2-40B4-BE49-F238E27FC236}">
                  <a16:creationId xmlns:a16="http://schemas.microsoft.com/office/drawing/2014/main" id="{C6CE7F14-AC90-4107-A251-4EE3BF158F80}"/>
                </a:ext>
              </a:extLst>
            </p:cNvPr>
            <p:cNvCxnSpPr>
              <a:cxnSpLocks/>
            </p:cNvCxnSpPr>
            <p:nvPr/>
          </p:nvCxnSpPr>
          <p:spPr>
            <a:xfrm flipH="1">
              <a:off x="4726955" y="334709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0940B4-EFFE-4FB7-913D-C6C4CB51744E}"/>
                </a:ext>
              </a:extLst>
            </p:cNvPr>
            <p:cNvCxnSpPr>
              <a:cxnSpLocks/>
            </p:cNvCxnSpPr>
            <p:nvPr/>
          </p:nvCxnSpPr>
          <p:spPr>
            <a:xfrm flipH="1">
              <a:off x="4787335" y="334709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284822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par>
                                <p:cTn id="45" presetID="2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par>
                                <p:cTn id="48" presetID="22" presetClass="entr" presetSubtype="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1" nodeType="clickEffect">
                                  <p:stCondLst>
                                    <p:cond delay="0"/>
                                  </p:stCondLst>
                                  <p:childTnLst>
                                    <p:animEffect transition="out" filter="checkerboard(across)">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5" presetClass="exit" presetSubtype="10" fill="hold" nodeType="withEffect">
                                  <p:stCondLst>
                                    <p:cond delay="0"/>
                                  </p:stCondLst>
                                  <p:childTnLst>
                                    <p:animEffect transition="out" filter="checkerboard(across)">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left)">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up)">
                                      <p:cBhvr>
                                        <p:cTn id="74" dur="500"/>
                                        <p:tgtEl>
                                          <p:spTgt spid="17"/>
                                        </p:tgtEl>
                                      </p:cBhvr>
                                    </p:animEffect>
                                  </p:childTnLst>
                                </p:cTn>
                              </p:par>
                              <p:par>
                                <p:cTn id="75" presetID="22" presetClass="entr" presetSubtype="1"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2679C-54C9-42EC-A0BD-E8E56E2B98D5}"/>
              </a:ext>
            </a:extLst>
          </p:cNvPr>
          <p:cNvSpPr txBox="1"/>
          <p:nvPr/>
        </p:nvSpPr>
        <p:spPr>
          <a:xfrm>
            <a:off x="457201" y="297614"/>
            <a:ext cx="8444752" cy="4768228"/>
          </a:xfrm>
          <a:prstGeom prst="rect">
            <a:avLst/>
          </a:prstGeom>
          <a:noFill/>
        </p:spPr>
        <p:txBody>
          <a:bodyPr wrap="square" rtlCol="0">
            <a:spAutoFit/>
          </a:bodyPr>
          <a:lstStyle/>
          <a:p>
            <a:pPr>
              <a:lnSpc>
                <a:spcPct val="120000"/>
              </a:lnSpc>
            </a:pPr>
            <a:r>
              <a:rPr lang="en-US" sz="3200" dirty="0">
                <a:solidFill>
                  <a:prstClr val="black"/>
                </a:solidFill>
                <a:latin typeface="Times New Roman" panose="02020603050405020304" pitchFamily="18" charset="0"/>
                <a:ea typeface="Arial-Rounded"/>
              </a:rPr>
              <a:t>      </a:t>
            </a:r>
            <a:r>
              <a:rPr lang="vi-VN" sz="3200" dirty="0">
                <a:solidFill>
                  <a:srgbClr val="0A008E"/>
                </a:solidFill>
                <a:latin typeface="Times New Roman" panose="02020603050405020304" pitchFamily="18" charset="0"/>
              </a:rPr>
              <a:t>Để trả ơn, dúi báo sắp có lũ lụt rất lớn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và chỉ cho họ cách tránh. Họ nói với bà</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con nhưng chẳng ai tin. Nghe lời dúi, họ</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khoét rỗng khúc gỗ to, chuẩn bị thức ăn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3200" dirty="0">
                <a:solidFill>
                  <a:srgbClr val="0A008E"/>
                </a:solidFill>
                <a:latin typeface="Times New Roman" panose="02020603050405020304" pitchFamily="18" charset="0"/>
              </a:rPr>
              <a:t>ì</a:t>
            </a:r>
            <a:r>
              <a:rPr lang="vi-VN" sz="3200" dirty="0">
                <a:solidFill>
                  <a:srgbClr val="0A008E"/>
                </a:solidFill>
                <a:latin typeface="Times New Roman" panose="02020603050405020304" pitchFamily="18" charset="0"/>
              </a:rPr>
              <a:t>m trong biển nước. Nhờ sống</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trong khúc gỗ nổi, vợ chồng nhà nọ thoát nạn.</a:t>
            </a:r>
            <a:r>
              <a:rPr lang="vi-VN" sz="3200" dirty="0">
                <a:solidFill>
                  <a:srgbClr val="0A008E"/>
                </a:solidFill>
                <a:latin typeface="Times New Roman" panose="02020603050405020304" pitchFamily="18" charset="0"/>
                <a:ea typeface="Arial-Rounded"/>
              </a:rPr>
              <a:t> Ít lâu sau, người vợ sinh ra một quả bầu.</a:t>
            </a:r>
            <a:endParaRPr lang="vi-VN" sz="3200" dirty="0">
              <a:solidFill>
                <a:prstClr val="black"/>
              </a:solidFill>
              <a:latin typeface="Times New Roman" panose="02020603050405020304" pitchFamily="18" charset="0"/>
              <a:ea typeface="Arial-Rounded"/>
            </a:endParaRPr>
          </a:p>
        </p:txBody>
      </p:sp>
      <p:sp>
        <p:nvSpPr>
          <p:cNvPr id="3" name="Oval 2">
            <a:extLst>
              <a:ext uri="{FF2B5EF4-FFF2-40B4-BE49-F238E27FC236}">
                <a16:creationId xmlns:a16="http://schemas.microsoft.com/office/drawing/2014/main" id="{A2FB958A-7B65-4929-AD4E-D501B0240B4F}"/>
              </a:ext>
            </a:extLst>
          </p:cNvPr>
          <p:cNvSpPr/>
          <p:nvPr/>
        </p:nvSpPr>
        <p:spPr>
          <a:xfrm>
            <a:off x="645459" y="445532"/>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10000"/>
                  </a:schemeClr>
                </a:solidFill>
                <a:latin typeface="Times New Roman" panose="02020603050405020304" pitchFamily="18" charset="0"/>
                <a:cs typeface="Times New Roman" panose="02020603050405020304" pitchFamily="18" charset="0"/>
              </a:rPr>
              <a:t>2</a:t>
            </a:r>
          </a:p>
        </p:txBody>
      </p:sp>
      <p:cxnSp>
        <p:nvCxnSpPr>
          <p:cNvPr id="7" name="Straight Connector 6">
            <a:extLst>
              <a:ext uri="{FF2B5EF4-FFF2-40B4-BE49-F238E27FC236}">
                <a16:creationId xmlns:a16="http://schemas.microsoft.com/office/drawing/2014/main" id="{A8254E9C-44B4-4A79-B319-C32628ED34A9}"/>
              </a:ext>
            </a:extLst>
          </p:cNvPr>
          <p:cNvCxnSpPr>
            <a:cxnSpLocks/>
          </p:cNvCxnSpPr>
          <p:nvPr/>
        </p:nvCxnSpPr>
        <p:spPr>
          <a:xfrm flipH="1">
            <a:off x="4091665" y="53205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8EB804-B9ED-4791-8CE6-B93313C2F3DE}"/>
              </a:ext>
            </a:extLst>
          </p:cNvPr>
          <p:cNvCxnSpPr>
            <a:cxnSpLocks/>
          </p:cNvCxnSpPr>
          <p:nvPr/>
        </p:nvCxnSpPr>
        <p:spPr>
          <a:xfrm flipH="1">
            <a:off x="2726188" y="552154"/>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C74C0C9-C420-4520-89EF-FD763BEE8656}"/>
              </a:ext>
            </a:extLst>
          </p:cNvPr>
          <p:cNvGrpSpPr/>
          <p:nvPr/>
        </p:nvGrpSpPr>
        <p:grpSpPr>
          <a:xfrm>
            <a:off x="3454120" y="1106305"/>
            <a:ext cx="138312" cy="334748"/>
            <a:chOff x="6506827" y="4238141"/>
            <a:chExt cx="138312" cy="334748"/>
          </a:xfrm>
        </p:grpSpPr>
        <p:cxnSp>
          <p:nvCxnSpPr>
            <p:cNvPr id="10" name="Straight Connector 9">
              <a:extLst>
                <a:ext uri="{FF2B5EF4-FFF2-40B4-BE49-F238E27FC236}">
                  <a16:creationId xmlns:a16="http://schemas.microsoft.com/office/drawing/2014/main" id="{FF551A1B-D8BE-4F3A-9180-128276BCD4D8}"/>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599C27-5890-49A0-A9AC-04E06DF8FDB6}"/>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89961509-5746-41D5-9D8F-B8A38E5096C3}"/>
              </a:ext>
            </a:extLst>
          </p:cNvPr>
          <p:cNvCxnSpPr>
            <a:cxnSpLocks/>
          </p:cNvCxnSpPr>
          <p:nvPr/>
        </p:nvCxnSpPr>
        <p:spPr>
          <a:xfrm flipH="1">
            <a:off x="7324301" y="518608"/>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B112C9-88B8-4F48-AC9C-B0BC37C3F3FC}"/>
              </a:ext>
            </a:extLst>
          </p:cNvPr>
          <p:cNvCxnSpPr>
            <a:cxnSpLocks/>
          </p:cNvCxnSpPr>
          <p:nvPr/>
        </p:nvCxnSpPr>
        <p:spPr>
          <a:xfrm flipH="1">
            <a:off x="3667482" y="170860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BC1CC4-DF84-4B2B-AD98-D74EA4298F60}"/>
              </a:ext>
            </a:extLst>
          </p:cNvPr>
          <p:cNvCxnSpPr>
            <a:cxnSpLocks/>
          </p:cNvCxnSpPr>
          <p:nvPr/>
        </p:nvCxnSpPr>
        <p:spPr>
          <a:xfrm flipH="1">
            <a:off x="7916753" y="1708600"/>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5D05964-95C5-4737-90B3-038679376135}"/>
              </a:ext>
            </a:extLst>
          </p:cNvPr>
          <p:cNvGrpSpPr/>
          <p:nvPr/>
        </p:nvGrpSpPr>
        <p:grpSpPr>
          <a:xfrm>
            <a:off x="4946743" y="2262751"/>
            <a:ext cx="138312" cy="334748"/>
            <a:chOff x="6506827" y="4238141"/>
            <a:chExt cx="138312" cy="334748"/>
          </a:xfrm>
        </p:grpSpPr>
        <p:cxnSp>
          <p:nvCxnSpPr>
            <p:cNvPr id="16" name="Straight Connector 15">
              <a:extLst>
                <a:ext uri="{FF2B5EF4-FFF2-40B4-BE49-F238E27FC236}">
                  <a16:creationId xmlns:a16="http://schemas.microsoft.com/office/drawing/2014/main" id="{6FA0BCCA-BFA1-4BD1-991D-EE21C747977D}"/>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2ECE5D-4939-4CE9-BFC6-8232B8A016BF}"/>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360D98B-D6CE-4CA6-83A7-88F0C9D3C555}"/>
              </a:ext>
            </a:extLst>
          </p:cNvPr>
          <p:cNvCxnSpPr>
            <a:cxnSpLocks/>
          </p:cNvCxnSpPr>
          <p:nvPr/>
        </p:nvCxnSpPr>
        <p:spPr>
          <a:xfrm flipH="1">
            <a:off x="1825743"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7E694B6-3E16-4668-832A-DCF1020795BD}"/>
              </a:ext>
            </a:extLst>
          </p:cNvPr>
          <p:cNvGrpSpPr/>
          <p:nvPr/>
        </p:nvGrpSpPr>
        <p:grpSpPr>
          <a:xfrm>
            <a:off x="1545146" y="3429000"/>
            <a:ext cx="138312" cy="334748"/>
            <a:chOff x="6506827" y="4238141"/>
            <a:chExt cx="138312" cy="334748"/>
          </a:xfrm>
        </p:grpSpPr>
        <p:cxnSp>
          <p:nvCxnSpPr>
            <p:cNvPr id="20" name="Straight Connector 19">
              <a:extLst>
                <a:ext uri="{FF2B5EF4-FFF2-40B4-BE49-F238E27FC236}">
                  <a16:creationId xmlns:a16="http://schemas.microsoft.com/office/drawing/2014/main" id="{073A50D9-3B68-4029-AC05-7B0192CED977}"/>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F14D46-E2F9-4404-A883-CF7BE58E26AA}"/>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8E164A3D-F391-4123-9CC9-149113FEF49D}"/>
              </a:ext>
            </a:extLst>
          </p:cNvPr>
          <p:cNvCxnSpPr>
            <a:cxnSpLocks/>
          </p:cNvCxnSpPr>
          <p:nvPr/>
        </p:nvCxnSpPr>
        <p:spPr>
          <a:xfrm flipH="1">
            <a:off x="3605879"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4965C9-A718-4EA9-AEF7-D0E306EB5B32}"/>
              </a:ext>
            </a:extLst>
          </p:cNvPr>
          <p:cNvCxnSpPr>
            <a:cxnSpLocks/>
          </p:cNvCxnSpPr>
          <p:nvPr/>
        </p:nvCxnSpPr>
        <p:spPr>
          <a:xfrm flipH="1">
            <a:off x="4954280"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452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1956</Words>
  <Application>Microsoft Office PowerPoint</Application>
  <PresentationFormat>On-screen Show (4:3)</PresentationFormat>
  <Paragraphs>119</Paragraphs>
  <Slides>23</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宋体</vt:lpstr>
      <vt:lpstr>Arial</vt:lpstr>
      <vt:lpstr>Arial-Rounded</vt:lpstr>
      <vt:lpstr>Calibri</vt:lpstr>
      <vt:lpstr>Calibri Light</vt:lpstr>
      <vt:lpstr>等线</vt:lpstr>
      <vt:lpstr>HP001 4 hàng</vt:lpstr>
      <vt:lpstr>Times New Roman</vt:lpstr>
      <vt:lpstr>Wingdings</vt:lpstr>
      <vt:lpstr>仓耳玄三M W05</vt:lpstr>
      <vt:lpstr>思源黑体 CN Light</vt:lpstr>
      <vt:lpstr>思源黑体 CN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118</cp:revision>
  <dcterms:created xsi:type="dcterms:W3CDTF">2021-07-20T01:55:21Z</dcterms:created>
  <dcterms:modified xsi:type="dcterms:W3CDTF">2025-05-05T05:25:13Z</dcterms:modified>
</cp:coreProperties>
</file>