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3"/>
  </p:notesMasterIdLst>
  <p:sldIdLst>
    <p:sldId id="2007577209" r:id="rId2"/>
    <p:sldId id="448" r:id="rId3"/>
    <p:sldId id="2007577210" r:id="rId4"/>
    <p:sldId id="2007577211" r:id="rId5"/>
    <p:sldId id="2007577212" r:id="rId6"/>
    <p:sldId id="2007577215" r:id="rId7"/>
    <p:sldId id="2007577216" r:id="rId8"/>
    <p:sldId id="2007577213" r:id="rId9"/>
    <p:sldId id="2007577214" r:id="rId10"/>
    <p:sldId id="2007577217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62983E"/>
    <a:srgbClr val="61953D"/>
    <a:srgbClr val="78ADDE"/>
    <a:srgbClr val="FFF4D5"/>
    <a:srgbClr val="0A008E"/>
    <a:srgbClr val="0F7301"/>
    <a:srgbClr val="FF99CC"/>
    <a:srgbClr val="FDFCE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CFC1FB5-EB0F-4EDE-BBA0-8E1EE587F146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E3BA4AF-9EAB-45B4-ADD2-2CF4C608F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Times New Roman" panose="02020603050405020304" pitchFamily="18" charset="0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8" y="287079"/>
            <a:ext cx="8773385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9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3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140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E152F-3D61-4F0C-8E70-ACF1624AC56D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401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6" r:id="rId17"/>
    <p:sldLayoutId id="2147483658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898297" y="1731087"/>
            <a:ext cx="5735091" cy="4796031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55560" y="3453163"/>
              <a:ext cx="3041009" cy="45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1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801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41" y="5455964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17083" y="706672"/>
            <a:ext cx="12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775695" y="636852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QUÊ HƯƠNG EM</a:t>
            </a:r>
            <a:endParaRPr lang="en-US" sz="285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2C6FC-539C-4864-8AC7-FF59A47EA473}"/>
              </a:ext>
            </a:extLst>
          </p:cNvPr>
          <p:cNvSpPr txBox="1"/>
          <p:nvPr/>
        </p:nvSpPr>
        <p:spPr>
          <a:xfrm>
            <a:off x="2503743" y="4182275"/>
            <a:ext cx="51296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63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F20BDFC-E5DB-45BF-91B7-6C43D0A4DBB8}"/>
              </a:ext>
            </a:extLst>
          </p:cNvPr>
          <p:cNvSpPr/>
          <p:nvPr/>
        </p:nvSpPr>
        <p:spPr>
          <a:xfrm>
            <a:off x="1666280" y="1724164"/>
            <a:ext cx="7026660" cy="3969747"/>
          </a:xfrm>
          <a:custGeom>
            <a:avLst/>
            <a:gdLst>
              <a:gd name="connsiteX0" fmla="*/ 1565311 w 6358452"/>
              <a:gd name="connsiteY0" fmla="*/ 3614931 h 3935332"/>
              <a:gd name="connsiteX1" fmla="*/ 44009 w 6358452"/>
              <a:gd name="connsiteY1" fmla="*/ 459037 h 3935332"/>
              <a:gd name="connsiteX2" fmla="*/ 3458848 w 6358452"/>
              <a:gd name="connsiteY2" fmla="*/ 135356 h 3935332"/>
              <a:gd name="connsiteX3" fmla="*/ 6234416 w 6358452"/>
              <a:gd name="connsiteY3" fmla="*/ 1600014 h 3935332"/>
              <a:gd name="connsiteX4" fmla="*/ 5506133 w 6358452"/>
              <a:gd name="connsiteY4" fmla="*/ 3566379 h 3935332"/>
              <a:gd name="connsiteX5" fmla="*/ 2228858 w 6358452"/>
              <a:gd name="connsiteY5" fmla="*/ 3825324 h 3935332"/>
              <a:gd name="connsiteX6" fmla="*/ 1565311 w 6358452"/>
              <a:gd name="connsiteY6" fmla="*/ 3614931 h 3935332"/>
              <a:gd name="connsiteX0" fmla="*/ 1560623 w 6353764"/>
              <a:gd name="connsiteY0" fmla="*/ 3614931 h 3838817"/>
              <a:gd name="connsiteX1" fmla="*/ 39321 w 6353764"/>
              <a:gd name="connsiteY1" fmla="*/ 459037 h 3838817"/>
              <a:gd name="connsiteX2" fmla="*/ 3454160 w 6353764"/>
              <a:gd name="connsiteY2" fmla="*/ 135356 h 3838817"/>
              <a:gd name="connsiteX3" fmla="*/ 6229728 w 6353764"/>
              <a:gd name="connsiteY3" fmla="*/ 1600014 h 3838817"/>
              <a:gd name="connsiteX4" fmla="*/ 5501445 w 6353764"/>
              <a:gd name="connsiteY4" fmla="*/ 3566379 h 3838817"/>
              <a:gd name="connsiteX5" fmla="*/ 2224170 w 6353764"/>
              <a:gd name="connsiteY5" fmla="*/ 3825324 h 3838817"/>
              <a:gd name="connsiteX6" fmla="*/ 1560623 w 6353764"/>
              <a:gd name="connsiteY6" fmla="*/ 3614931 h 3838817"/>
              <a:gd name="connsiteX0" fmla="*/ 1560623 w 6353764"/>
              <a:gd name="connsiteY0" fmla="*/ 3614931 h 3828467"/>
              <a:gd name="connsiteX1" fmla="*/ 39321 w 6353764"/>
              <a:gd name="connsiteY1" fmla="*/ 459037 h 3828467"/>
              <a:gd name="connsiteX2" fmla="*/ 3454160 w 6353764"/>
              <a:gd name="connsiteY2" fmla="*/ 135356 h 3828467"/>
              <a:gd name="connsiteX3" fmla="*/ 6229728 w 6353764"/>
              <a:gd name="connsiteY3" fmla="*/ 1600014 h 3828467"/>
              <a:gd name="connsiteX4" fmla="*/ 5501445 w 6353764"/>
              <a:gd name="connsiteY4" fmla="*/ 3566379 h 3828467"/>
              <a:gd name="connsiteX5" fmla="*/ 2224170 w 6353764"/>
              <a:gd name="connsiteY5" fmla="*/ 3825324 h 3828467"/>
              <a:gd name="connsiteX6" fmla="*/ 1560623 w 6353764"/>
              <a:gd name="connsiteY6" fmla="*/ 3614931 h 3828467"/>
              <a:gd name="connsiteX0" fmla="*/ 1559520 w 6352661"/>
              <a:gd name="connsiteY0" fmla="*/ 3614931 h 3829015"/>
              <a:gd name="connsiteX1" fmla="*/ 38218 w 6352661"/>
              <a:gd name="connsiteY1" fmla="*/ 459037 h 3829015"/>
              <a:gd name="connsiteX2" fmla="*/ 3453057 w 6352661"/>
              <a:gd name="connsiteY2" fmla="*/ 135356 h 3829015"/>
              <a:gd name="connsiteX3" fmla="*/ 6228625 w 6352661"/>
              <a:gd name="connsiteY3" fmla="*/ 1600014 h 3829015"/>
              <a:gd name="connsiteX4" fmla="*/ 5500342 w 6352661"/>
              <a:gd name="connsiteY4" fmla="*/ 3566379 h 3829015"/>
              <a:gd name="connsiteX5" fmla="*/ 2223067 w 6352661"/>
              <a:gd name="connsiteY5" fmla="*/ 3825324 h 3829015"/>
              <a:gd name="connsiteX6" fmla="*/ 1559520 w 6352661"/>
              <a:gd name="connsiteY6" fmla="*/ 3614931 h 3829015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2069470 w 6862611"/>
              <a:gd name="connsiteY0" fmla="*/ 3614931 h 3828249"/>
              <a:gd name="connsiteX1" fmla="*/ 548168 w 6862611"/>
              <a:gd name="connsiteY1" fmla="*/ 459037 h 3828249"/>
              <a:gd name="connsiteX2" fmla="*/ 3963007 w 6862611"/>
              <a:gd name="connsiteY2" fmla="*/ 135356 h 3828249"/>
              <a:gd name="connsiteX3" fmla="*/ 6738575 w 6862611"/>
              <a:gd name="connsiteY3" fmla="*/ 1600014 h 3828249"/>
              <a:gd name="connsiteX4" fmla="*/ 6010292 w 6862611"/>
              <a:gd name="connsiteY4" fmla="*/ 3566379 h 3828249"/>
              <a:gd name="connsiteX5" fmla="*/ 2733017 w 6862611"/>
              <a:gd name="connsiteY5" fmla="*/ 3825324 h 3828249"/>
              <a:gd name="connsiteX6" fmla="*/ 2069470 w 6862611"/>
              <a:gd name="connsiteY6" fmla="*/ 3614931 h 3828249"/>
              <a:gd name="connsiteX0" fmla="*/ 3109510 w 7902651"/>
              <a:gd name="connsiteY0" fmla="*/ 3614931 h 3828249"/>
              <a:gd name="connsiteX1" fmla="*/ 1588208 w 7902651"/>
              <a:gd name="connsiteY1" fmla="*/ 459037 h 3828249"/>
              <a:gd name="connsiteX2" fmla="*/ 5003047 w 7902651"/>
              <a:gd name="connsiteY2" fmla="*/ 135356 h 3828249"/>
              <a:gd name="connsiteX3" fmla="*/ 7778615 w 7902651"/>
              <a:gd name="connsiteY3" fmla="*/ 1600014 h 3828249"/>
              <a:gd name="connsiteX4" fmla="*/ 7050332 w 7902651"/>
              <a:gd name="connsiteY4" fmla="*/ 3566379 h 3828249"/>
              <a:gd name="connsiteX5" fmla="*/ 3773057 w 7902651"/>
              <a:gd name="connsiteY5" fmla="*/ 3825324 h 3828249"/>
              <a:gd name="connsiteX6" fmla="*/ 3109510 w 7902651"/>
              <a:gd name="connsiteY6" fmla="*/ 3614931 h 3828249"/>
              <a:gd name="connsiteX0" fmla="*/ 3038600 w 7831741"/>
              <a:gd name="connsiteY0" fmla="*/ 3614931 h 3828249"/>
              <a:gd name="connsiteX1" fmla="*/ 1517298 w 7831741"/>
              <a:gd name="connsiteY1" fmla="*/ 459037 h 3828249"/>
              <a:gd name="connsiteX2" fmla="*/ 4932137 w 7831741"/>
              <a:gd name="connsiteY2" fmla="*/ 135356 h 3828249"/>
              <a:gd name="connsiteX3" fmla="*/ 7707705 w 7831741"/>
              <a:gd name="connsiteY3" fmla="*/ 1600014 h 3828249"/>
              <a:gd name="connsiteX4" fmla="*/ 6979422 w 7831741"/>
              <a:gd name="connsiteY4" fmla="*/ 3566379 h 3828249"/>
              <a:gd name="connsiteX5" fmla="*/ 3702147 w 7831741"/>
              <a:gd name="connsiteY5" fmla="*/ 3825324 h 3828249"/>
              <a:gd name="connsiteX6" fmla="*/ 3038600 w 7831741"/>
              <a:gd name="connsiteY6" fmla="*/ 3614931 h 3828249"/>
              <a:gd name="connsiteX0" fmla="*/ 3195943 w 7989084"/>
              <a:gd name="connsiteY0" fmla="*/ 3614931 h 3828249"/>
              <a:gd name="connsiteX1" fmla="*/ 1674641 w 7989084"/>
              <a:gd name="connsiteY1" fmla="*/ 459037 h 3828249"/>
              <a:gd name="connsiteX2" fmla="*/ 5089480 w 7989084"/>
              <a:gd name="connsiteY2" fmla="*/ 135356 h 3828249"/>
              <a:gd name="connsiteX3" fmla="*/ 7865048 w 7989084"/>
              <a:gd name="connsiteY3" fmla="*/ 1600014 h 3828249"/>
              <a:gd name="connsiteX4" fmla="*/ 7136765 w 7989084"/>
              <a:gd name="connsiteY4" fmla="*/ 3566379 h 3828249"/>
              <a:gd name="connsiteX5" fmla="*/ 3859490 w 7989084"/>
              <a:gd name="connsiteY5" fmla="*/ 3825324 h 3828249"/>
              <a:gd name="connsiteX6" fmla="*/ 3195943 w 7989084"/>
              <a:gd name="connsiteY6" fmla="*/ 3614931 h 3828249"/>
              <a:gd name="connsiteX0" fmla="*/ 3160607 w 7953748"/>
              <a:gd name="connsiteY0" fmla="*/ 3614931 h 3828249"/>
              <a:gd name="connsiteX1" fmla="*/ 1639305 w 7953748"/>
              <a:gd name="connsiteY1" fmla="*/ 459037 h 3828249"/>
              <a:gd name="connsiteX2" fmla="*/ 5054144 w 7953748"/>
              <a:gd name="connsiteY2" fmla="*/ 135356 h 3828249"/>
              <a:gd name="connsiteX3" fmla="*/ 7829712 w 7953748"/>
              <a:gd name="connsiteY3" fmla="*/ 1600014 h 3828249"/>
              <a:gd name="connsiteX4" fmla="*/ 7101429 w 7953748"/>
              <a:gd name="connsiteY4" fmla="*/ 3566379 h 3828249"/>
              <a:gd name="connsiteX5" fmla="*/ 3824154 w 7953748"/>
              <a:gd name="connsiteY5" fmla="*/ 3825324 h 3828249"/>
              <a:gd name="connsiteX6" fmla="*/ 3160607 w 7953748"/>
              <a:gd name="connsiteY6" fmla="*/ 3614931 h 3828249"/>
              <a:gd name="connsiteX0" fmla="*/ 3160607 w 7953748"/>
              <a:gd name="connsiteY0" fmla="*/ 3950034 h 4163352"/>
              <a:gd name="connsiteX1" fmla="*/ 1639305 w 7953748"/>
              <a:gd name="connsiteY1" fmla="*/ 794140 h 4163352"/>
              <a:gd name="connsiteX2" fmla="*/ 5054144 w 7953748"/>
              <a:gd name="connsiteY2" fmla="*/ 470459 h 4163352"/>
              <a:gd name="connsiteX3" fmla="*/ 7829712 w 7953748"/>
              <a:gd name="connsiteY3" fmla="*/ 1935117 h 4163352"/>
              <a:gd name="connsiteX4" fmla="*/ 7101429 w 7953748"/>
              <a:gd name="connsiteY4" fmla="*/ 3901482 h 4163352"/>
              <a:gd name="connsiteX5" fmla="*/ 3824154 w 7953748"/>
              <a:gd name="connsiteY5" fmla="*/ 4160427 h 4163352"/>
              <a:gd name="connsiteX6" fmla="*/ 3160607 w 7953748"/>
              <a:gd name="connsiteY6" fmla="*/ 3950034 h 4163352"/>
              <a:gd name="connsiteX0" fmla="*/ 3160607 w 7953748"/>
              <a:gd name="connsiteY0" fmla="*/ 4114281 h 4327599"/>
              <a:gd name="connsiteX1" fmla="*/ 1639305 w 7953748"/>
              <a:gd name="connsiteY1" fmla="*/ 958387 h 4327599"/>
              <a:gd name="connsiteX2" fmla="*/ 5054144 w 7953748"/>
              <a:gd name="connsiteY2" fmla="*/ 634706 h 4327599"/>
              <a:gd name="connsiteX3" fmla="*/ 7829712 w 7953748"/>
              <a:gd name="connsiteY3" fmla="*/ 2099364 h 4327599"/>
              <a:gd name="connsiteX4" fmla="*/ 7101429 w 7953748"/>
              <a:gd name="connsiteY4" fmla="*/ 4065729 h 4327599"/>
              <a:gd name="connsiteX5" fmla="*/ 3824154 w 7953748"/>
              <a:gd name="connsiteY5" fmla="*/ 4324674 h 4327599"/>
              <a:gd name="connsiteX6" fmla="*/ 3160607 w 7953748"/>
              <a:gd name="connsiteY6" fmla="*/ 4114281 h 4327599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8423222"/>
              <a:gd name="connsiteY0" fmla="*/ 4324002 h 4537320"/>
              <a:gd name="connsiteX1" fmla="*/ 1639305 w 8423222"/>
              <a:gd name="connsiteY1" fmla="*/ 1168108 h 4537320"/>
              <a:gd name="connsiteX2" fmla="*/ 5054144 w 8423222"/>
              <a:gd name="connsiteY2" fmla="*/ 844427 h 4537320"/>
              <a:gd name="connsiteX3" fmla="*/ 7829712 w 8423222"/>
              <a:gd name="connsiteY3" fmla="*/ 2309085 h 4537320"/>
              <a:gd name="connsiteX4" fmla="*/ 7101429 w 8423222"/>
              <a:gd name="connsiteY4" fmla="*/ 4275450 h 4537320"/>
              <a:gd name="connsiteX5" fmla="*/ 3824154 w 8423222"/>
              <a:gd name="connsiteY5" fmla="*/ 4534395 h 4537320"/>
              <a:gd name="connsiteX6" fmla="*/ 3160607 w 8423222"/>
              <a:gd name="connsiteY6" fmla="*/ 4324002 h 4537320"/>
              <a:gd name="connsiteX0" fmla="*/ 3160607 w 8473774"/>
              <a:gd name="connsiteY0" fmla="*/ 4324002 h 4537320"/>
              <a:gd name="connsiteX1" fmla="*/ 1639305 w 8473774"/>
              <a:gd name="connsiteY1" fmla="*/ 1168108 h 4537320"/>
              <a:gd name="connsiteX2" fmla="*/ 5054144 w 8473774"/>
              <a:gd name="connsiteY2" fmla="*/ 844427 h 4537320"/>
              <a:gd name="connsiteX3" fmla="*/ 7829712 w 8473774"/>
              <a:gd name="connsiteY3" fmla="*/ 2309085 h 4537320"/>
              <a:gd name="connsiteX4" fmla="*/ 7101429 w 8473774"/>
              <a:gd name="connsiteY4" fmla="*/ 4275450 h 4537320"/>
              <a:gd name="connsiteX5" fmla="*/ 3824154 w 8473774"/>
              <a:gd name="connsiteY5" fmla="*/ 4534395 h 4537320"/>
              <a:gd name="connsiteX6" fmla="*/ 3160607 w 8473774"/>
              <a:gd name="connsiteY6" fmla="*/ 4324002 h 4537320"/>
              <a:gd name="connsiteX0" fmla="*/ 3160607 w 8473774"/>
              <a:gd name="connsiteY0" fmla="*/ 4324002 h 4806626"/>
              <a:gd name="connsiteX1" fmla="*/ 1639305 w 8473774"/>
              <a:gd name="connsiteY1" fmla="*/ 1168108 h 4806626"/>
              <a:gd name="connsiteX2" fmla="*/ 5054144 w 8473774"/>
              <a:gd name="connsiteY2" fmla="*/ 844427 h 4806626"/>
              <a:gd name="connsiteX3" fmla="*/ 7829712 w 8473774"/>
              <a:gd name="connsiteY3" fmla="*/ 2309085 h 4806626"/>
              <a:gd name="connsiteX4" fmla="*/ 7101429 w 8473774"/>
              <a:gd name="connsiteY4" fmla="*/ 4275450 h 4806626"/>
              <a:gd name="connsiteX5" fmla="*/ 3824154 w 8473774"/>
              <a:gd name="connsiteY5" fmla="*/ 4534395 h 4806626"/>
              <a:gd name="connsiteX6" fmla="*/ 3160607 w 8473774"/>
              <a:gd name="connsiteY6" fmla="*/ 4324002 h 4806626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774" h="4919934">
                <a:moveTo>
                  <a:pt x="3160607" y="4324002"/>
                </a:moveTo>
                <a:cubicBezTo>
                  <a:pt x="383399" y="5048275"/>
                  <a:pt x="-1518885" y="2864848"/>
                  <a:pt x="1639305" y="1168108"/>
                </a:cubicBezTo>
                <a:cubicBezTo>
                  <a:pt x="2399737" y="-659854"/>
                  <a:pt x="4170691" y="-645"/>
                  <a:pt x="5054144" y="844427"/>
                </a:cubicBezTo>
                <a:cubicBezTo>
                  <a:pt x="7889964" y="132546"/>
                  <a:pt x="7834488" y="1786675"/>
                  <a:pt x="7829712" y="2309085"/>
                </a:cubicBezTo>
                <a:cubicBezTo>
                  <a:pt x="9245964" y="3189841"/>
                  <a:pt x="8016157" y="4423549"/>
                  <a:pt x="7101429" y="4275450"/>
                </a:cubicBezTo>
                <a:cubicBezTo>
                  <a:pt x="4753317" y="5313600"/>
                  <a:pt x="4268050" y="4863070"/>
                  <a:pt x="3824154" y="4534395"/>
                </a:cubicBezTo>
                <a:cubicBezTo>
                  <a:pt x="3565609" y="4588779"/>
                  <a:pt x="3249619" y="4359068"/>
                  <a:pt x="3160607" y="4324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A4C180-5189-4256-8A85-0DF03C75DE2E}"/>
              </a:ext>
            </a:extLst>
          </p:cNvPr>
          <p:cNvGrpSpPr/>
          <p:nvPr/>
        </p:nvGrpSpPr>
        <p:grpSpPr>
          <a:xfrm>
            <a:off x="1036344" y="1273527"/>
            <a:ext cx="7026661" cy="4310948"/>
            <a:chOff x="1688050" y="752783"/>
            <a:chExt cx="8548602" cy="4979185"/>
          </a:xfrm>
          <a:effectLst>
            <a:outerShdw blurRad="50800" algn="ctr" rotWithShape="0">
              <a:prstClr val="black">
                <a:alpha val="70000"/>
              </a:prstClr>
            </a:outerShdw>
          </a:effectLst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B5C854-D27B-47A0-9653-E3235786F498}"/>
                </a:ext>
              </a:extLst>
            </p:cNvPr>
            <p:cNvSpPr/>
            <p:nvPr/>
          </p:nvSpPr>
          <p:spPr>
            <a:xfrm>
              <a:off x="1688050" y="1888958"/>
              <a:ext cx="3244897" cy="3390774"/>
            </a:xfrm>
            <a:custGeom>
              <a:avLst/>
              <a:gdLst>
                <a:gd name="connsiteX0" fmla="*/ 0 w 1383632"/>
                <a:gd name="connsiteY0" fmla="*/ 0 h 3224463"/>
                <a:gd name="connsiteX1" fmla="*/ 1383632 w 1383632"/>
                <a:gd name="connsiteY1" fmla="*/ 3224463 h 3224463"/>
                <a:gd name="connsiteX0" fmla="*/ 1588947 w 2972579"/>
                <a:gd name="connsiteY0" fmla="*/ 0 h 3224463"/>
                <a:gd name="connsiteX1" fmla="*/ 2972579 w 2972579"/>
                <a:gd name="connsiteY1" fmla="*/ 3224463 h 3224463"/>
                <a:gd name="connsiteX0" fmla="*/ 1852235 w 3235867"/>
                <a:gd name="connsiteY0" fmla="*/ 0 h 3424229"/>
                <a:gd name="connsiteX1" fmla="*/ 3235867 w 3235867"/>
                <a:gd name="connsiteY1" fmla="*/ 3224463 h 3424229"/>
                <a:gd name="connsiteX0" fmla="*/ 1849234 w 3244897"/>
                <a:gd name="connsiteY0" fmla="*/ 0 h 3390774"/>
                <a:gd name="connsiteX1" fmla="*/ 3244897 w 3244897"/>
                <a:gd name="connsiteY1" fmla="*/ 3188368 h 3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4897" h="3390774">
                  <a:moveTo>
                    <a:pt x="1849234" y="0"/>
                  </a:moveTo>
                  <a:cubicBezTo>
                    <a:pt x="-2300659" y="2154655"/>
                    <a:pt x="1598576" y="4020553"/>
                    <a:pt x="3244897" y="3188368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182A519-6CBA-4923-9B95-9E06293E6826}"/>
                </a:ext>
              </a:extLst>
            </p:cNvPr>
            <p:cNvSpPr/>
            <p:nvPr/>
          </p:nvSpPr>
          <p:spPr>
            <a:xfrm>
              <a:off x="3380874" y="752783"/>
              <a:ext cx="3404937" cy="1172270"/>
            </a:xfrm>
            <a:custGeom>
              <a:avLst/>
              <a:gdLst>
                <a:gd name="connsiteX0" fmla="*/ 0 w 3404937"/>
                <a:gd name="connsiteY0" fmla="*/ 324853 h 324853"/>
                <a:gd name="connsiteX1" fmla="*/ 3404937 w 3404937"/>
                <a:gd name="connsiteY1" fmla="*/ 0 h 324853"/>
                <a:gd name="connsiteX0" fmla="*/ 0 w 3404937"/>
                <a:gd name="connsiteY0" fmla="*/ 719289 h 719289"/>
                <a:gd name="connsiteX1" fmla="*/ 3404937 w 3404937"/>
                <a:gd name="connsiteY1" fmla="*/ 394436 h 719289"/>
                <a:gd name="connsiteX0" fmla="*/ 0 w 3404937"/>
                <a:gd name="connsiteY0" fmla="*/ 936673 h 936673"/>
                <a:gd name="connsiteX1" fmla="*/ 3404937 w 3404937"/>
                <a:gd name="connsiteY1" fmla="*/ 611820 h 936673"/>
                <a:gd name="connsiteX0" fmla="*/ 0 w 3404937"/>
                <a:gd name="connsiteY0" fmla="*/ 1172270 h 1172270"/>
                <a:gd name="connsiteX1" fmla="*/ 3404937 w 3404937"/>
                <a:gd name="connsiteY1" fmla="*/ 847417 h 11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4937" h="1172270">
                  <a:moveTo>
                    <a:pt x="0" y="1172270"/>
                  </a:moveTo>
                  <a:cubicBezTo>
                    <a:pt x="701842" y="-788877"/>
                    <a:pt x="2871537" y="149585"/>
                    <a:pt x="3404937" y="84741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61B9615-8AE3-4D0A-8BA9-55CD4D5105E7}"/>
                </a:ext>
              </a:extLst>
            </p:cNvPr>
            <p:cNvSpPr/>
            <p:nvPr/>
          </p:nvSpPr>
          <p:spPr>
            <a:xfrm>
              <a:off x="6701590" y="1429045"/>
              <a:ext cx="2863024" cy="1639008"/>
            </a:xfrm>
            <a:custGeom>
              <a:avLst/>
              <a:gdLst>
                <a:gd name="connsiteX0" fmla="*/ 0 w 2839453"/>
                <a:gd name="connsiteY0" fmla="*/ 0 h 1419727"/>
                <a:gd name="connsiteX1" fmla="*/ 2839453 w 2839453"/>
                <a:gd name="connsiteY1" fmla="*/ 1419727 h 1419727"/>
                <a:gd name="connsiteX2" fmla="*/ 2839453 w 2839453"/>
                <a:gd name="connsiteY2" fmla="*/ 1419727 h 1419727"/>
                <a:gd name="connsiteX0" fmla="*/ 0 w 2839453"/>
                <a:gd name="connsiteY0" fmla="*/ 177188 h 1596915"/>
                <a:gd name="connsiteX1" fmla="*/ 2839453 w 2839453"/>
                <a:gd name="connsiteY1" fmla="*/ 1596915 h 1596915"/>
                <a:gd name="connsiteX2" fmla="*/ 2839453 w 2839453"/>
                <a:gd name="connsiteY2" fmla="*/ 1596915 h 1596915"/>
                <a:gd name="connsiteX0" fmla="*/ 0 w 2863024"/>
                <a:gd name="connsiteY0" fmla="*/ 219281 h 1639008"/>
                <a:gd name="connsiteX1" fmla="*/ 2839453 w 2863024"/>
                <a:gd name="connsiteY1" fmla="*/ 1639008 h 1639008"/>
                <a:gd name="connsiteX2" fmla="*/ 2839453 w 2863024"/>
                <a:gd name="connsiteY2" fmla="*/ 1639008 h 16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024" h="1639008">
                  <a:moveTo>
                    <a:pt x="0" y="219281"/>
                  </a:moveTo>
                  <a:cubicBezTo>
                    <a:pt x="2582778" y="-498603"/>
                    <a:pt x="2975811" y="696534"/>
                    <a:pt x="2839453" y="1639008"/>
                  </a:cubicBezTo>
                  <a:lnTo>
                    <a:pt x="2839453" y="1639008"/>
                  </a:ln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70ED7A-84F2-4C17-BA38-FB7D940F6B36}"/>
                </a:ext>
              </a:extLst>
            </p:cNvPr>
            <p:cNvSpPr/>
            <p:nvPr/>
          </p:nvSpPr>
          <p:spPr>
            <a:xfrm>
              <a:off x="8819148" y="3092116"/>
              <a:ext cx="1417504" cy="1991703"/>
            </a:xfrm>
            <a:custGeom>
              <a:avLst/>
              <a:gdLst>
                <a:gd name="connsiteX0" fmla="*/ 770021 w 770021"/>
                <a:gd name="connsiteY0" fmla="*/ 0 h 1961147"/>
                <a:gd name="connsiteX1" fmla="*/ 0 w 770021"/>
                <a:gd name="connsiteY1" fmla="*/ 1961147 h 1961147"/>
                <a:gd name="connsiteX0" fmla="*/ 770021 w 1294556"/>
                <a:gd name="connsiteY0" fmla="*/ 0 h 1961147"/>
                <a:gd name="connsiteX1" fmla="*/ 0 w 1294556"/>
                <a:gd name="connsiteY1" fmla="*/ 1961147 h 1961147"/>
                <a:gd name="connsiteX0" fmla="*/ 770021 w 1417504"/>
                <a:gd name="connsiteY0" fmla="*/ 0 h 1991703"/>
                <a:gd name="connsiteX1" fmla="*/ 0 w 1417504"/>
                <a:gd name="connsiteY1" fmla="*/ 1961147 h 19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504" h="1991703">
                  <a:moveTo>
                    <a:pt x="770021" y="0"/>
                  </a:moveTo>
                  <a:cubicBezTo>
                    <a:pt x="2209799" y="749969"/>
                    <a:pt x="930442" y="2221831"/>
                    <a:pt x="0" y="19611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05A443-2703-4CDE-85E3-24A68001C367}"/>
                </a:ext>
              </a:extLst>
            </p:cNvPr>
            <p:cNvSpPr/>
            <p:nvPr/>
          </p:nvSpPr>
          <p:spPr>
            <a:xfrm>
              <a:off x="5438274" y="5005137"/>
              <a:ext cx="3489158" cy="726831"/>
            </a:xfrm>
            <a:custGeom>
              <a:avLst/>
              <a:gdLst>
                <a:gd name="connsiteX0" fmla="*/ 3489158 w 3489158"/>
                <a:gd name="connsiteY0" fmla="*/ 0 h 108284"/>
                <a:gd name="connsiteX1" fmla="*/ 0 w 3489158"/>
                <a:gd name="connsiteY1" fmla="*/ 108284 h 108284"/>
                <a:gd name="connsiteX0" fmla="*/ 3489158 w 3489158"/>
                <a:gd name="connsiteY0" fmla="*/ 0 h 586369"/>
                <a:gd name="connsiteX1" fmla="*/ 0 w 3489158"/>
                <a:gd name="connsiteY1" fmla="*/ 108284 h 586369"/>
                <a:gd name="connsiteX0" fmla="*/ 3489158 w 3489158"/>
                <a:gd name="connsiteY0" fmla="*/ 0 h 726831"/>
                <a:gd name="connsiteX1" fmla="*/ 0 w 3489158"/>
                <a:gd name="connsiteY1" fmla="*/ 108284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158" h="726831">
                  <a:moveTo>
                    <a:pt x="3489158" y="0"/>
                  </a:moveTo>
                  <a:cubicBezTo>
                    <a:pt x="2073442" y="601579"/>
                    <a:pt x="717884" y="1227220"/>
                    <a:pt x="0" y="108284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B1ADC71-C231-4FC4-A539-6027B7003230}"/>
                </a:ext>
              </a:extLst>
            </p:cNvPr>
            <p:cNvSpPr/>
            <p:nvPr/>
          </p:nvSpPr>
          <p:spPr>
            <a:xfrm>
              <a:off x="4788568" y="4944979"/>
              <a:ext cx="733927" cy="360947"/>
            </a:xfrm>
            <a:custGeom>
              <a:avLst/>
              <a:gdLst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27" h="360947">
                  <a:moveTo>
                    <a:pt x="0" y="0"/>
                  </a:moveTo>
                  <a:cubicBezTo>
                    <a:pt x="232611" y="300789"/>
                    <a:pt x="477253" y="360947"/>
                    <a:pt x="733927" y="3609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2E01A9E-37DD-462A-AF0F-7BF1BD41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7" y="4152103"/>
            <a:ext cx="2077234" cy="2077234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8CF19C0-BB3F-43B7-A94D-6F8F0A2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665">
            <a:off x="6515099" y="977890"/>
            <a:ext cx="2446689" cy="288775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841D2E-8F2D-430B-91E6-D18C21A6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30" y="4621223"/>
            <a:ext cx="896190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5BE5E3A-CD35-44D9-8A06-E0F67A9D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842" y="5027708"/>
            <a:ext cx="902286" cy="96934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1810CF8-9205-4062-8D4E-E15B130F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998" y="5212287"/>
            <a:ext cx="902286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E56A6EB-955E-4FB7-91EA-85CCEAAB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45" y="2051156"/>
            <a:ext cx="902286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79A55F-8A86-4211-B288-1324A4AA3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8783" y="4546767"/>
            <a:ext cx="487722" cy="518205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FA4F9D2-DB8C-4C5E-952E-24C71F56D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344" y="1205960"/>
            <a:ext cx="487722" cy="518205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2754" y="2858622"/>
            <a:ext cx="5987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7728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6" y="464458"/>
            <a:ext cx="1930400" cy="53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555485" y="1489126"/>
            <a:ext cx="8141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555485" y="2274492"/>
            <a:ext cx="61545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16859" y="4439261"/>
            <a:ext cx="8171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9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786901" y="312260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555485" y="3479888"/>
            <a:ext cx="8033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iệt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nhiều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danh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lam,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thắng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cảnh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970" y="10073"/>
            <a:ext cx="1168812" cy="305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8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67279-AF6E-4BB4-B30C-BC7AB73F7419}"/>
              </a:ext>
            </a:extLst>
          </p:cNvPr>
          <p:cNvSpPr txBox="1"/>
          <p:nvPr/>
        </p:nvSpPr>
        <p:spPr>
          <a:xfrm>
            <a:off x="2776802" y="329031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srgbClr val="020BBE"/>
                </a:solidFill>
                <a:latin typeface="+mj-lt"/>
                <a:ea typeface="Arial-Rounded"/>
              </a:rPr>
              <a:t>CHỮ HOA</a:t>
            </a:r>
            <a:r>
              <a:rPr lang="en-US" sz="4400" dirty="0">
                <a:solidFill>
                  <a:srgbClr val="020BBE"/>
                </a:solidFill>
                <a:latin typeface="+mj-lt"/>
                <a:ea typeface="Arial-Rounded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vi-VN" sz="4400" dirty="0">
                <a:solidFill>
                  <a:srgbClr val="ED7D31"/>
                </a:solidFill>
                <a:latin typeface="Arial-Rounded"/>
                <a:ea typeface="Arial-Rounded"/>
              </a:rPr>
              <a:t> </a:t>
            </a:r>
            <a:endParaRPr lang="en-US" sz="4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18D0F-7A0B-4B4D-A335-AF3F36FD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54" y="329031"/>
            <a:ext cx="1030707" cy="1653926"/>
          </a:xfrm>
          <a:prstGeom prst="rect">
            <a:avLst/>
          </a:prstGeom>
        </p:spPr>
      </p:pic>
      <p:pic>
        <p:nvPicPr>
          <p:cNvPr id="4" name="Picture 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B54FFD8B-FEE1-48B7-8989-30678DF4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77"/>
          <a:stretch/>
        </p:blipFill>
        <p:spPr>
          <a:xfrm>
            <a:off x="1602294" y="2646830"/>
            <a:ext cx="2878265" cy="333595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249F4C7-8A67-4519-ABBE-88CDC9DDFC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4" t="20989" r="11585" b="22962"/>
          <a:stretch/>
        </p:blipFill>
        <p:spPr>
          <a:xfrm>
            <a:off x="5051489" y="4136861"/>
            <a:ext cx="1764610" cy="1845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2502" y="0"/>
            <a:ext cx="1854926" cy="862148"/>
          </a:xfrm>
          <a:prstGeom prst="rect">
            <a:avLst/>
          </a:prstGeom>
          <a:solidFill>
            <a:srgbClr val="E6CD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652" y="1864304"/>
            <a:ext cx="4067139" cy="1242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7471" y="1905679"/>
            <a:ext cx="93148" cy="2868027"/>
            <a:chOff x="1042416" y="804672"/>
            <a:chExt cx="210312" cy="43616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42678" y="1634545"/>
            <a:ext cx="2765263" cy="174058"/>
            <a:chOff x="5440680" y="1322832"/>
            <a:chExt cx="3017520" cy="195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74944" y="2946683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025031" y="917467"/>
            <a:ext cx="2015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4438652" y="3531458"/>
            <a:ext cx="4067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A1C4596E-67EC-43F4-8FF5-639C33A94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7"/>
          <a:stretch/>
        </p:blipFill>
        <p:spPr>
          <a:xfrm>
            <a:off x="1409564" y="1864304"/>
            <a:ext cx="2941545" cy="29094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25E1D-CF7A-4BE0-9070-D2941467FAC5}"/>
              </a:ext>
            </a:extLst>
          </p:cNvPr>
          <p:cNvSpPr txBox="1"/>
          <p:nvPr/>
        </p:nvSpPr>
        <p:spPr>
          <a:xfrm>
            <a:off x="712693" y="4792020"/>
            <a:ext cx="790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299B082A-E670-4934-8565-909A3ED41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7"/>
          <a:stretch/>
        </p:blipFill>
        <p:spPr>
          <a:xfrm>
            <a:off x="833572" y="1086928"/>
            <a:ext cx="3570340" cy="33752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BA3261-7C91-4B10-A915-F419FE009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4" t="20989" r="11585" b="22962"/>
          <a:stretch/>
        </p:blipFill>
        <p:spPr>
          <a:xfrm>
            <a:off x="5669022" y="2673739"/>
            <a:ext cx="1775575" cy="18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6B5F3-8AC7-4569-BFE5-A8E0B61FA7D2}"/>
              </a:ext>
            </a:extLst>
          </p:cNvPr>
          <p:cNvSpPr txBox="1"/>
          <p:nvPr/>
        </p:nvSpPr>
        <p:spPr>
          <a:xfrm>
            <a:off x="790485" y="3744416"/>
            <a:ext cx="754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3600" b="1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E5AFA-8C43-4678-A6AD-29247D876191}"/>
              </a:ext>
            </a:extLst>
          </p:cNvPr>
          <p:cNvSpPr txBox="1"/>
          <p:nvPr/>
        </p:nvSpPr>
        <p:spPr>
          <a:xfrm>
            <a:off x="1022233" y="522967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lang="en-US" sz="3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3600" b="1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E84248-F4A7-4D68-9BB5-072B170B1BC5}"/>
              </a:ext>
            </a:extLst>
          </p:cNvPr>
          <p:cNvGrpSpPr/>
          <p:nvPr/>
        </p:nvGrpSpPr>
        <p:grpSpPr>
          <a:xfrm>
            <a:off x="226832" y="2004395"/>
            <a:ext cx="8674894" cy="1255116"/>
            <a:chOff x="87561" y="939751"/>
            <a:chExt cx="8650246" cy="12551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13C673-742A-42ED-A5ED-97A31F200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3653" b="78232"/>
            <a:stretch/>
          </p:blipFill>
          <p:spPr>
            <a:xfrm>
              <a:off x="157705" y="939751"/>
              <a:ext cx="8580102" cy="1255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296C4C-BE8B-409B-915F-36C8CFA22A24}"/>
                </a:ext>
              </a:extLst>
            </p:cNvPr>
            <p:cNvSpPr txBox="1"/>
            <p:nvPr/>
          </p:nvSpPr>
          <p:spPr>
            <a:xfrm>
              <a:off x="87561" y="1176463"/>
              <a:ext cx="8650245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vi-VN" sz="3200" b="1" dirty="0">
                  <a:solidFill>
                    <a:srgbClr val="BA06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</a:rPr>
                <a:t>f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iệt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có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nhiều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danh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lam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thắng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cảnh</a:t>
              </a: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Box 1736">
            <a:extLst>
              <a:ext uri="{FF2B5EF4-FFF2-40B4-BE49-F238E27FC236}">
                <a16:creationId xmlns:a16="http://schemas.microsoft.com/office/drawing/2014/main" id="{C848839B-D29B-4E3A-9413-4CBFAAA0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4" y="3139884"/>
            <a:ext cx="85801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DAA4A4-A55F-4CCC-8A7B-3E6993C86B77}"/>
              </a:ext>
            </a:extLst>
          </p:cNvPr>
          <p:cNvGrpSpPr/>
          <p:nvPr/>
        </p:nvGrpSpPr>
        <p:grpSpPr>
          <a:xfrm>
            <a:off x="167030" y="1013311"/>
            <a:ext cx="8650246" cy="1255116"/>
            <a:chOff x="87561" y="939751"/>
            <a:chExt cx="8650246" cy="12551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311882-39B4-47FE-B333-13A96AEE0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3653" b="78232"/>
            <a:stretch/>
          </p:blipFill>
          <p:spPr>
            <a:xfrm>
              <a:off x="157705" y="939751"/>
              <a:ext cx="8580102" cy="1255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D8339F-986E-402C-86B2-D953A73028CA}"/>
                </a:ext>
              </a:extLst>
            </p:cNvPr>
            <p:cNvSpPr txBox="1"/>
            <p:nvPr/>
          </p:nvSpPr>
          <p:spPr>
            <a:xfrm>
              <a:off x="87561" y="1189910"/>
              <a:ext cx="8650245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vi-VN" sz="3200" b="1" dirty="0">
                  <a:solidFill>
                    <a:srgbClr val="BA06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</a:rPr>
                <a:t>f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iệt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có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nhiều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danh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lam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thắng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cảnh</a:t>
              </a: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2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431C4-058A-46AA-9D24-ECC3845A3637}"/>
              </a:ext>
            </a:extLst>
          </p:cNvPr>
          <p:cNvSpPr txBox="1"/>
          <p:nvPr/>
        </p:nvSpPr>
        <p:spPr>
          <a:xfrm>
            <a:off x="330314" y="2246477"/>
            <a:ext cx="8192233" cy="85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D5D5C-A4ED-4F77-B5CF-14319DB2ED79}"/>
              </a:ext>
            </a:extLst>
          </p:cNvPr>
          <p:cNvSpPr txBox="1"/>
          <p:nvPr/>
        </p:nvSpPr>
        <p:spPr>
          <a:xfrm>
            <a:off x="330314" y="3239030"/>
            <a:ext cx="8776023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con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o.</a:t>
            </a:r>
            <a:endParaRPr lang="vi-VN" sz="2933" b="1" kern="0" dirty="0">
              <a:solidFill>
                <a:srgbClr val="0D0DD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B1A2-EFDA-4AFE-B4FB-289F303F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96" b="79337"/>
          <a:stretch/>
        </p:blipFill>
        <p:spPr>
          <a:xfrm>
            <a:off x="209871" y="902933"/>
            <a:ext cx="8740172" cy="1315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A360B-0BB6-49EA-A41D-7DE341C10BCA}"/>
              </a:ext>
            </a:extLst>
          </p:cNvPr>
          <p:cNvSpPr txBox="1"/>
          <p:nvPr/>
        </p:nvSpPr>
        <p:spPr>
          <a:xfrm>
            <a:off x="121023" y="1199260"/>
            <a:ext cx="882901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BA06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iệt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nhiều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danh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lam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thắng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cảnh</a:t>
            </a:r>
            <a:r>
              <a:rPr lang="en-US" sz="3400" b="1" kern="0" dirty="0">
                <a:solidFill>
                  <a:srgbClr val="BA06B1"/>
                </a:solidFill>
                <a:latin typeface="HP001 4 hàng" panose="020B0603050302020204" pitchFamily="34" charset="0"/>
                <a:cs typeface="Arial"/>
                <a:sym typeface="Arial"/>
              </a:rPr>
              <a:t>.        </a:t>
            </a:r>
          </a:p>
        </p:txBody>
      </p:sp>
    </p:spTree>
    <p:extLst>
      <p:ext uri="{BB962C8B-B14F-4D97-AF65-F5344CB8AC3E}">
        <p14:creationId xmlns:p14="http://schemas.microsoft.com/office/powerpoint/2010/main" val="3978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C3FC5-0423-4C10-8548-A073C0DF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901487" y="2585434"/>
            <a:ext cx="1865996" cy="16871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E3D841-DBCC-44CB-BC11-4D62E5D8A05E}"/>
              </a:ext>
            </a:extLst>
          </p:cNvPr>
          <p:cNvGrpSpPr/>
          <p:nvPr/>
        </p:nvGrpSpPr>
        <p:grpSpPr>
          <a:xfrm>
            <a:off x="6901487" y="621672"/>
            <a:ext cx="1865996" cy="1687131"/>
            <a:chOff x="179882" y="202717"/>
            <a:chExt cx="3326130" cy="3007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AC195-4D2E-4C3B-BD06-C28F805D13AB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8033D9-39CE-4535-B26E-0A064922B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F628DD-8DEA-4D57-A602-D9F68BE3A0B8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03E9F0-8C31-4087-BB81-E2DB086B6EA4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28B310-B774-4264-A16E-972B2150AE63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E2178B-2D7A-46D5-9A20-5779C712A48F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87BAF177-009E-49C3-93DA-0A80EE730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77"/>
          <a:stretch/>
        </p:blipFill>
        <p:spPr>
          <a:xfrm>
            <a:off x="714197" y="1379020"/>
            <a:ext cx="2368637" cy="2908594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BEFC79B-AC1C-45FC-AD06-ED4BE8481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4" t="20989" r="11585" b="22962"/>
          <a:stretch/>
        </p:blipFill>
        <p:spPr>
          <a:xfrm>
            <a:off x="3447442" y="2658397"/>
            <a:ext cx="1385815" cy="16292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2539A3-BEC9-4029-9B67-A65C3142C9C6}"/>
              </a:ext>
            </a:extLst>
          </p:cNvPr>
          <p:cNvGrpSpPr/>
          <p:nvPr/>
        </p:nvGrpSpPr>
        <p:grpSpPr>
          <a:xfrm>
            <a:off x="246877" y="4937724"/>
            <a:ext cx="8650246" cy="1255116"/>
            <a:chOff x="87561" y="939751"/>
            <a:chExt cx="8650246" cy="12551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E0CC0E-49A2-45E4-BFF7-D02C937E8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13653" b="78232"/>
            <a:stretch/>
          </p:blipFill>
          <p:spPr>
            <a:xfrm>
              <a:off x="157705" y="939751"/>
              <a:ext cx="8580102" cy="125511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7D36AB-E276-4FE4-A8C2-D037FC4244EA}"/>
                </a:ext>
              </a:extLst>
            </p:cNvPr>
            <p:cNvSpPr txBox="1"/>
            <p:nvPr/>
          </p:nvSpPr>
          <p:spPr>
            <a:xfrm>
              <a:off x="87561" y="1189910"/>
              <a:ext cx="8650245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vi-VN" sz="3200" b="1" dirty="0">
                  <a:solidFill>
                    <a:srgbClr val="BA06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</a:rPr>
                <a:t>f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iệt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có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nhiều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danh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lam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thắng</a:t>
              </a:r>
              <a:r>
                <a:rPr lang="en-US" sz="3400" b="1" kern="0" dirty="0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400" b="1" kern="0" dirty="0" err="1">
                  <a:solidFill>
                    <a:srgbClr val="BA06B1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cảnh</a:t>
              </a:r>
              <a:r>
                <a:rPr lang="en-US" sz="3400" b="1" kern="0" dirty="0">
                  <a:solidFill>
                    <a:srgbClr val="020BBE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215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HP001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125</cp:revision>
  <dcterms:created xsi:type="dcterms:W3CDTF">2021-07-20T01:55:21Z</dcterms:created>
  <dcterms:modified xsi:type="dcterms:W3CDTF">2025-05-05T05:42:47Z</dcterms:modified>
</cp:coreProperties>
</file>