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4" r:id="rId2"/>
    <p:sldMasterId id="2147483721" r:id="rId3"/>
    <p:sldMasterId id="2147483741" r:id="rId4"/>
    <p:sldMasterId id="2147483753" r:id="rId5"/>
  </p:sldMasterIdLst>
  <p:notesMasterIdLst>
    <p:notesMasterId r:id="rId18"/>
  </p:notesMasterIdLst>
  <p:handoutMasterIdLst>
    <p:handoutMasterId r:id="rId19"/>
  </p:handoutMasterIdLst>
  <p:sldIdLst>
    <p:sldId id="2007577114" r:id="rId6"/>
    <p:sldId id="2007577095" r:id="rId7"/>
    <p:sldId id="2007577116" r:id="rId8"/>
    <p:sldId id="2007577104" r:id="rId9"/>
    <p:sldId id="2007577110" r:id="rId10"/>
    <p:sldId id="2007577106" r:id="rId11"/>
    <p:sldId id="2007577107" r:id="rId12"/>
    <p:sldId id="2007577108" r:id="rId13"/>
    <p:sldId id="2007577111" r:id="rId14"/>
    <p:sldId id="2007577113" r:id="rId15"/>
    <p:sldId id="2007577117" r:id="rId16"/>
    <p:sldId id="20075770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319E6-5CE8-4D5C-8740-46C75E721207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E867F-4728-4BAF-9B68-0BC32A2CC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26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79924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754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5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1F2-EC4C-438A-A626-EF38FEB19E62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457288" y="6278481"/>
            <a:ext cx="526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1150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65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3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6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86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8"/>
            <a:ext cx="31708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7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3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9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043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2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4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2"/>
            <a:ext cx="317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95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5"/>
            <a:ext cx="473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6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5"/>
            <a:ext cx="473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61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60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75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66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2481710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1"/>
            <a:ext cx="4736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01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8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429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6"/>
            <a:ext cx="54973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40"/>
            <a:ext cx="526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2"/>
            <a:ext cx="3170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6560137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8"/>
            <a:ext cx="31708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6517886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07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8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88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93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93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9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85500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06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16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33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3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893582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0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4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0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649" r:id="rId20"/>
    <p:sldLayoutId id="2147483656" r:id="rId21"/>
    <p:sldLayoutId id="2147483657" r:id="rId22"/>
    <p:sldLayoutId id="2147483659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80" y="4753418"/>
            <a:ext cx="2622420" cy="2101874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" y="5129600"/>
            <a:ext cx="1833548" cy="17256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-831542" y="3915683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latin typeface="+mn-lt"/>
              <a:ea typeface="微软雅黑"/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5046" y="1996127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ea typeface="微软雅黑"/>
                <a:cs typeface="Times New Roman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3842" y="282408"/>
            <a:ext cx="9331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>
                <a:solidFill>
                  <a:srgbClr val="002060"/>
                </a:solidFill>
                <a:latin typeface="+mn-lt"/>
                <a:ea typeface="微软雅黑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+mn-lt"/>
                <a:ea typeface="微软雅黑"/>
                <a:cs typeface="Times New Roman" pitchFamily="18" charset="0"/>
              </a:rPr>
              <a:t>TIỂU HỌC NGỌC LÂM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ea typeface="微软雅黑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8255059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24F0A3-7CA8-4548-9A81-AC133994DD18}"/>
              </a:ext>
            </a:extLst>
          </p:cNvPr>
          <p:cNvGrpSpPr/>
          <p:nvPr/>
        </p:nvGrpSpPr>
        <p:grpSpPr>
          <a:xfrm>
            <a:off x="529667" y="483903"/>
            <a:ext cx="987089" cy="553997"/>
            <a:chOff x="1931814" y="1440654"/>
            <a:chExt cx="987089" cy="5539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6A1919-E012-4FA7-B9E0-8994C0E7F02F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9F48112-5D2B-40DC-A710-98E6D37EBE3C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D5700C-D18E-4956-894C-37A9C5BF45E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4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30E5F9-20E3-4501-915A-1CFA307925BF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A541DA-AB07-4899-B02C-D1D56576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010" y="3788229"/>
            <a:ext cx="3494177" cy="17728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BB769F-D9A9-4A53-A278-47BDF011A7BA}"/>
              </a:ext>
            </a:extLst>
          </p:cNvPr>
          <p:cNvGrpSpPr/>
          <p:nvPr/>
        </p:nvGrpSpPr>
        <p:grpSpPr>
          <a:xfrm>
            <a:off x="529667" y="882350"/>
            <a:ext cx="7872390" cy="2677656"/>
            <a:chOff x="787240" y="996106"/>
            <a:chExt cx="9746662" cy="267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7FA22C-933D-4F61-B5DD-200F7E4FB1FA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800 kg,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200 kg.</a:t>
              </a:r>
            </a:p>
            <a:p>
              <a:pPr>
                <a:lnSpc>
                  <a:spcPct val="120000"/>
                </a:lnSpc>
                <a:buAutoNum type="alphaLcParenR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 kg + 200 kg =             kg.</a:t>
              </a:r>
            </a:p>
            <a:p>
              <a:pPr>
                <a:lnSpc>
                  <a:spcPct val="120000"/>
                </a:lnSpc>
                <a:buAutoNum type="alphaLcParenR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kg.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77EF68F-C78E-4540-A8D0-618C6B098048}"/>
                </a:ext>
              </a:extLst>
            </p:cNvPr>
            <p:cNvSpPr/>
            <p:nvPr/>
          </p:nvSpPr>
          <p:spPr>
            <a:xfrm>
              <a:off x="4859967" y="2604288"/>
              <a:ext cx="490005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F1F5A3-6D75-4153-9639-4053D25F9C41}"/>
                </a:ext>
              </a:extLst>
            </p:cNvPr>
            <p:cNvSpPr/>
            <p:nvPr/>
          </p:nvSpPr>
          <p:spPr>
            <a:xfrm>
              <a:off x="5529875" y="3150776"/>
              <a:ext cx="490005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6E07569-9D82-4855-82FE-C55265995C0B}"/>
              </a:ext>
            </a:extLst>
          </p:cNvPr>
          <p:cNvSpPr/>
          <p:nvPr/>
        </p:nvSpPr>
        <p:spPr>
          <a:xfrm>
            <a:off x="3476015" y="2414526"/>
            <a:ext cx="1082173" cy="56117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2E1A96-A092-4944-8D2D-3F21D55F4952}"/>
              </a:ext>
            </a:extLst>
          </p:cNvPr>
          <p:cNvSpPr/>
          <p:nvPr/>
        </p:nvSpPr>
        <p:spPr>
          <a:xfrm>
            <a:off x="4131400" y="2975698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73" y="6543590"/>
            <a:ext cx="318848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2345640" y="83762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600365" y="1422400"/>
            <a:ext cx="7914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Củng cố kiến thức, kĩ năng cân, đo, tính toán về độ dài, khổi lượng và dung tích với đơn vị đo độ dài đã học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(kg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l).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653844" y="3849070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33" y="6406366"/>
            <a:ext cx="318848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36" y="233819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+mn-lt"/>
              </a:rPr>
              <a:t>CHÀO TẠM BIỆT!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7418604" y="6581002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05983" y="2517817"/>
            <a:ext cx="8813492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73: 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ÔN TẬP 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ĐO LƯỜNG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Tiết 1 – Luyện tập, trang 131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05983" y="57268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6954" y="1275065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ÔN TẬP CUỐI NĂM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864" y="6289663"/>
            <a:ext cx="4444223" cy="33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2371664" y="1153509"/>
            <a:ext cx="523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788363" y="1957508"/>
            <a:ext cx="784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kiến thức, kĩ năng cân, đo, tính toán về độ dài, khổi lượng và dung tích với đơn vị đo độ dài đã 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(kg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58335-B3D0-4B28-9B8D-DE4E8B075E6E}"/>
              </a:ext>
            </a:extLst>
          </p:cNvPr>
          <p:cNvSpPr txBox="1"/>
          <p:nvPr/>
        </p:nvSpPr>
        <p:spPr>
          <a:xfrm>
            <a:off x="1097813" y="3807507"/>
            <a:ext cx="720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7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2C59D6-1A44-4718-B7D7-777005FC1E56}"/>
              </a:ext>
            </a:extLst>
          </p:cNvPr>
          <p:cNvGrpSpPr/>
          <p:nvPr/>
        </p:nvGrpSpPr>
        <p:grpSpPr>
          <a:xfrm>
            <a:off x="1199687" y="812942"/>
            <a:ext cx="1301131" cy="584775"/>
            <a:chOff x="5172791" y="695644"/>
            <a:chExt cx="1301131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89324D-DE03-4BAB-9F45-6DEA6F229050}"/>
                </a:ext>
              </a:extLst>
            </p:cNvPr>
            <p:cNvSpPr/>
            <p:nvPr/>
          </p:nvSpPr>
          <p:spPr>
            <a:xfrm>
              <a:off x="5172791" y="851976"/>
              <a:ext cx="245476" cy="230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E87589-9512-4304-9084-F15B96CE83FC}"/>
                </a:ext>
              </a:extLst>
            </p:cNvPr>
            <p:cNvSpPr txBox="1"/>
            <p:nvPr/>
          </p:nvSpPr>
          <p:spPr>
            <a:xfrm>
              <a:off x="5412413" y="695644"/>
              <a:ext cx="10615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97D285-D574-4CC2-8E4C-47B40F8B387D}"/>
              </a:ext>
            </a:extLst>
          </p:cNvPr>
          <p:cNvSpPr txBox="1"/>
          <p:nvPr/>
        </p:nvSpPr>
        <p:spPr>
          <a:xfrm>
            <a:off x="1001058" y="995570"/>
            <a:ext cx="58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F800B-278D-4996-84D3-A6AFB40CCE47}"/>
              </a:ext>
            </a:extLst>
          </p:cNvPr>
          <p:cNvSpPr txBox="1"/>
          <p:nvPr/>
        </p:nvSpPr>
        <p:spPr>
          <a:xfrm>
            <a:off x="945205" y="1557750"/>
            <a:ext cx="267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35kg +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28kg =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934E3-9F6B-49D0-8435-9F991A204D00}"/>
              </a:ext>
            </a:extLst>
          </p:cNvPr>
          <p:cNvSpPr txBox="1"/>
          <p:nvPr/>
        </p:nvSpPr>
        <p:spPr>
          <a:xfrm>
            <a:off x="748859" y="2634238"/>
            <a:ext cx="2692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72kg –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15kg =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C9A8E-A629-411B-ACDB-DE5E4FA99867}"/>
              </a:ext>
            </a:extLst>
          </p:cNvPr>
          <p:cNvSpPr txBox="1"/>
          <p:nvPr/>
        </p:nvSpPr>
        <p:spPr>
          <a:xfrm>
            <a:off x="5169486" y="2569934"/>
            <a:ext cx="185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15kg :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=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45AC9-67AE-4E50-AB95-8F131836A530}"/>
              </a:ext>
            </a:extLst>
          </p:cNvPr>
          <p:cNvSpPr txBox="1"/>
          <p:nvPr/>
        </p:nvSpPr>
        <p:spPr>
          <a:xfrm>
            <a:off x="5169486" y="1557750"/>
            <a:ext cx="29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 x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=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C3E77-BE39-442A-8038-CDF073BF7B1A}"/>
              </a:ext>
            </a:extLst>
          </p:cNvPr>
          <p:cNvSpPr txBox="1"/>
          <p:nvPr/>
        </p:nvSpPr>
        <p:spPr>
          <a:xfrm>
            <a:off x="3433408" y="1680860"/>
            <a:ext cx="105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08F7DA-7EB3-4E1B-9028-D3962E2AC6D7}"/>
              </a:ext>
            </a:extLst>
          </p:cNvPr>
          <p:cNvSpPr txBox="1"/>
          <p:nvPr/>
        </p:nvSpPr>
        <p:spPr>
          <a:xfrm>
            <a:off x="3285663" y="2763624"/>
            <a:ext cx="120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57kg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736730-5AAC-4C0A-912F-014E42C358E6}"/>
              </a:ext>
            </a:extLst>
          </p:cNvPr>
          <p:cNvSpPr txBox="1"/>
          <p:nvPr/>
        </p:nvSpPr>
        <p:spPr>
          <a:xfrm>
            <a:off x="6983939" y="1734629"/>
            <a:ext cx="101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2B49AF-0F85-4424-B736-5EAA1BA59C40}"/>
              </a:ext>
            </a:extLst>
          </p:cNvPr>
          <p:cNvSpPr txBox="1"/>
          <p:nvPr/>
        </p:nvSpPr>
        <p:spPr>
          <a:xfrm>
            <a:off x="7024925" y="270784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3kg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70" y="6587207"/>
            <a:ext cx="4462779" cy="3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E9D1BD-103E-418D-989E-9F4539299DF9}"/>
              </a:ext>
            </a:extLst>
          </p:cNvPr>
          <p:cNvGrpSpPr/>
          <p:nvPr/>
        </p:nvGrpSpPr>
        <p:grpSpPr>
          <a:xfrm>
            <a:off x="515880" y="513307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66F1CAB-596B-4382-8D5E-B8C0CBF1302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4D3DC7-E387-45E6-9BF7-9F62F28E82A5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7E53900-E409-4256-8183-B7DC50299B0E}"/>
              </a:ext>
            </a:extLst>
          </p:cNvPr>
          <p:cNvSpPr txBox="1"/>
          <p:nvPr/>
        </p:nvSpPr>
        <p:spPr>
          <a:xfrm>
            <a:off x="515880" y="1172943"/>
            <a:ext cx="585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634DB-F52E-4548-A761-7A8DE7EFBB82}"/>
              </a:ext>
            </a:extLst>
          </p:cNvPr>
          <p:cNvGrpSpPr/>
          <p:nvPr/>
        </p:nvGrpSpPr>
        <p:grpSpPr>
          <a:xfrm>
            <a:off x="949778" y="756535"/>
            <a:ext cx="2782277" cy="1247488"/>
            <a:chOff x="254685" y="2084792"/>
            <a:chExt cx="2782277" cy="1247488"/>
          </a:xfrm>
        </p:grpSpPr>
        <p:pic>
          <p:nvPicPr>
            <p:cNvPr id="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CCBF3E1-725E-422A-B604-25058A347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58BE2D-CD38-426A-A057-1F6BFC742B6B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A41D6C-D92C-48C9-8DAD-84DA782CB1E7}"/>
              </a:ext>
            </a:extLst>
          </p:cNvPr>
          <p:cNvGrpSpPr/>
          <p:nvPr/>
        </p:nvGrpSpPr>
        <p:grpSpPr>
          <a:xfrm>
            <a:off x="911870" y="3352830"/>
            <a:ext cx="2797278" cy="1247488"/>
            <a:chOff x="254685" y="2084792"/>
            <a:chExt cx="2797278" cy="1247488"/>
          </a:xfrm>
        </p:grpSpPr>
        <p:pic>
          <p:nvPicPr>
            <p:cNvPr id="1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DAA96784-52B7-49CE-8E37-8FA2CDB9C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3B58EC-D586-4B4A-8D05-4905BF7AE447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D2B0D-0295-4B05-806E-B1C0C81AE595}"/>
              </a:ext>
            </a:extLst>
          </p:cNvPr>
          <p:cNvGrpSpPr/>
          <p:nvPr/>
        </p:nvGrpSpPr>
        <p:grpSpPr>
          <a:xfrm>
            <a:off x="5020087" y="3475546"/>
            <a:ext cx="2782277" cy="1247488"/>
            <a:chOff x="254685" y="2084792"/>
            <a:chExt cx="2782277" cy="1247488"/>
          </a:xfrm>
        </p:grpSpPr>
        <p:pic>
          <p:nvPicPr>
            <p:cNvPr id="1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C06875A-9D80-4167-A738-7835EF745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DDB2EF-9663-48CF-A6C8-CD5B0270F29B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FD2F30-7765-4EF6-AEEE-E81752FCD630}"/>
              </a:ext>
            </a:extLst>
          </p:cNvPr>
          <p:cNvGrpSpPr/>
          <p:nvPr/>
        </p:nvGrpSpPr>
        <p:grpSpPr>
          <a:xfrm>
            <a:off x="5391999" y="807302"/>
            <a:ext cx="2782277" cy="1247488"/>
            <a:chOff x="254685" y="2084792"/>
            <a:chExt cx="2782277" cy="1247488"/>
          </a:xfrm>
        </p:grpSpPr>
        <p:pic>
          <p:nvPicPr>
            <p:cNvPr id="1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DEE937B-BFBC-4422-8939-FFFC46C15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C70A27-E8BB-442F-925C-6241D5548EE2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9C5458-FA26-4F0A-A1B8-655145DBD871}"/>
              </a:ext>
            </a:extLst>
          </p:cNvPr>
          <p:cNvGrpSpPr/>
          <p:nvPr/>
        </p:nvGrpSpPr>
        <p:grpSpPr>
          <a:xfrm>
            <a:off x="734541" y="1796451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A84F69-2932-4149-9F5B-A8EB867B127B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0AD2930-1248-412B-ABA5-A8E5F0A0092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0D0DAA-CC3B-4139-B264-BF86491D3402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C64B3AF-03B5-429B-B694-BF381038A9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C10D24-2037-48DA-B925-C984DFDDAFEB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F59F0E-9485-466C-A967-4966A60A6A40}"/>
              </a:ext>
            </a:extLst>
          </p:cNvPr>
          <p:cNvGrpSpPr/>
          <p:nvPr/>
        </p:nvGrpSpPr>
        <p:grpSpPr>
          <a:xfrm>
            <a:off x="633613" y="4387628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C1E385A-01E9-4C62-A8E2-08FAC449BEFD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DF9E368-D102-40BD-832F-F9F1294240F7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EBF8485-6448-4F08-B632-507BFDF9740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409B9589-2B6F-4777-97D5-48AB50A53144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A00455-3561-40D9-A73E-4129A0D6F958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851C11-4F00-4FF5-9A0A-D993EF79A734}"/>
              </a:ext>
            </a:extLst>
          </p:cNvPr>
          <p:cNvGrpSpPr/>
          <p:nvPr/>
        </p:nvGrpSpPr>
        <p:grpSpPr>
          <a:xfrm>
            <a:off x="5271797" y="1897101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EBBC01C-C1D7-4AC8-81B8-16E6FBBB5A9D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DDFBFA-F8D6-4DE6-AD37-5A4E2815849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410A40-30F6-457C-B3BF-41DD0E9AD36F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D390A37A-E74B-4B1C-B528-02C1AA175DB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0BB8D0-193E-4BF8-AFD7-80F4495E56AB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5F394E-1983-4CF0-9B2B-6CA5702A04E5}"/>
              </a:ext>
            </a:extLst>
          </p:cNvPr>
          <p:cNvGrpSpPr/>
          <p:nvPr/>
        </p:nvGrpSpPr>
        <p:grpSpPr>
          <a:xfrm>
            <a:off x="4860600" y="4557451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E2CFD63-B1EE-4FDD-B00C-89687E7FCAE8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745A6B-C21C-4E6C-AEAE-7C84D1744A01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3F776A0-2DFB-423D-B4AA-AF6982F5CB5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F9DBC15-483D-4167-A0C2-FF64A4B10427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9F6D8F-29C9-4BB4-840E-95FEAA2CFBBE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961" y="6474806"/>
            <a:ext cx="4462779" cy="3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367AAF4C-7BC1-44A4-BCC0-09E843A1CF80}"/>
              </a:ext>
            </a:extLst>
          </p:cNvPr>
          <p:cNvGrpSpPr/>
          <p:nvPr/>
        </p:nvGrpSpPr>
        <p:grpSpPr>
          <a:xfrm>
            <a:off x="630544" y="4506779"/>
            <a:ext cx="3232046" cy="1031955"/>
            <a:chOff x="7916766" y="3792022"/>
            <a:chExt cx="3232046" cy="1031955"/>
          </a:xfrm>
          <a:solidFill>
            <a:srgbClr val="4BACC6">
              <a:lumMod val="40000"/>
              <a:lumOff val="60000"/>
            </a:srgbClr>
          </a:solidFill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65B77B-B24B-4D96-83A3-317FD089981E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86696FB-A3ED-490B-B1E8-E1C583B3940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6F8CC26-F9C1-45A1-9385-549C95B274C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7DEE8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33590C00-1F5F-40C1-8683-7C97BA04B12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A53F29-9D80-440C-8DCF-80B5886E3477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>
                  <a:solidFill>
                    <a:srgbClr val="FF0000"/>
                  </a:solidFill>
                </a:rPr>
                <a:t>20dm </a:t>
              </a:r>
              <a:r>
                <a:rPr lang="en-US" sz="2800" kern="0" dirty="0">
                  <a:solidFill>
                    <a:srgbClr val="FF0000"/>
                  </a:solidFill>
                </a:rPr>
                <a:t>: 5 </a:t>
              </a:r>
              <a:r>
                <a:rPr lang="en-US" sz="2800" kern="0">
                  <a:solidFill>
                    <a:srgbClr val="FF0000"/>
                  </a:solidFill>
                </a:rPr>
                <a:t>= 4dm</a:t>
              </a:r>
              <a:endParaRPr lang="en-US" sz="280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E68FE0-58CA-4DB0-BFDB-6EB8078A4475}"/>
              </a:ext>
            </a:extLst>
          </p:cNvPr>
          <p:cNvGrpSpPr/>
          <p:nvPr/>
        </p:nvGrpSpPr>
        <p:grpSpPr>
          <a:xfrm>
            <a:off x="4965642" y="4651620"/>
            <a:ext cx="3232046" cy="1031955"/>
            <a:chOff x="4134075" y="5218482"/>
            <a:chExt cx="3232046" cy="1031955"/>
          </a:xfrm>
          <a:solidFill>
            <a:srgbClr val="F79646">
              <a:lumMod val="40000"/>
              <a:lumOff val="60000"/>
            </a:srgbClr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44150DF-BC03-4EAB-87E1-AF2AD04D8364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024291E-B509-4613-A392-BF1D89991253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B917212-F8E7-4EDF-9FCE-858B1687610A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D89E68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08EB57F2-B332-4944-AD7E-3D8ABD78549F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33B832-3EF6-4656-AF26-B946B5C6AF6F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388A37-B795-497A-8E13-655BB70C89CB}"/>
              </a:ext>
            </a:extLst>
          </p:cNvPr>
          <p:cNvGrpSpPr/>
          <p:nvPr/>
        </p:nvGrpSpPr>
        <p:grpSpPr>
          <a:xfrm>
            <a:off x="649998" y="592045"/>
            <a:ext cx="1441123" cy="523220"/>
            <a:chOff x="4975091" y="695644"/>
            <a:chExt cx="1441123" cy="5232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C42359E-CD10-4FC5-B20C-8B3D96F8080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/>
                </a:rPr>
                <a:t>1</a:t>
              </a:r>
              <a:endParaRPr lang="vi-VN" sz="320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47E80C-1918-4C36-B9E4-FD3B2271FA9F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800" kern="0" dirty="0" err="1">
                  <a:solidFill>
                    <a:prstClr val="black"/>
                  </a:solidFill>
                </a:rPr>
                <a:t>Tính</a:t>
              </a:r>
              <a:r>
                <a:rPr lang="en-US" sz="2800" kern="0" dirty="0">
                  <a:solidFill>
                    <a:prstClr val="black"/>
                  </a:solidFill>
                </a:rPr>
                <a:t>.</a:t>
              </a:r>
              <a:endParaRPr lang="vi-VN" sz="28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A533B47-8A55-46E6-A135-A01FF5EAC112}"/>
              </a:ext>
            </a:extLst>
          </p:cNvPr>
          <p:cNvSpPr txBox="1"/>
          <p:nvPr/>
        </p:nvSpPr>
        <p:spPr>
          <a:xfrm>
            <a:off x="429506" y="833071"/>
            <a:ext cx="585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</a:rPr>
              <a:t>c)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5F6E6E-D5D4-40FE-B3CD-FA70B2A64AAC}"/>
              </a:ext>
            </a:extLst>
          </p:cNvPr>
          <p:cNvGrpSpPr/>
          <p:nvPr/>
        </p:nvGrpSpPr>
        <p:grpSpPr>
          <a:xfrm>
            <a:off x="733513" y="1093809"/>
            <a:ext cx="2782277" cy="1247488"/>
            <a:chOff x="254685" y="2084792"/>
            <a:chExt cx="2782277" cy="1247488"/>
          </a:xfrm>
        </p:grpSpPr>
        <p:pic>
          <p:nvPicPr>
            <p:cNvPr id="5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72396E2-2C15-4A59-80A0-132C5288E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7230DE-5A56-4CD2-9871-7A0D6656FD45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7 km + 3 km</a:t>
              </a:r>
              <a:endParaRPr lang="vi-VN" sz="2600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A5221-2840-4511-8522-BE2D358B48BB}"/>
              </a:ext>
            </a:extLst>
          </p:cNvPr>
          <p:cNvGrpSpPr/>
          <p:nvPr/>
        </p:nvGrpSpPr>
        <p:grpSpPr>
          <a:xfrm>
            <a:off x="5551357" y="1063283"/>
            <a:ext cx="2797278" cy="1247488"/>
            <a:chOff x="254685" y="2084792"/>
            <a:chExt cx="2797278" cy="1247488"/>
          </a:xfrm>
        </p:grpSpPr>
        <p:pic>
          <p:nvPicPr>
            <p:cNvPr id="6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0F3AD78A-9DC8-4890-BB6A-CA7D4E48C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9BBB59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9BBE31-F5D6-474A-9F6F-8473BE93DE78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35 m – 8 m</a:t>
              </a:r>
              <a:endParaRPr lang="vi-VN" sz="2600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EA6E07-4587-4758-91B2-BC1BA6525F93}"/>
              </a:ext>
            </a:extLst>
          </p:cNvPr>
          <p:cNvGrpSpPr/>
          <p:nvPr/>
        </p:nvGrpSpPr>
        <p:grpSpPr>
          <a:xfrm>
            <a:off x="790031" y="3424874"/>
            <a:ext cx="2782277" cy="1247488"/>
            <a:chOff x="254685" y="2084792"/>
            <a:chExt cx="2782277" cy="1247488"/>
          </a:xfrm>
        </p:grpSpPr>
        <p:pic>
          <p:nvPicPr>
            <p:cNvPr id="65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EAB7B4E-C9B5-47B2-B176-7B82DB05C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3F0E27-ACBF-4FCB-8760-1FEB74896725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20 dm : 5</a:t>
              </a:r>
              <a:endParaRPr lang="vi-VN" sz="2600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B8D545-D844-45EF-8023-9F13508AC7F9}"/>
              </a:ext>
            </a:extLst>
          </p:cNvPr>
          <p:cNvGrpSpPr/>
          <p:nvPr/>
        </p:nvGrpSpPr>
        <p:grpSpPr>
          <a:xfrm>
            <a:off x="5190528" y="3576251"/>
            <a:ext cx="2782277" cy="1247488"/>
            <a:chOff x="254685" y="2084792"/>
            <a:chExt cx="2782277" cy="1247488"/>
          </a:xfrm>
        </p:grpSpPr>
        <p:pic>
          <p:nvPicPr>
            <p:cNvPr id="68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989CCD7-E197-4E52-A1DB-C35AA63A1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A73DFB5-1E1E-4A55-AB4A-ECBFF25CA8B8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5 cm x 4</a:t>
              </a:r>
              <a:endParaRPr lang="vi-VN" sz="2600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70497F-0B61-4AF1-9B70-B72BB205C3C9}"/>
              </a:ext>
            </a:extLst>
          </p:cNvPr>
          <p:cNvGrpSpPr/>
          <p:nvPr/>
        </p:nvGrpSpPr>
        <p:grpSpPr>
          <a:xfrm>
            <a:off x="508628" y="2145095"/>
            <a:ext cx="3232046" cy="1031955"/>
            <a:chOff x="859231" y="2745566"/>
            <a:chExt cx="3232046" cy="1031955"/>
          </a:xfrm>
          <a:solidFill>
            <a:srgbClr val="4F81BD">
              <a:lumMod val="40000"/>
              <a:lumOff val="60000"/>
            </a:srgbClr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3E2468-29EC-41D9-89DD-DE8A9E77BD95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A6649FC-300C-40CE-B672-E89C158D46AD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81AA4D0-3AA1-4CED-B6C1-3F2162B29597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88A8D8"/>
                </a:solidFill>
                <a:prstDash val="solid"/>
                <a:miter lim="800000"/>
              </a:ln>
              <a:effectLst/>
            </p:spPr>
          </p:cxn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3987C2A-E393-4259-AD83-E6CED1E55F23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F4DF3BF-BF3F-4E86-BA8F-1002404BE0EA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500" kern="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B998D1-D6DC-405A-ADE7-E5911BD57468}"/>
              </a:ext>
            </a:extLst>
          </p:cNvPr>
          <p:cNvGrpSpPr/>
          <p:nvPr/>
        </p:nvGrpSpPr>
        <p:grpSpPr>
          <a:xfrm>
            <a:off x="5273100" y="2098081"/>
            <a:ext cx="3232046" cy="1031955"/>
            <a:chOff x="5093563" y="1575766"/>
            <a:chExt cx="3232046" cy="1031955"/>
          </a:xfrm>
          <a:solidFill>
            <a:srgbClr val="9BBB59">
              <a:lumMod val="40000"/>
              <a:lumOff val="60000"/>
            </a:srgbClr>
          </a:solidFill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B2805EC-E27A-441C-8C30-79F0B3059CB4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3D9CA421-8903-40CF-BBC8-22056A318D4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432CBC7-9C60-4639-89C7-72C75BAF4AB1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 cap="flat" cmpd="sng" algn="ctr">
                <a:solidFill>
                  <a:srgbClr val="BED88C"/>
                </a:solidFill>
                <a:prstDash val="solid"/>
                <a:miter lim="800000"/>
              </a:ln>
              <a:effectLst/>
            </p:spPr>
          </p:cxn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80E076A5-E412-4423-B28E-17A4BEF48BEA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0BE0321-7636-4A07-95A9-7D465949D4E7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kern="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94" y="6597361"/>
            <a:ext cx="2901200" cy="3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C35DD0-9710-4244-A0E0-8BB67A6AA78E}"/>
              </a:ext>
            </a:extLst>
          </p:cNvPr>
          <p:cNvGrpSpPr/>
          <p:nvPr/>
        </p:nvGrpSpPr>
        <p:grpSpPr>
          <a:xfrm>
            <a:off x="644676" y="466624"/>
            <a:ext cx="6234364" cy="1953868"/>
            <a:chOff x="4975091" y="382781"/>
            <a:chExt cx="6234364" cy="195386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EAEBF7B-A5F5-42AF-B324-3CC0F08220FF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C01E33-7465-4AD1-8918-01CDB4FEF36E}"/>
                </a:ext>
              </a:extLst>
            </p:cNvPr>
            <p:cNvSpPr txBox="1"/>
            <p:nvPr/>
          </p:nvSpPr>
          <p:spPr>
            <a:xfrm>
              <a:off x="5455957" y="382781"/>
              <a:ext cx="5753498" cy="1953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ki-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ki-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-gam?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6F422F-7599-49E3-8114-C5D2459A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449077" y="2637382"/>
            <a:ext cx="8245846" cy="2917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F2AD8-1AB9-4780-BE42-28AC4F6907B6}"/>
              </a:ext>
            </a:extLst>
          </p:cNvPr>
          <p:cNvSpPr txBox="1"/>
          <p:nvPr/>
        </p:nvSpPr>
        <p:spPr>
          <a:xfrm>
            <a:off x="0" y="5364416"/>
            <a:ext cx="4874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kg.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4887A-BECD-4F3C-9155-424956D2186D}"/>
              </a:ext>
            </a:extLst>
          </p:cNvPr>
          <p:cNvSpPr txBox="1"/>
          <p:nvPr/>
        </p:nvSpPr>
        <p:spPr>
          <a:xfrm>
            <a:off x="4196295" y="5364416"/>
            <a:ext cx="4874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kg.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105" y="6502840"/>
            <a:ext cx="3191320" cy="3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1D1EEF-D727-4246-AC7C-A0218E08FD67}"/>
              </a:ext>
            </a:extLst>
          </p:cNvPr>
          <p:cNvGrpSpPr/>
          <p:nvPr/>
        </p:nvGrpSpPr>
        <p:grpSpPr>
          <a:xfrm>
            <a:off x="519331" y="429469"/>
            <a:ext cx="5743583" cy="738664"/>
            <a:chOff x="4975091" y="519725"/>
            <a:chExt cx="5743583" cy="738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2E33B4-5996-4DF4-96F3-E07A1B24F0D0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25C2ED-37EF-42D7-876E-FC5067E29228}"/>
                </a:ext>
              </a:extLst>
            </p:cNvPr>
            <p:cNvSpPr txBox="1"/>
            <p:nvPr/>
          </p:nvSpPr>
          <p:spPr>
            <a:xfrm>
              <a:off x="5412413" y="519725"/>
              <a:ext cx="530626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67748D6-E5BE-4F3C-8930-670EDF4C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1842127" y="1120832"/>
            <a:ext cx="5140433" cy="1932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B9C5D-F38F-4E9B-8E3C-5677FA073B3F}"/>
              </a:ext>
            </a:extLst>
          </p:cNvPr>
          <p:cNvSpPr txBox="1"/>
          <p:nvPr/>
        </p:nvSpPr>
        <p:spPr>
          <a:xfrm>
            <a:off x="726249" y="3063632"/>
            <a:ext cx="73721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BCFD5-6238-4843-B2E0-BD09D9E913B4}"/>
              </a:ext>
            </a:extLst>
          </p:cNvPr>
          <p:cNvSpPr txBox="1"/>
          <p:nvPr/>
        </p:nvSpPr>
        <p:spPr>
          <a:xfrm>
            <a:off x="726249" y="3067864"/>
            <a:ext cx="7786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86562F-7CF3-47FA-A25A-B01963AED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3736373" y="4065232"/>
            <a:ext cx="2815772" cy="223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1925E-7943-4ECA-B9D6-CA6339C76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351481" y="3970259"/>
            <a:ext cx="4089598" cy="2226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33" y="6406366"/>
            <a:ext cx="318848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7FA42B-E97C-49A9-BD5E-68CBBF13976B}"/>
              </a:ext>
            </a:extLst>
          </p:cNvPr>
          <p:cNvGrpSpPr/>
          <p:nvPr/>
        </p:nvGrpSpPr>
        <p:grpSpPr>
          <a:xfrm>
            <a:off x="561703" y="609321"/>
            <a:ext cx="8307810" cy="4700774"/>
            <a:chOff x="5139144" y="545851"/>
            <a:chExt cx="10282373" cy="47007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005D56-AE05-49F2-A4BF-9E5ED8DF4916}"/>
                </a:ext>
              </a:extLst>
            </p:cNvPr>
            <p:cNvSpPr/>
            <p:nvPr/>
          </p:nvSpPr>
          <p:spPr>
            <a:xfrm>
              <a:off x="5139144" y="695644"/>
              <a:ext cx="273269" cy="27285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419655-C10C-4C3A-B1CC-14B9F25AE4C0}"/>
                </a:ext>
              </a:extLst>
            </p:cNvPr>
            <p:cNvSpPr txBox="1"/>
            <p:nvPr/>
          </p:nvSpPr>
          <p:spPr>
            <a:xfrm>
              <a:off x="5333423" y="545851"/>
              <a:ext cx="10088094" cy="470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  <a:buFontTx/>
                <a:buChar char="-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bấy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503A83-82EB-4AE8-80C9-BD9012B77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5016138" y="4631440"/>
            <a:ext cx="3461104" cy="1774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33" y="6406366"/>
            <a:ext cx="3188484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490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Microsoft YaHei</vt:lpstr>
      <vt:lpstr>黑体</vt:lpstr>
      <vt:lpstr>Arial</vt:lpstr>
      <vt:lpstr>Arial-Rounded</vt:lpstr>
      <vt:lpstr>Book Antiqua</vt:lpstr>
      <vt:lpstr>Calibri</vt:lpstr>
      <vt:lpstr>Calibri Light</vt:lpstr>
      <vt:lpstr>Cambria</vt:lpstr>
      <vt:lpstr>等线</vt:lpstr>
      <vt:lpstr>Times New Roman</vt:lpstr>
      <vt:lpstr>包图主题2</vt:lpstr>
      <vt:lpstr>1_Office 主题</vt:lpstr>
      <vt:lpstr>Office Theme</vt:lpstr>
      <vt:lpstr>2_Office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2021-07-24T01:07:49Z</dcterms:created>
  <dcterms:modified xsi:type="dcterms:W3CDTF">2025-05-19T05:49:26Z</dcterms:modified>
</cp:coreProperties>
</file>