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6"/>
  </p:notesMasterIdLst>
  <p:sldIdLst>
    <p:sldId id="2007577226" r:id="rId3"/>
    <p:sldId id="272" r:id="rId4"/>
    <p:sldId id="3407" r:id="rId5"/>
    <p:sldId id="3409" r:id="rId6"/>
    <p:sldId id="3408" r:id="rId7"/>
    <p:sldId id="2007577222" r:id="rId8"/>
    <p:sldId id="2007577227" r:id="rId9"/>
    <p:sldId id="265" r:id="rId10"/>
    <p:sldId id="2007577077" r:id="rId11"/>
    <p:sldId id="2007577078" r:id="rId12"/>
    <p:sldId id="266" r:id="rId13"/>
    <p:sldId id="2007577229" r:id="rId14"/>
    <p:sldId id="3400" r:id="rId15"/>
  </p:sldIdLst>
  <p:sldSz cx="6858000" cy="5143500"/>
  <p:notesSz cx="6858000" cy="9144000"/>
  <p:embeddedFontLst>
    <p:embeddedFont>
      <p:font typeface="Montserrat" panose="02000505000000020004" pitchFamily="2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HP001 5 hàng" panose="020B0603050302020204" pitchFamily="34" charset="0"/>
      <p:regular r:id="rId25"/>
      <p:bold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Kalam" panose="020B0604020202020204" charset="0"/>
      <p:regular r:id="rId35"/>
      <p:bold r:id="rId36"/>
    </p:embeddedFont>
    <p:embeddedFont>
      <p:font typeface="Arial-Rounded" panose="020B0500000000000000" pitchFamily="34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AE"/>
    <a:srgbClr val="DBF1F0"/>
    <a:srgbClr val="000000"/>
    <a:srgbClr val="090383"/>
    <a:srgbClr val="842706"/>
    <a:srgbClr val="F45A21"/>
    <a:srgbClr val="0202BE"/>
    <a:srgbClr val="FFFFFF"/>
    <a:srgbClr val="FF0090"/>
    <a:srgbClr val="A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7" d="100"/>
          <a:sy n="97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6E48-2E60-4431-8235-280F1CFFF80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FE92-1536-4A5B-87D8-876ECA9A3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8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2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1432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3962" y="2501153"/>
            <a:ext cx="612682" cy="9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5778874" y="1689289"/>
            <a:ext cx="650501" cy="162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4102195" y="3499598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" name="矩形 5"/>
          <p:cNvSpPr/>
          <p:nvPr userDrawn="1"/>
        </p:nvSpPr>
        <p:spPr>
          <a:xfrm>
            <a:off x="2927257" y="1358155"/>
            <a:ext cx="650501" cy="3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7" name="矩形 6"/>
          <p:cNvSpPr/>
          <p:nvPr userDrawn="1"/>
        </p:nvSpPr>
        <p:spPr>
          <a:xfrm>
            <a:off x="4102194" y="1253100"/>
            <a:ext cx="650501" cy="43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5061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4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90" y="255825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6259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38984" y="215312"/>
            <a:ext cx="6580039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1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6" r:id="rId9"/>
    <p:sldLayoutId id="2147483708" r:id="rId10"/>
    <p:sldLayoutId id="2147483711" r:id="rId11"/>
    <p:sldLayoutId id="2147483712" r:id="rId12"/>
    <p:sldLayoutId id="214748371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5" y="1263270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1" y="3490375"/>
              <a:ext cx="3041009" cy="57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1" y="3880234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899" y="548228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2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dirty="0" smtClean="0">
                <a:solidFill>
                  <a:srgbClr val="02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000" dirty="0">
              <a:solidFill>
                <a:srgbClr val="02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860721" y="647781"/>
            <a:ext cx="443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QUÊ HƯƠNG EM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28275" y="2987746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202AE"/>
                </a:solidFill>
                <a:latin typeface="UTM Avo" panose="02040603050506020204" pitchFamily="18" charset="0"/>
              </a:rPr>
              <a:t>ÔN CÁC CHỮ HOA </a:t>
            </a:r>
            <a:r>
              <a:rPr lang="vi-VN" sz="2800" b="1" dirty="0">
                <a:solidFill>
                  <a:srgbClr val="0202AE"/>
                </a:solidFill>
                <a:latin typeface="HP001 4 hàng" panose="020B0603050302020204" pitchFamily="34" charset="0"/>
              </a:rPr>
              <a:t>Z,f (</a:t>
            </a:r>
            <a:r>
              <a:rPr lang="vi-VN" sz="2800" b="1" dirty="0" smtClean="0">
                <a:solidFill>
                  <a:srgbClr val="0202AE"/>
                </a:solidFill>
                <a:latin typeface="HP001 4 hàng" panose="020B0603050302020204" pitchFamily="34" charset="0"/>
              </a:rPr>
              <a:t>kiểu2</a:t>
            </a:r>
            <a:r>
              <a:rPr lang="vi-VN" sz="2800" b="1" dirty="0">
                <a:solidFill>
                  <a:srgbClr val="0202AE"/>
                </a:solidFill>
                <a:latin typeface="HP001 4 hàng" panose="020B0603050302020204" pitchFamily="34" charset="0"/>
              </a:rPr>
              <a:t>)</a:t>
            </a:r>
            <a:endParaRPr lang="en-US" sz="2800" b="1" dirty="0">
              <a:solidFill>
                <a:srgbClr val="0202A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9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431C4-058A-46AA-9D24-ECC3845A3637}"/>
              </a:ext>
            </a:extLst>
          </p:cNvPr>
          <p:cNvSpPr txBox="1"/>
          <p:nvPr/>
        </p:nvSpPr>
        <p:spPr>
          <a:xfrm>
            <a:off x="112114" y="2415010"/>
            <a:ext cx="6144175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D5D5C-A4ED-4F77-B5CF-14319DB2ED79}"/>
              </a:ext>
            </a:extLst>
          </p:cNvPr>
          <p:cNvSpPr txBox="1"/>
          <p:nvPr/>
        </p:nvSpPr>
        <p:spPr>
          <a:xfrm>
            <a:off x="199128" y="3175584"/>
            <a:ext cx="658201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200" b="1" dirty="0" err="1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0D0DD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200" b="1" dirty="0">
              <a:solidFill>
                <a:srgbClr val="0D0DD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B1A2-EFDA-4AFE-B4FB-289F303F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296" b="79337"/>
          <a:stretch/>
        </p:blipFill>
        <p:spPr>
          <a:xfrm>
            <a:off x="108795" y="1221806"/>
            <a:ext cx="6555129" cy="986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A360B-0BB6-49EA-A41D-7DE341C10BCA}"/>
              </a:ext>
            </a:extLst>
          </p:cNvPr>
          <p:cNvSpPr txBox="1"/>
          <p:nvPr/>
        </p:nvSpPr>
        <p:spPr>
          <a:xfrm>
            <a:off x="42160" y="1423806"/>
            <a:ext cx="6621764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US" sz="255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Zuê em có dŜg sŪg uū quanh</a:t>
            </a:r>
            <a:r>
              <a:rPr lang="en-US" sz="2800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  <a:p>
            <a:pPr defTabSz="914378"/>
            <a:endParaRPr lang="en-US" sz="255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115">
            <a:extLst>
              <a:ext uri="{FF2B5EF4-FFF2-40B4-BE49-F238E27FC236}">
                <a16:creationId xmlns:a16="http://schemas.microsoft.com/office/drawing/2014/main" id="{5A87B269-FE23-4FEC-A2BF-EB11E988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2" y="111795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8" name="Rectangle 115">
            <a:extLst>
              <a:ext uri="{FF2B5EF4-FFF2-40B4-BE49-F238E27FC236}">
                <a16:creationId xmlns:a16="http://schemas.microsoft.com/office/drawing/2014/main" id="{1F7219B9-6B7E-49CB-9DAE-DBDEEFE1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57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1" name="Rectangle 115">
            <a:extLst>
              <a:ext uri="{FF2B5EF4-FFF2-40B4-BE49-F238E27FC236}">
                <a16:creationId xmlns:a16="http://schemas.microsoft.com/office/drawing/2014/main" id="{BABDE6B6-C2E0-4B63-A45C-34439F32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758" y="1118341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009FFC28-80AB-4C53-A419-4123641FE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216" y="1125846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0" name="Rectangle 115">
            <a:extLst>
              <a:ext uri="{FF2B5EF4-FFF2-40B4-BE49-F238E27FC236}">
                <a16:creationId xmlns:a16="http://schemas.microsoft.com/office/drawing/2014/main" id="{4ADC0B26-4350-4721-ADE7-A96FD6FF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6568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  <p:sp>
        <p:nvSpPr>
          <p:cNvPr id="12" name="Rectangle 115">
            <a:extLst>
              <a:ext uri="{FF2B5EF4-FFF2-40B4-BE49-F238E27FC236}">
                <a16:creationId xmlns:a16="http://schemas.microsoft.com/office/drawing/2014/main" id="{B0563FCE-C6C7-498B-AD3B-D4914BE08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675" y="1124403"/>
            <a:ext cx="378966" cy="7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550" b="1" dirty="0">
                <a:solidFill>
                  <a:srgbClr val="FF0000"/>
                </a:solidFill>
                <a:latin typeface="HP001 5 hàng" panose="020B06030503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1278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  <p:bldP spid="8" grpId="0"/>
      <p:bldP spid="11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48" y="113191"/>
            <a:ext cx="3711305" cy="37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146177" y="3824496"/>
            <a:ext cx="386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70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6814" y="1116845"/>
            <a:ext cx="633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86814" y="1763889"/>
            <a:ext cx="48333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75303" y="3368134"/>
            <a:ext cx="666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55914" y="266578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3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861D8-6351-4A73-801C-9D2D967E8D1A}"/>
              </a:ext>
            </a:extLst>
          </p:cNvPr>
          <p:cNvSpPr txBox="1"/>
          <p:nvPr/>
        </p:nvSpPr>
        <p:spPr>
          <a:xfrm>
            <a:off x="893136" y="1725688"/>
            <a:ext cx="5071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ageCurlDouble"/>
      </p:transition>
    </mc:Choice>
    <mc:Fallback xmlns="">
      <p:transition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6814" y="1116845"/>
            <a:ext cx="6335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Z,f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86814" y="1763889"/>
            <a:ext cx="48333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75303" y="3368134"/>
            <a:ext cx="666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656508" y="99763"/>
            <a:ext cx="3242736" cy="77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44CAD-E244-46B8-9F16-28F79BA125FC}"/>
              </a:ext>
            </a:extLst>
          </p:cNvPr>
          <p:cNvSpPr txBox="1"/>
          <p:nvPr/>
        </p:nvSpPr>
        <p:spPr>
          <a:xfrm>
            <a:off x="1055914" y="2665782"/>
            <a:ext cx="5105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Zuê em có dŜg sŪg uū quanh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6093" y="1200152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3456" y="3569554"/>
            <a:ext cx="1401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6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44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Z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478" y="1200152"/>
            <a:ext cx="3400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2026" y="3569554"/>
            <a:ext cx="1195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4"/>
            <a:r>
              <a:rPr lang="en-US" sz="30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0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942151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38" y="4564828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4" y="2047876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6987" y="837082"/>
            <a:ext cx="485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 f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6891" y="356955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4"/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li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905299"/>
            <a:ext cx="1595955" cy="2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3A4C86B3-5AE2-466F-8B5B-E322CCE9E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30"/>
          <a:stretch/>
        </p:blipFill>
        <p:spPr>
          <a:xfrm>
            <a:off x="269240" y="1592826"/>
            <a:ext cx="1663501" cy="2361997"/>
          </a:xfrm>
          <a:prstGeom prst="rect">
            <a:avLst/>
          </a:prstGeom>
        </p:spPr>
      </p:pic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69D99F2A-6AAA-4306-BBF1-A97DCBF2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30" r="-200"/>
          <a:stretch/>
        </p:blipFill>
        <p:spPr>
          <a:xfrm>
            <a:off x="3487732" y="1592826"/>
            <a:ext cx="1663501" cy="2361997"/>
          </a:xfrm>
          <a:prstGeom prst="rect">
            <a:avLst/>
          </a:prstGeom>
        </p:spPr>
      </p:pic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DEDB82-B241-404D-A096-2E5177E50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2" t="23110" r="13181" b="23110"/>
          <a:stretch/>
        </p:blipFill>
        <p:spPr>
          <a:xfrm>
            <a:off x="1973640" y="2591691"/>
            <a:ext cx="1319638" cy="136313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1D62675-DB8B-4ADF-BB08-DBA2DBE6C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1" t="23704" r="12121" b="24363"/>
          <a:stretch/>
        </p:blipFill>
        <p:spPr>
          <a:xfrm>
            <a:off x="5349448" y="2615089"/>
            <a:ext cx="1356776" cy="13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C15EE7-CF58-4ADF-9D3B-B8C73FEE9BBF}"/>
              </a:ext>
            </a:extLst>
          </p:cNvPr>
          <p:cNvSpPr txBox="1"/>
          <p:nvPr/>
        </p:nvSpPr>
        <p:spPr>
          <a:xfrm>
            <a:off x="1759642" y="267670"/>
            <a:ext cx="3283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30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000" b="1" dirty="0">
              <a:solidFill>
                <a:srgbClr val="1306BA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152859" y="1146902"/>
            <a:ext cx="6552741" cy="938719"/>
            <a:chOff x="347260" y="1976442"/>
            <a:chExt cx="6552741" cy="938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1281" b="83831"/>
            <a:stretch/>
          </p:blipFill>
          <p:spPr>
            <a:xfrm>
              <a:off x="347260" y="1976442"/>
              <a:ext cx="6552741" cy="9387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401475" y="2259002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F7E31F-79D8-4A77-9C03-BAA319289289}"/>
              </a:ext>
            </a:extLst>
          </p:cNvPr>
          <p:cNvSpPr txBox="1"/>
          <p:nvPr/>
        </p:nvSpPr>
        <p:spPr>
          <a:xfrm>
            <a:off x="3341289" y="2195933"/>
            <a:ext cx="1878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200" b="1" dirty="0">
                <a:solidFill>
                  <a:srgbClr val="2207C5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2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vi-VN" sz="24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endParaRPr lang="vi-VN" sz="22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3AD7F-80EE-4CE4-9B7F-257D62C4764F}"/>
              </a:ext>
            </a:extLst>
          </p:cNvPr>
          <p:cNvSpPr txBox="1"/>
          <p:nvPr/>
        </p:nvSpPr>
        <p:spPr>
          <a:xfrm>
            <a:off x="3305454" y="2710810"/>
            <a:ext cx="3552547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Z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g,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sz="2000" b="1" dirty="0">
              <a:solidFill>
                <a:srgbClr val="2207C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</a:t>
            </a:r>
          </a:p>
          <a:p>
            <a:pPr algn="just" defTabSz="914378">
              <a:lnSpc>
                <a:spcPct val="150000"/>
              </a:lnSpc>
            </a:pP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2207C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</a:t>
            </a:r>
            <a:endParaRPr lang="vi-VN" sz="2000" b="1" dirty="0">
              <a:solidFill>
                <a:srgbClr val="2207C5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1BEEF-596E-47F6-ACB8-BE8E6ED5EA3F}"/>
              </a:ext>
            </a:extLst>
          </p:cNvPr>
          <p:cNvSpPr txBox="1"/>
          <p:nvPr/>
        </p:nvSpPr>
        <p:spPr>
          <a:xfrm>
            <a:off x="152859" y="2195933"/>
            <a:ext cx="37180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algn="just" defTabSz="914378">
              <a:lnSpc>
                <a:spcPct val="150000"/>
              </a:lnSpc>
            </a:pP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9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19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19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DA445C-5A53-4B44-8AE6-05F413302B3D}"/>
              </a:ext>
            </a:extLst>
          </p:cNvPr>
          <p:cNvGrpSpPr/>
          <p:nvPr/>
        </p:nvGrpSpPr>
        <p:grpSpPr>
          <a:xfrm>
            <a:off x="245912" y="497231"/>
            <a:ext cx="6232682" cy="899829"/>
            <a:chOff x="347260" y="1976442"/>
            <a:chExt cx="6232682" cy="8998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958220-20C4-4886-9346-5E54C571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3D6AFE-D4C9-49B2-83F2-35AE5CD8D16E}"/>
                </a:ext>
              </a:extLst>
            </p:cNvPr>
            <p:cNvSpPr txBox="1"/>
            <p:nvPr/>
          </p:nvSpPr>
          <p:spPr>
            <a:xfrm>
              <a:off x="398027" y="2265664"/>
              <a:ext cx="618191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Zuê em có dŜg sŪg uū quanh</a:t>
              </a:r>
              <a:r>
                <a:rPr lang="en-US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r>
                <a:rPr lang="vi-VN" sz="30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30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 Box 1736">
            <a:extLst>
              <a:ext uri="{FF2B5EF4-FFF2-40B4-BE49-F238E27FC236}">
                <a16:creationId xmlns:a16="http://schemas.microsoft.com/office/drawing/2014/main" id="{DBA0FA7A-F036-4DAA-B08E-5B7072BD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1794409"/>
            <a:ext cx="60160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737">
            <a:extLst>
              <a:ext uri="{FF2B5EF4-FFF2-40B4-BE49-F238E27FC236}">
                <a16:creationId xmlns:a16="http://schemas.microsoft.com/office/drawing/2014/main" id="{6F7A3DA1-DDF8-4F06-9DFE-9705A1DE3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79" y="2366611"/>
            <a:ext cx="6364731" cy="10877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vi-VN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250" b="1" dirty="0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0202A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o, 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225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altLang="en-US" sz="225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sz="225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225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8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296</Words>
  <Application>Microsoft Office PowerPoint</Application>
  <PresentationFormat>Custom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HP001</vt:lpstr>
      <vt:lpstr>Montserrat</vt:lpstr>
      <vt:lpstr>HP001 4 hàng</vt:lpstr>
      <vt:lpstr>Calibri Light</vt:lpstr>
      <vt:lpstr>Times New Roman</vt:lpstr>
      <vt:lpstr>HP001 5 hàng</vt:lpstr>
      <vt:lpstr>Wingdings</vt:lpstr>
      <vt:lpstr>UTM Avo</vt:lpstr>
      <vt:lpstr>Calibri</vt:lpstr>
      <vt:lpstr>Arial</vt:lpstr>
      <vt:lpstr>Kalam</vt:lpstr>
      <vt:lpstr>Arial-Rounded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275</cp:revision>
  <dcterms:modified xsi:type="dcterms:W3CDTF">2025-05-12T03:06:42Z</dcterms:modified>
</cp:coreProperties>
</file>