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7" r:id="rId3"/>
    <p:sldMasterId id="2147483721" r:id="rId4"/>
    <p:sldMasterId id="2147483733" r:id="rId5"/>
    <p:sldMasterId id="2147483755" r:id="rId6"/>
  </p:sldMasterIdLst>
  <p:notesMasterIdLst>
    <p:notesMasterId r:id="rId32"/>
  </p:notesMasterIdLst>
  <p:sldIdLst>
    <p:sldId id="2007577161" r:id="rId7"/>
    <p:sldId id="2007577146" r:id="rId8"/>
    <p:sldId id="353" r:id="rId9"/>
    <p:sldId id="2007577148" r:id="rId10"/>
    <p:sldId id="415" r:id="rId11"/>
    <p:sldId id="2007577153" r:id="rId12"/>
    <p:sldId id="2007577149" r:id="rId13"/>
    <p:sldId id="359" r:id="rId14"/>
    <p:sldId id="2007577150" r:id="rId15"/>
    <p:sldId id="425" r:id="rId16"/>
    <p:sldId id="2007577151" r:id="rId17"/>
    <p:sldId id="2007577157" r:id="rId18"/>
    <p:sldId id="367" r:id="rId19"/>
    <p:sldId id="360" r:id="rId20"/>
    <p:sldId id="386" r:id="rId21"/>
    <p:sldId id="391" r:id="rId22"/>
    <p:sldId id="392" r:id="rId23"/>
    <p:sldId id="316" r:id="rId24"/>
    <p:sldId id="2007577158" r:id="rId25"/>
    <p:sldId id="2007577127" r:id="rId26"/>
    <p:sldId id="361" r:id="rId27"/>
    <p:sldId id="2007577156" r:id="rId28"/>
    <p:sldId id="419" r:id="rId29"/>
    <p:sldId id="2007577147" r:id="rId30"/>
    <p:sldId id="420" r:id="rId31"/>
  </p:sldIdLst>
  <p:sldSz cx="6858000" cy="5143500"/>
  <p:notesSz cx="6858000" cy="9144000"/>
  <p:embeddedFontLst>
    <p:embeddedFont>
      <p:font typeface="宋体" panose="02010600030101010101" pitchFamily="2" charset="-122"/>
      <p:regular r:id="rId33"/>
    </p:embeddedFont>
    <p:embeddedFont>
      <p:font typeface="Kalam" panose="020B0604020202020204" charset="0"/>
      <p:regular r:id="rId34"/>
      <p:bold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Cookies" panose="02040603050506020204" pitchFamily="18" charset="0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微软雅黑" panose="020B0503020204020204" pitchFamily="34" charset="-122"/>
      <p:regular r:id="rId47"/>
      <p:bold r:id="rId48"/>
    </p:embeddedFont>
    <p:embeddedFont>
      <p:font typeface="Montserrat" panose="02000505000000020004" pitchFamily="2" charset="0"/>
      <p:regular r:id="rId49"/>
      <p:bold r:id="rId50"/>
      <p:italic r:id="rId51"/>
      <p:boldItalic r:id="rId52"/>
    </p:embeddedFont>
    <p:embeddedFont>
      <p:font typeface="等线" panose="020B0604020202020204" charset="-122"/>
      <p:regular r:id="rId53"/>
      <p:bold r:id="rId54"/>
    </p:embeddedFont>
    <p:embeddedFont>
      <p:font typeface="Arial-Rounded" panose="020B0500000000000000" pitchFamily="34" charset="0"/>
      <p:regular r:id="rId55"/>
    </p:embeddedFont>
    <p:embeddedFont>
      <p:font typeface="等线 Light" panose="020B0604020202020204" charset="-122"/>
      <p:regular r:id="rId56"/>
    </p:embeddedFont>
  </p:embeddedFontLst>
  <p:custDataLst>
    <p:tags r:id="rId5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AD4"/>
    <a:srgbClr val="FF7C80"/>
    <a:srgbClr val="FF6600"/>
    <a:srgbClr val="FF9900"/>
    <a:srgbClr val="F6D5A8"/>
    <a:srgbClr val="FFCB85"/>
    <a:srgbClr val="FFAB40"/>
    <a:srgbClr val="FFFF99"/>
    <a:srgbClr val="000000"/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7" d="100"/>
          <a:sy n="97" d="100"/>
        </p:scale>
        <p:origin x="4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2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gs" Target="tags/tag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9831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  <a:ea typeface="等线" panose="020B0604020202020204" charset="-122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481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0883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3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  <a:ea typeface="等线" panose="020B0604020202020204" charset="-122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7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3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4" y="194196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4" y="1331120"/>
            <a:ext cx="6436811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90" y="255825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5929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7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4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9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1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40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6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6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1" y="274640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9" y="274640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3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23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3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80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7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4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5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0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75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0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4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2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/>
          </a:p>
        </p:txBody>
      </p:sp>
    </p:spTree>
    <p:extLst>
      <p:ext uri="{BB962C8B-B14F-4D97-AF65-F5344CB8AC3E}">
        <p14:creationId xmlns:p14="http://schemas.microsoft.com/office/powerpoint/2010/main" val="38953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202476"/>
            <a:ext cx="5550461" cy="3577874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01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812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74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4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03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7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303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27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534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3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174780"/>
            <a:ext cx="5550461" cy="3605570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60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413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59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27377" y="1197359"/>
            <a:ext cx="267304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6469" kern="12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33299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7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87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6398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496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876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2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6858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17" y="3750967"/>
            <a:ext cx="1606848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069584" y="-55792"/>
            <a:ext cx="8605815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543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6539" y="-626892"/>
            <a:ext cx="7489444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14" y="4515967"/>
            <a:ext cx="1350190" cy="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8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  <p:sldLayoutId id="21474837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40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5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9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976" y="-865526"/>
            <a:ext cx="5160050" cy="6858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4930836" y="4862697"/>
            <a:ext cx="1885950" cy="273844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607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5491479" y="4869657"/>
            <a:ext cx="982961" cy="16158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50" kern="12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185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7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7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30.jpe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561455" y="579011"/>
            <a:ext cx="6151234" cy="4002531"/>
            <a:chOff x="1990923" y="452414"/>
            <a:chExt cx="4725625" cy="40025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830857" y="452414"/>
              <a:ext cx="388569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VIỆT NAM QUÊ HƯƠNG EM</a:t>
              </a:r>
              <a:endPara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3805350" y="3591508"/>
              <a:ext cx="1511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rgbClr val="140AD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2400" b="1" dirty="0">
                  <a:solidFill>
                    <a:srgbClr val="140AD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1+ 2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701" y="3880234"/>
            <a:ext cx="1062401" cy="10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327641" y="579011"/>
            <a:ext cx="1290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32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1618519" y="3211448"/>
            <a:ext cx="456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40A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CÁC MIỀN ĐẤT NƯỚC</a:t>
            </a:r>
            <a:endParaRPr lang="en-US" sz="2400" b="1" dirty="0">
              <a:solidFill>
                <a:srgbClr val="140A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2793870" y="2612457"/>
            <a:ext cx="2065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79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361547" y="1559808"/>
            <a:ext cx="5996914" cy="27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248209" y="174195"/>
            <a:ext cx="2844824" cy="589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2072867" y="760677"/>
            <a:ext cx="33439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</a:rPr>
              <a:t>    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Tháp Mười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271547" y="125903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A1FF8-D4BF-4628-89BC-C4F5F6D5AEA2}"/>
              </a:ext>
            </a:extLst>
          </p:cNvPr>
          <p:cNvSpPr txBox="1"/>
          <p:nvPr/>
        </p:nvSpPr>
        <p:spPr>
          <a:xfrm>
            <a:off x="900469" y="1182304"/>
            <a:ext cx="491907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</a:t>
            </a:r>
            <a:r>
              <a:rPr lang="vi-VN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</a:t>
            </a: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đất trũng rộng lớn ở miền Nam.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8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382067" y="796009"/>
            <a:ext cx="6002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chúng ta đã đi qua ba miền Bắc, Trung, Nam của đất nước. Nơi nào </a:t>
            </a:r>
            <a:r>
              <a:rPr lang="vi-VN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6660" y="796009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1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</a:t>
            </a:r>
            <a:r>
              <a:rPr lang="vi-VN" sz="1500" dirty="0" smtClean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500" dirty="0" smtClean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b="1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168348" y="14217"/>
            <a:ext cx="168965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  <a:endParaRPr lang="en-US" sz="1600" b="1" dirty="0">
              <a:solidFill>
                <a:srgbClr val="213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8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8" y="814031"/>
            <a:ext cx="5321948" cy="3514625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" y="814030"/>
            <a:ext cx="1727002" cy="1251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0849" y="2571343"/>
            <a:ext cx="4312925" cy="707214"/>
          </a:xfrm>
          <a:prstGeom prst="rect">
            <a:avLst/>
          </a:prstGeom>
          <a:noFill/>
          <a:ln>
            <a:noFill/>
          </a:ln>
          <a:effectLst/>
        </p:spPr>
        <p:txBody>
          <a:bodyPr lIns="51422" tIns="25712" rIns="51422" bIns="25712" rtlCol="0" anchor="ctr"/>
          <a:lstStyle/>
          <a:p>
            <a:pPr algn="ctr" defTabSz="514211">
              <a:buClrTx/>
              <a:defRPr/>
            </a:pP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lang="en-US" sz="4050" b="1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43347" y="60680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624936" y="379012"/>
            <a:ext cx="4812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các câu thơ nói về: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256656" y="1121018"/>
            <a:ext cx="1950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1722740" y="1354667"/>
            <a:ext cx="4314352" cy="757130"/>
            <a:chOff x="1829681" y="3215223"/>
            <a:chExt cx="4314352" cy="75712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757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256656" y="2117090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1645542" y="2548002"/>
            <a:ext cx="4391550" cy="757130"/>
            <a:chOff x="1829681" y="3215223"/>
            <a:chExt cx="4391550" cy="7071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27843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391550" cy="70718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278428" y="3306435"/>
            <a:ext cx="3136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1688167" y="3798756"/>
            <a:ext cx="4314352" cy="757130"/>
            <a:chOff x="1829681" y="3215223"/>
            <a:chExt cx="4314352" cy="7571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7571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58000" t="-3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154722"/>
            <a:ext cx="585821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67EAD-8F30-454E-A3F9-98E0B048D3F2}"/>
              </a:ext>
            </a:extLst>
          </p:cNvPr>
          <p:cNvGrpSpPr/>
          <p:nvPr/>
        </p:nvGrpSpPr>
        <p:grpSpPr>
          <a:xfrm>
            <a:off x="350471" y="719120"/>
            <a:ext cx="4676527" cy="1060547"/>
            <a:chOff x="1829681" y="3215223"/>
            <a:chExt cx="4314352" cy="106054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B1A2B-D85F-4F98-B6E5-93F47E8E6495}"/>
                </a:ext>
              </a:extLst>
            </p:cNvPr>
            <p:cNvSpPr/>
            <p:nvPr/>
          </p:nvSpPr>
          <p:spPr>
            <a:xfrm>
              <a:off x="1829681" y="3215223"/>
              <a:ext cx="4229100" cy="106054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5132026" y="95525"/>
            <a:ext cx="1380470" cy="1270463"/>
            <a:chOff x="4933244" y="366426"/>
            <a:chExt cx="1380470" cy="127046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295242" y="788207"/>
              <a:ext cx="6303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+mn-lt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55271" y="1252133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rgbClr val="0070C0"/>
                  </a:solidFill>
                  <a:latin typeface="+mn-lt"/>
                </a:rPr>
                <a:t>Âm </a:t>
              </a:r>
              <a:r>
                <a:rPr lang="vi-VN" b="1" dirty="0" err="1">
                  <a:solidFill>
                    <a:srgbClr val="0070C0"/>
                  </a:solidFill>
                  <a:latin typeface="+mn-lt"/>
                </a:rPr>
                <a:t>lịch</a:t>
              </a:r>
              <a:endParaRPr lang="vi-VN" b="1" dirty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31642" y="90263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từ ngữ miêu tả vẻ đẹp của xứ Nghệ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A8A400-9F48-4866-B1DD-7416EBE028F2}"/>
              </a:ext>
            </a:extLst>
          </p:cNvPr>
          <p:cNvGrpSpPr/>
          <p:nvPr/>
        </p:nvGrpSpPr>
        <p:grpSpPr>
          <a:xfrm>
            <a:off x="1171468" y="610341"/>
            <a:ext cx="4412298" cy="1833194"/>
            <a:chOff x="1731735" y="3203412"/>
            <a:chExt cx="4412298" cy="6666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92CB7B-8545-41CB-B749-5DD168DCA0C9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2993AE-9F7A-4843-BD4F-F74F41C3D83C}"/>
                </a:ext>
              </a:extLst>
            </p:cNvPr>
            <p:cNvSpPr/>
            <p:nvPr/>
          </p:nvSpPr>
          <p:spPr>
            <a:xfrm>
              <a:off x="1731735" y="3203412"/>
              <a:ext cx="4229100" cy="266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E86D7F-6CB7-46F0-A7ED-F28718C73871}"/>
              </a:ext>
            </a:extLst>
          </p:cNvPr>
          <p:cNvSpPr txBox="1"/>
          <p:nvPr/>
        </p:nvSpPr>
        <p:spPr>
          <a:xfrm>
            <a:off x="1316271" y="1492308"/>
            <a:ext cx="21499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123BA-3A31-408D-8E4B-D177A6F287DE}"/>
              </a:ext>
            </a:extLst>
          </p:cNvPr>
          <p:cNvSpPr txBox="1"/>
          <p:nvPr/>
        </p:nvSpPr>
        <p:spPr>
          <a:xfrm>
            <a:off x="3532574" y="1492308"/>
            <a:ext cx="19447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tranh họa đồ</a:t>
            </a:r>
          </a:p>
        </p:txBody>
      </p:sp>
    </p:spTree>
    <p:extLst>
      <p:ext uri="{BB962C8B-B14F-4D97-AF65-F5344CB8AC3E}">
        <p14:creationId xmlns:p14="http://schemas.microsoft.com/office/powerpoint/2010/main" val="132625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351971" y="0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4.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ý giải thích đúng cho mỗi câu sau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81" y="590016"/>
            <a:ext cx="640663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3178171" y="1232432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3178171" y="2142810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351971" y="2557404"/>
            <a:ext cx="3414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478369" y="2829101"/>
            <a:ext cx="3929528" cy="657488"/>
            <a:chOff x="1829681" y="3143613"/>
            <a:chExt cx="4326716" cy="76290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927296" y="3143613"/>
              <a:ext cx="4229101" cy="762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2901921" y="3527164"/>
            <a:ext cx="3840874" cy="663515"/>
            <a:chOff x="1780589" y="3171796"/>
            <a:chExt cx="4363444" cy="74320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780589" y="3171796"/>
              <a:ext cx="4229101" cy="74320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478369" y="4277297"/>
            <a:ext cx="3929527" cy="663515"/>
            <a:chOff x="1829681" y="3215223"/>
            <a:chExt cx="4314352" cy="681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68164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5913" y="2312064"/>
            <a:ext cx="3343275" cy="519373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 defTabSz="514350">
              <a:buClrTx/>
              <a:defRPr/>
            </a:pPr>
            <a:r>
              <a:rPr lang="en-US" sz="3038" b="1" kern="12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  <a:ea typeface="+mn-ea"/>
                <a:cs typeface="+mn-cs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</a:t>
            </a:r>
            <a:r>
              <a:rPr lang="vi-VN" sz="1500" dirty="0" smtClean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500" dirty="0" smtClean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b="1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LẠI</a:t>
            </a:r>
            <a:endParaRPr lang="en-US" b="1" dirty="0">
              <a:solidFill>
                <a:srgbClr val="213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1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618592" y="2472126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271913" y="2238562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617614" y="1492541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271913" y="1297682"/>
            <a:ext cx="584655" cy="673687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" y="4536912"/>
            <a:ext cx="842151" cy="566698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539946" y="417440"/>
            <a:ext cx="4153992" cy="588609"/>
          </a:xfrm>
          <a:prstGeom prst="rect">
            <a:avLst/>
          </a:prstGeom>
          <a:noFill/>
        </p:spPr>
        <p:txBody>
          <a:bodyPr wrap="none" lIns="68565" tIns="34283" rIns="68565" bIns="34283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3375" b="1" kern="1200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3375" b="1" kern="1200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982802" y="1255162"/>
            <a:ext cx="5567085" cy="752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ràng, biết ngắt, nghỉ hơi hợp lí.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982802" y="2349121"/>
            <a:ext cx="5557610" cy="11957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liên quan bài đọc. Nêu được nội dung bài học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584290" y="3720807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6"/>
            </p:custDataLst>
          </p:nvPr>
        </p:nvSpPr>
        <p:spPr bwMode="auto">
          <a:xfrm>
            <a:off x="237611" y="3487243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948499" y="3547626"/>
            <a:ext cx="5591913" cy="9448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số địa danh tiêu biểu ở 3 miền đất nước 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5" grpId="0" animBg="1"/>
      <p:bldP spid="16" grpId="0"/>
      <p:bldP spid="17" grpId="0"/>
      <p:bldP spid="18" grpId="0"/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0188" y="-857251"/>
            <a:ext cx="3857626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90" y="538475"/>
            <a:ext cx="5185212" cy="31747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6429" y="1474260"/>
            <a:ext cx="4073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altLang="zh-CN" sz="4800" b="1" kern="120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 </a:t>
            </a:r>
            <a:r>
              <a:rPr lang="en-US" altLang="zh-CN" sz="4800" b="1" kern="1200" dirty="0" smtClean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 theo văn bản đọc</a:t>
            </a:r>
            <a:endParaRPr lang="zh-CN" altLang="en-US" sz="4800" b="1" kern="1200" dirty="0">
              <a:ln>
                <a:solidFill>
                  <a:prstClr val="white"/>
                </a:solidFill>
              </a:ln>
              <a:solidFill>
                <a:srgbClr val="0070C0"/>
              </a:solidFill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7551" y="516214"/>
            <a:ext cx="1122897" cy="68580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028139"/>
            <a:ext cx="2556440" cy="37096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4843463" y="604986"/>
            <a:ext cx="1973324" cy="205383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buClrTx/>
            </a:pP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8CC94-7A86-492E-A728-CBEA463C4667}"/>
              </a:ext>
            </a:extLst>
          </p:cNvPr>
          <p:cNvSpPr/>
          <p:nvPr/>
        </p:nvSpPr>
        <p:spPr>
          <a:xfrm>
            <a:off x="5091320" y="642938"/>
            <a:ext cx="1766680" cy="141632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50" y="317703"/>
            <a:ext cx="5858216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57" y="1233952"/>
            <a:ext cx="4542972" cy="3456573"/>
          </a:xfrm>
          <a:prstGeom prst="roundRect">
            <a:avLst/>
          </a:prstGeom>
          <a:blipFill>
            <a:blip r:embed="rId3">
              <a:alphaModFix amt="23000"/>
            </a:blip>
            <a:stretch>
              <a:fillRect/>
            </a:stretch>
          </a:blipFill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/>
          <p:nvPr/>
        </p:nvCxnSpPr>
        <p:spPr>
          <a:xfrm>
            <a:off x="4928620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/>
          <p:nvPr/>
        </p:nvCxnSpPr>
        <p:spPr>
          <a:xfrm>
            <a:off x="4275781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/>
          <p:nvPr/>
        </p:nvCxnSpPr>
        <p:spPr>
          <a:xfrm>
            <a:off x="4275781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800720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623332" y="1280565"/>
            <a:ext cx="1023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687727" y="1570002"/>
            <a:ext cx="885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877414" y="1829317"/>
            <a:ext cx="514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613991" y="2118754"/>
            <a:ext cx="103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832188" y="2378069"/>
            <a:ext cx="639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699411" y="2667506"/>
            <a:ext cx="896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588806" y="2974060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815976" y="3268274"/>
            <a:ext cx="686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856051" y="3565433"/>
            <a:ext cx="606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392024" y="731248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11331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3222808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2BE8DCBD-2C76-456F-B5C5-520100CB68FF}"/>
              </a:ext>
            </a:extLst>
          </p:cNvPr>
          <p:cNvSpPr txBox="1"/>
          <p:nvPr/>
        </p:nvSpPr>
        <p:spPr>
          <a:xfrm>
            <a:off x="580736" y="510833"/>
            <a:ext cx="5690855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1411376"/>
            <a:ext cx="5693144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277127" y="1996537"/>
            <a:ext cx="195481" cy="3885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277127" y="2371053"/>
            <a:ext cx="195481" cy="3135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287261" y="2029764"/>
            <a:ext cx="185347" cy="740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273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3BDE4-4A84-470C-8C0B-34BF405282A6}"/>
              </a:ext>
            </a:extLst>
          </p:cNvPr>
          <p:cNvSpPr txBox="1"/>
          <p:nvPr/>
        </p:nvSpPr>
        <p:spPr>
          <a:xfrm>
            <a:off x="1510748" y="2453239"/>
            <a:ext cx="38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1918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618592" y="2551638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271913" y="2347891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617614" y="1492541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271913" y="1297682"/>
            <a:ext cx="584655" cy="673687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" y="4536912"/>
            <a:ext cx="842151" cy="566698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539946" y="417440"/>
            <a:ext cx="4153992" cy="588609"/>
          </a:xfrm>
          <a:prstGeom prst="rect">
            <a:avLst/>
          </a:prstGeom>
          <a:noFill/>
        </p:spPr>
        <p:txBody>
          <a:bodyPr wrap="none" lIns="68565" tIns="34283" rIns="68565" bIns="34283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3375" b="1" kern="1200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3375" b="1" kern="1200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982802" y="1255162"/>
            <a:ext cx="5567085" cy="752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ràng, biết ngắt, nghỉ hơi hợp lí.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982802" y="2349121"/>
            <a:ext cx="5557610" cy="11957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liên quan bài đọc. Nêu được nội dung bài học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584290" y="3720807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6"/>
            </p:custDataLst>
          </p:nvPr>
        </p:nvSpPr>
        <p:spPr bwMode="auto">
          <a:xfrm>
            <a:off x="237611" y="3487243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948499" y="3547626"/>
            <a:ext cx="5591913" cy="9448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số địa danh tiêu biểu ở 3 miền đất nước 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3" y="200906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92" y="1408753"/>
            <a:ext cx="6593125" cy="21069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4611758" y="3391045"/>
            <a:ext cx="2127384" cy="923330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Húc,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 ở Hà Nội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91563D-78D8-49B0-909F-C2B7AE93B3A8}"/>
              </a:ext>
            </a:extLst>
          </p:cNvPr>
          <p:cNvSpPr txBox="1"/>
          <p:nvPr/>
        </p:nvSpPr>
        <p:spPr>
          <a:xfrm>
            <a:off x="363310" y="567619"/>
            <a:ext cx="641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202558" y="4312142"/>
            <a:ext cx="663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từng đến thăm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248889" y="3391045"/>
            <a:ext cx="1977475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bậc thang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2474843" y="3391045"/>
            <a:ext cx="1977887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Quảng Ninh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BECBC-6AD2-4E72-8A6B-68722EA1D557}"/>
              </a:ext>
            </a:extLst>
          </p:cNvPr>
          <p:cNvSpPr txBox="1"/>
          <p:nvPr/>
        </p:nvSpPr>
        <p:spPr>
          <a:xfrm>
            <a:off x="165192" y="4312142"/>
            <a:ext cx="6490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0" grpId="0"/>
      <p:bldP spid="10" grpId="1"/>
      <p:bldP spid="8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</a:t>
            </a:r>
            <a:r>
              <a:rPr lang="vi-VN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9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2360778" y="1676775"/>
            <a:ext cx="24713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lang="en-US" sz="225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 về xuôi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2360779" y="2168425"/>
            <a:ext cx="23122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lang="en-US" sz="225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uanh </a:t>
            </a: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0" y="1965657"/>
            <a:ext cx="1592036" cy="1443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1641916" y="564983"/>
            <a:ext cx="3909034" cy="6187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14337">
              <a:buClrTx/>
              <a:defRPr/>
            </a:pP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lang="en-US" sz="3375" b="1" dirty="0">
              <a:solidFill>
                <a:srgbClr val="F2F2E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BE655-4055-4458-8D00-A2E6066EC27A}"/>
              </a:ext>
            </a:extLst>
          </p:cNvPr>
          <p:cNvSpPr txBox="1"/>
          <p:nvPr/>
        </p:nvSpPr>
        <p:spPr>
          <a:xfrm>
            <a:off x="2360778" y="2687194"/>
            <a:ext cx="34237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lang="en-US" sz="225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</a:t>
            </a: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nước biếc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09ED3-8744-471C-A237-95B7DE03402B}"/>
              </a:ext>
            </a:extLst>
          </p:cNvPr>
          <p:cNvSpPr txBox="1"/>
          <p:nvPr/>
        </p:nvSpPr>
        <p:spPr>
          <a:xfrm>
            <a:off x="2360779" y="3205963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lang="en-US" sz="225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ễ </a:t>
            </a: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2DBA1-F35C-4D56-8D9E-81979EC3A338}"/>
              </a:ext>
            </a:extLst>
          </p:cNvPr>
          <p:cNvSpPr txBox="1"/>
          <p:nvPr/>
        </p:nvSpPr>
        <p:spPr>
          <a:xfrm>
            <a:off x="2360778" y="3767871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lang="en-US" sz="225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óng </a:t>
            </a: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lánh</a:t>
            </a:r>
          </a:p>
        </p:txBody>
      </p:sp>
    </p:spTree>
    <p:extLst>
      <p:ext uri="{BB962C8B-B14F-4D97-AF65-F5344CB8AC3E}">
        <p14:creationId xmlns:p14="http://schemas.microsoft.com/office/powerpoint/2010/main" val="19009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</a:t>
            </a:r>
            <a:r>
              <a:rPr lang="vi-VN" sz="1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2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118" y="745865"/>
            <a:ext cx="610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5678" y="857618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589644" y="1142940"/>
            <a:ext cx="124860" cy="477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2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621405" y="180860"/>
            <a:ext cx="2016030" cy="4648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393664" y="781956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Ca dao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484044" y="91938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14462" y="781956"/>
            <a:ext cx="496634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393664" y="1156304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Tranh họa đồ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484044" y="1293732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028059" y="1157915"/>
            <a:ext cx="36514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tranh vẽ cảnh vật, sông núi.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2" y="1832431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60" y="1832432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1" y="1832431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314259" y="440845"/>
            <a:ext cx="6346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Đầu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tiên, chúng ta sẽ đến Phú Thọ, miền Bắc nước ta, nơi có đền thờ Vua Hùng, nơi được gọi là “quê cha đất tổ”:</a:t>
            </a:r>
          </a:p>
          <a:p>
            <a:pPr indent="171446" algn="just"/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Dù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đi ngược về xuôi</a:t>
            </a:r>
          </a:p>
          <a:p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5261" y="467549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4259" y="1624806"/>
            <a:ext cx="634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</a:t>
            </a:r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</a:t>
            </a:r>
          </a:p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Đường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 xứ Nghệ quanh </a:t>
            </a:r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</a:p>
          <a:p>
            <a:pPr indent="171446" algn="just"/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 nước biếc như tranh họa đồ.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913" y="3418163"/>
            <a:ext cx="4909930" cy="1611338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969" y="3467286"/>
            <a:ext cx="3765761" cy="16454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2635631" y="1210020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55236" y="2167176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179459" y="2455803"/>
            <a:ext cx="6165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Và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cùng khám phá miền đất Nam Bộ: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35631" y="2708355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635631" y="2961187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007" y="3393543"/>
            <a:ext cx="4645053" cy="1780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86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3977</TotalTime>
  <Words>1426</Words>
  <Application>Microsoft Office PowerPoint</Application>
  <PresentationFormat>Custom</PresentationFormat>
  <Paragraphs>187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宋体</vt:lpstr>
      <vt:lpstr>Kalam</vt:lpstr>
      <vt:lpstr>UTM Avo</vt:lpstr>
      <vt:lpstr>UTM Cookies</vt:lpstr>
      <vt:lpstr>Calibri Light</vt:lpstr>
      <vt:lpstr>Times New Roman</vt:lpstr>
      <vt:lpstr>Wingdings</vt:lpstr>
      <vt:lpstr>Calibri</vt:lpstr>
      <vt:lpstr>微软雅黑</vt:lpstr>
      <vt:lpstr>Montserrat</vt:lpstr>
      <vt:lpstr>等线</vt:lpstr>
      <vt:lpstr>Arial-Rounded</vt:lpstr>
      <vt:lpstr>Arial</vt:lpstr>
      <vt:lpstr>幼圆</vt:lpstr>
      <vt:lpstr>等线 Light</vt:lpstr>
      <vt:lpstr>思源黑体 CN Bold</vt:lpstr>
      <vt:lpstr>仓耳羽辰体-谷力 W05</vt:lpstr>
      <vt:lpstr>Doodle Sketchbook by Slidesgo</vt:lpstr>
      <vt:lpstr>Custom Design</vt:lpstr>
      <vt:lpstr>Office Theme</vt:lpstr>
      <vt:lpstr>3_Office 主题​​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285</cp:revision>
  <dcterms:modified xsi:type="dcterms:W3CDTF">2025-04-28T02:24:33Z</dcterms:modified>
</cp:coreProperties>
</file>