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6"/>
  </p:notesMasterIdLst>
  <p:sldIdLst>
    <p:sldId id="346" r:id="rId2"/>
    <p:sldId id="400" r:id="rId3"/>
    <p:sldId id="288" r:id="rId4"/>
    <p:sldId id="401" r:id="rId5"/>
    <p:sldId id="402" r:id="rId6"/>
    <p:sldId id="407" r:id="rId7"/>
    <p:sldId id="406" r:id="rId8"/>
    <p:sldId id="405" r:id="rId9"/>
    <p:sldId id="408" r:id="rId10"/>
    <p:sldId id="409" r:id="rId11"/>
    <p:sldId id="410" r:id="rId12"/>
    <p:sldId id="296" r:id="rId13"/>
    <p:sldId id="412" r:id="rId14"/>
    <p:sldId id="290" r:id="rId15"/>
  </p:sldIdLst>
  <p:sldSz cx="6858000" cy="5143500"/>
  <p:notesSz cx="6858000" cy="9144000"/>
  <p:embeddedFontLst>
    <p:embeddedFont>
      <p:font typeface="UTM Avo" panose="02040603050506020204" pitchFamily="18" charset="0"/>
      <p:regular r:id="rId17"/>
      <p:bold r:id="rId18"/>
      <p:italic r:id="rId19"/>
      <p:boldItalic r:id="rId20"/>
    </p:embeddedFont>
    <p:embeddedFont>
      <p:font typeface="HP001 4 hàng" panose="020B0603050302020204" pitchFamily="34" charset="0"/>
      <p:regular r:id="rId21"/>
      <p:bold r:id="rId22"/>
    </p:embeddedFont>
    <p:embeddedFont>
      <p:font typeface="Arial-Rounded" panose="020B0500000000000000" pitchFamily="34" charset="0"/>
      <p:regular r:id="rId23"/>
    </p:embeddedFont>
    <p:embeddedFont>
      <p:font typeface="HP001 5 hàng" panose="020B0603050302020204" pitchFamily="34" charset="0"/>
      <p:regular r:id="rId24"/>
      <p:bold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CB8"/>
    <a:srgbClr val="0E0886"/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97" d="100"/>
          <a:sy n="97" d="100"/>
        </p:scale>
        <p:origin x="588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0331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564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754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428750" y="1657350"/>
            <a:ext cx="40005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428750" y="3304625"/>
            <a:ext cx="40005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78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4" y="194196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3" y="1331120"/>
            <a:ext cx="6436811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9" y="255824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5684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25658"/>
            <a:ext cx="193154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6723416" y="317293"/>
            <a:ext cx="148565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06824" y="2"/>
            <a:ext cx="6732566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12724" y="4918299"/>
            <a:ext cx="6454185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68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342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045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748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3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503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1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21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837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385A8-89C2-42CD-93AF-F98775183022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3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0" r:id="rId12"/>
    <p:sldLayoutId id="2147483711" r:id="rId13"/>
    <p:sldLayoutId id="2147483712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262658" y="430021"/>
            <a:ext cx="5670630" cy="233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6" rIns="51425" bIns="25706" anchor="t" anchorCtr="0">
            <a:spAutoFit/>
          </a:bodyPr>
          <a:lstStyle/>
          <a:p>
            <a:pPr algn="ctr"/>
            <a:r>
              <a:rPr lang="en-US" sz="49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9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9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49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m khảo các tư thế ngồi đúng cho trẻ khi học tập - Nội Thất Hòa Phát Miền  Nam">
            <a:extLst>
              <a:ext uri="{FF2B5EF4-FFF2-40B4-BE49-F238E27FC236}">
                <a16:creationId xmlns:a16="http://schemas.microsoft.com/office/drawing/2014/main" id="{65502AAA-FF65-48FE-9E85-A885FC2DD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1" r="49512" b="18071"/>
          <a:stretch/>
        </p:blipFill>
        <p:spPr bwMode="auto">
          <a:xfrm>
            <a:off x="157894" y="1371600"/>
            <a:ext cx="3033111" cy="28704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95;p38">
            <a:extLst>
              <a:ext uri="{FF2B5EF4-FFF2-40B4-BE49-F238E27FC236}">
                <a16:creationId xmlns:a16="http://schemas.microsoft.com/office/drawing/2014/main" id="{09472222-6471-407D-884F-E9FB00A8971A}"/>
              </a:ext>
            </a:extLst>
          </p:cNvPr>
          <p:cNvSpPr txBox="1">
            <a:spLocks/>
          </p:cNvSpPr>
          <p:nvPr/>
        </p:nvSpPr>
        <p:spPr>
          <a:xfrm>
            <a:off x="916836" y="261837"/>
            <a:ext cx="2045480" cy="4455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</a:p>
        </p:txBody>
      </p:sp>
      <p:grpSp>
        <p:nvGrpSpPr>
          <p:cNvPr id="4" name="Google Shape;415;p38">
            <a:extLst>
              <a:ext uri="{FF2B5EF4-FFF2-40B4-BE49-F238E27FC236}">
                <a16:creationId xmlns:a16="http://schemas.microsoft.com/office/drawing/2014/main" id="{80659FFE-C2FC-4F08-BA15-038C32F4B723}"/>
              </a:ext>
            </a:extLst>
          </p:cNvPr>
          <p:cNvGrpSpPr/>
          <p:nvPr/>
        </p:nvGrpSpPr>
        <p:grpSpPr>
          <a:xfrm>
            <a:off x="460810" y="197102"/>
            <a:ext cx="718475" cy="704314"/>
            <a:chOff x="-3118700" y="2365900"/>
            <a:chExt cx="741250" cy="792000"/>
          </a:xfrm>
        </p:grpSpPr>
        <p:sp>
          <p:nvSpPr>
            <p:cNvPr id="5" name="Google Shape;416;p38">
              <a:extLst>
                <a:ext uri="{FF2B5EF4-FFF2-40B4-BE49-F238E27FC236}">
                  <a16:creationId xmlns:a16="http://schemas.microsoft.com/office/drawing/2014/main" id="{1B76ECEE-5C08-45FB-80C2-6D0688D231DB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417;p38">
              <a:extLst>
                <a:ext uri="{FF2B5EF4-FFF2-40B4-BE49-F238E27FC236}">
                  <a16:creationId xmlns:a16="http://schemas.microsoft.com/office/drawing/2014/main" id="{FE2A55CC-18C4-4711-9761-5DA874748C96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418;p38">
              <a:extLst>
                <a:ext uri="{FF2B5EF4-FFF2-40B4-BE49-F238E27FC236}">
                  <a16:creationId xmlns:a16="http://schemas.microsoft.com/office/drawing/2014/main" id="{FCEB1C59-15F8-4C32-8548-5FCFC70FBE83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419;p38">
              <a:extLst>
                <a:ext uri="{FF2B5EF4-FFF2-40B4-BE49-F238E27FC236}">
                  <a16:creationId xmlns:a16="http://schemas.microsoft.com/office/drawing/2014/main" id="{0E29AF21-5801-476B-AFD6-3F04A417C133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420;p38">
              <a:extLst>
                <a:ext uri="{FF2B5EF4-FFF2-40B4-BE49-F238E27FC236}">
                  <a16:creationId xmlns:a16="http://schemas.microsoft.com/office/drawing/2014/main" id="{2C7007CB-39AD-487D-BE2B-637B4D65725E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421;p38">
              <a:extLst>
                <a:ext uri="{FF2B5EF4-FFF2-40B4-BE49-F238E27FC236}">
                  <a16:creationId xmlns:a16="http://schemas.microsoft.com/office/drawing/2014/main" id="{27B95087-5895-41B1-AE44-C7624E71A76A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422;p38">
              <a:extLst>
                <a:ext uri="{FF2B5EF4-FFF2-40B4-BE49-F238E27FC236}">
                  <a16:creationId xmlns:a16="http://schemas.microsoft.com/office/drawing/2014/main" id="{756115E9-DB27-436D-A25F-4DA4D6EE7AA6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423;p38">
              <a:extLst>
                <a:ext uri="{FF2B5EF4-FFF2-40B4-BE49-F238E27FC236}">
                  <a16:creationId xmlns:a16="http://schemas.microsoft.com/office/drawing/2014/main" id="{6180A06F-2F32-4A59-B708-66A3589E7421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424;p38">
              <a:extLst>
                <a:ext uri="{FF2B5EF4-FFF2-40B4-BE49-F238E27FC236}">
                  <a16:creationId xmlns:a16="http://schemas.microsoft.com/office/drawing/2014/main" id="{1E0116A5-99CD-4599-8818-2A945C805BA5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425;p38">
              <a:extLst>
                <a:ext uri="{FF2B5EF4-FFF2-40B4-BE49-F238E27FC236}">
                  <a16:creationId xmlns:a16="http://schemas.microsoft.com/office/drawing/2014/main" id="{C1BA2917-3B53-429F-A64E-B33EDF53A84A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5" name="Picture 2" descr="Tham khảo các tư thế ngồi đúng cho trẻ khi học tập - Nội Thất Hòa Phát Miền  Nam">
            <a:extLst>
              <a:ext uri="{FF2B5EF4-FFF2-40B4-BE49-F238E27FC236}">
                <a16:creationId xmlns:a16="http://schemas.microsoft.com/office/drawing/2014/main" id="{3275C1A7-1417-4304-BBE9-67277A2D7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7" t="20851" r="219" b="15441"/>
          <a:stretch/>
        </p:blipFill>
        <p:spPr bwMode="auto">
          <a:xfrm>
            <a:off x="3701421" y="1747520"/>
            <a:ext cx="2792835" cy="249456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5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BB9AE-1289-41F2-85CD-0D5BF91E6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5121270" y="1705515"/>
            <a:ext cx="1489667" cy="13468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177530-7704-4197-97D7-DBA8591DB6D5}"/>
              </a:ext>
            </a:extLst>
          </p:cNvPr>
          <p:cNvGrpSpPr/>
          <p:nvPr/>
        </p:nvGrpSpPr>
        <p:grpSpPr>
          <a:xfrm>
            <a:off x="5153594" y="231543"/>
            <a:ext cx="1489667" cy="1346875"/>
            <a:chOff x="179882" y="202717"/>
            <a:chExt cx="3326130" cy="30073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72CF355-F67B-4D2E-A203-EA7B09A0CFB3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87BBA32-5E91-4694-9C80-11631BDFA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9F081F-56EC-42B9-924D-4BD5E386AA65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E81B40-D43E-4B76-B709-713D7ECE1B17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FED305-5CBB-4E13-8C87-FC5AC761726A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8592CC-ADB4-4750-A98F-04BC012BDA99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5FDA73-AB86-48B0-A118-4291A4A5B90B}"/>
              </a:ext>
            </a:extLst>
          </p:cNvPr>
          <p:cNvGrpSpPr/>
          <p:nvPr/>
        </p:nvGrpSpPr>
        <p:grpSpPr>
          <a:xfrm>
            <a:off x="0" y="3294284"/>
            <a:ext cx="6650600" cy="1290299"/>
            <a:chOff x="62556" y="2300273"/>
            <a:chExt cx="8867469" cy="17203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2F0C82-9EBE-437F-84C7-51FA94104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1114" b="78302"/>
            <a:stretch/>
          </p:blipFill>
          <p:spPr>
            <a:xfrm>
              <a:off x="265760" y="2694828"/>
              <a:ext cx="8664265" cy="1325844"/>
            </a:xfrm>
            <a:prstGeom prst="rect">
              <a:avLst/>
            </a:prstGeom>
          </p:spPr>
        </p:pic>
        <p:sp>
          <p:nvSpPr>
            <p:cNvPr id="19" name="Rectangle 115">
              <a:extLst>
                <a:ext uri="{FF2B5EF4-FFF2-40B4-BE49-F238E27FC236}">
                  <a16:creationId xmlns:a16="http://schemas.microsoft.com/office/drawing/2014/main" id="{E399DF5B-0107-4E4C-A218-FDA0BFB67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56" y="2300273"/>
              <a:ext cx="8867469" cy="13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en-US" altLang="en-US" sz="3300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vi-VN" sz="2400" b="1" dirty="0">
                  <a:solidFill>
                    <a:srgbClr val="0E0886"/>
                  </a:solidFill>
                  <a:latin typeface="HP001 4 hàng" panose="020B0603050302020204" pitchFamily="34" charset="0"/>
                </a:rPr>
                <a:t>Tǟần </a:t>
              </a:r>
              <a:r>
                <a:rPr lang="en-US" sz="2400" b="1" dirty="0">
                  <a:solidFill>
                    <a:srgbClr val="0E0886"/>
                  </a:solidFill>
                  <a:latin typeface="HP001 4 hàng" panose="020B0603050302020204" pitchFamily="34" charset="0"/>
                </a:rPr>
                <a:t>Z</a:t>
              </a:r>
              <a:r>
                <a:rPr lang="vi-VN" sz="2400" b="1" dirty="0">
                  <a:solidFill>
                    <a:srgbClr val="0E0886"/>
                  </a:solidFill>
                  <a:latin typeface="HP001 4 hàng" panose="020B0603050302020204" pitchFamily="34" charset="0"/>
                </a:rPr>
                <a:t>uǬ T</a:t>
              </a:r>
              <a:r>
                <a:rPr lang="en-US" sz="2400" b="1" dirty="0" err="1">
                  <a:solidFill>
                    <a:srgbClr val="0E0886"/>
                  </a:solidFill>
                  <a:latin typeface="HP001 4 hàng" panose="020B0603050302020204" pitchFamily="34" charset="0"/>
                </a:rPr>
                <a:t>oản</a:t>
              </a:r>
              <a:r>
                <a:rPr lang="vi-VN" sz="2400" b="1" dirty="0">
                  <a:solidFill>
                    <a:srgbClr val="0E0886"/>
                  </a:solidFill>
                  <a:latin typeface="HP001 4 hàng" panose="020B0603050302020204" pitchFamily="34" charset="0"/>
                </a:rPr>
                <a:t> là wgưƟ a</a:t>
              </a:r>
              <a:r>
                <a:rPr lang="el-GR" sz="2400" b="1" dirty="0">
                  <a:solidFill>
                    <a:srgbClr val="0E0886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2400" b="1" dirty="0">
                  <a:solidFill>
                    <a:srgbClr val="0E0886"/>
                  </a:solidFill>
                  <a:latin typeface="HP001 4 hàng" panose="020B0603050302020204" pitchFamily="34" charset="0"/>
                </a:rPr>
                <a:t>hùng </a:t>
              </a:r>
              <a:r>
                <a:rPr lang="el-GR" sz="2400" b="1" dirty="0">
                  <a:solidFill>
                    <a:srgbClr val="0E0886"/>
                  </a:solidFill>
                  <a:latin typeface="HP001 4 hàng" panose="020B0603050302020204" pitchFamily="34" charset="0"/>
                </a:rPr>
                <a:t>η</a:t>
              </a:r>
              <a:r>
                <a:rPr lang="vi-VN" sz="2400" b="1" dirty="0">
                  <a:solidFill>
                    <a:srgbClr val="0E0886"/>
                  </a:solidFill>
                  <a:latin typeface="HP001 4 hàng" panose="020B0603050302020204" pitchFamily="34" charset="0"/>
                </a:rPr>
                <a:t>ỏ ǇuĔ</a:t>
              </a:r>
              <a:r>
                <a:rPr lang="en-US" sz="2400" b="1" dirty="0">
                  <a:solidFill>
                    <a:srgbClr val="0E0886"/>
                  </a:solidFill>
                  <a:latin typeface="HP001 4 hàng" panose="020B0603050302020204" pitchFamily="34" charset="0"/>
                </a:rPr>
                <a:t>.</a:t>
              </a:r>
              <a:endParaRPr lang="en-US" altLang="en-US" sz="2400" b="1" dirty="0">
                <a:solidFill>
                  <a:srgbClr val="0E0886"/>
                </a:solidFill>
                <a:latin typeface="HP001 5 hàng" panose="020B0603050302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F6E0B85-84E9-4642-9CD8-E9B79B0EE7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34" t="24511" r="13656" b="24889"/>
          <a:stretch/>
        </p:blipFill>
        <p:spPr>
          <a:xfrm>
            <a:off x="3105456" y="1972754"/>
            <a:ext cx="1203786" cy="1173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87FE2B-7891-4B32-9E86-ADBC066833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r="53647" b="-923"/>
          <a:stretch/>
        </p:blipFill>
        <p:spPr>
          <a:xfrm>
            <a:off x="496575" y="1169059"/>
            <a:ext cx="1954322" cy="200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63" y="727833"/>
            <a:ext cx="2783479" cy="27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2466883" y="3511310"/>
            <a:ext cx="29013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405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5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8">
            <a:extLst>
              <a:ext uri="{FF2B5EF4-FFF2-40B4-BE49-F238E27FC236}">
                <a16:creationId xmlns:a16="http://schemas.microsoft.com/office/drawing/2014/main" id="{438C8EC6-D440-4DD6-A64D-8BC3708B6CDF}"/>
              </a:ext>
            </a:extLst>
          </p:cNvPr>
          <p:cNvSpPr/>
          <p:nvPr/>
        </p:nvSpPr>
        <p:spPr>
          <a:xfrm>
            <a:off x="123117" y="1056161"/>
            <a:ext cx="6611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</a:t>
            </a:r>
            <a:r>
              <a:rPr lang="en-US" altLang="en-US" sz="30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矩形 29">
            <a:extLst>
              <a:ext uri="{FF2B5EF4-FFF2-40B4-BE49-F238E27FC236}">
                <a16:creationId xmlns:a16="http://schemas.microsoft.com/office/drawing/2014/main" id="{814F93E2-2D9C-49C7-B25A-3CDF9ECBE59F}"/>
              </a:ext>
            </a:extLst>
          </p:cNvPr>
          <p:cNvSpPr/>
          <p:nvPr/>
        </p:nvSpPr>
        <p:spPr>
          <a:xfrm>
            <a:off x="167731" y="1883100"/>
            <a:ext cx="7320189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Tǟần 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uǬ T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oản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là wgưƟ a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ζ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hùng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η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ỏ ǇuĔ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altLang="en-US" sz="24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矩形 31">
            <a:extLst>
              <a:ext uri="{FF2B5EF4-FFF2-40B4-BE49-F238E27FC236}">
                <a16:creationId xmlns:a16="http://schemas.microsoft.com/office/drawing/2014/main" id="{029F10FE-9338-4B18-8F9D-C510E1883B90}"/>
              </a:ext>
            </a:extLst>
          </p:cNvPr>
          <p:cNvSpPr/>
          <p:nvPr/>
        </p:nvSpPr>
        <p:spPr>
          <a:xfrm>
            <a:off x="208371" y="3441008"/>
            <a:ext cx="4967043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28">
            <a:extLst>
              <a:ext uri="{FF2B5EF4-FFF2-40B4-BE49-F238E27FC236}">
                <a16:creationId xmlns:a16="http://schemas.microsoft.com/office/drawing/2014/main" id="{597C202F-7825-402A-852B-05ECC10B87ED}"/>
              </a:ext>
            </a:extLst>
          </p:cNvPr>
          <p:cNvSpPr/>
          <p:nvPr/>
        </p:nvSpPr>
        <p:spPr>
          <a:xfrm>
            <a:off x="1176348" y="194082"/>
            <a:ext cx="4675812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18069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834721" y="2234421"/>
            <a:ext cx="5023841" cy="15790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-264679" y="1918075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6012347" y="1918074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2648251" y="376084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3342" y="3023946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4" y="-46898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561456" y="1263269"/>
            <a:ext cx="6176854" cy="3318272"/>
            <a:chOff x="1990923" y="1136673"/>
            <a:chExt cx="4745306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39932" y="2900450"/>
              <a:ext cx="36962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Z</a:t>
              </a:r>
              <a:endParaRPr lang="zh-CN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3036030" y="3162060"/>
              <a:ext cx="3041009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00" y="3880233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363902" y="445144"/>
            <a:ext cx="1311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1675495" y="561959"/>
            <a:ext cx="506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VIỆT NAM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8">
            <a:extLst>
              <a:ext uri="{FF2B5EF4-FFF2-40B4-BE49-F238E27FC236}">
                <a16:creationId xmlns:a16="http://schemas.microsoft.com/office/drawing/2014/main" id="{438C8EC6-D440-4DD6-A64D-8BC3708B6CDF}"/>
              </a:ext>
            </a:extLst>
          </p:cNvPr>
          <p:cNvSpPr/>
          <p:nvPr/>
        </p:nvSpPr>
        <p:spPr>
          <a:xfrm>
            <a:off x="123117" y="1056161"/>
            <a:ext cx="6611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</a:t>
            </a:r>
            <a:r>
              <a:rPr lang="en-US" altLang="en-US" sz="30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矩形 29">
            <a:extLst>
              <a:ext uri="{FF2B5EF4-FFF2-40B4-BE49-F238E27FC236}">
                <a16:creationId xmlns:a16="http://schemas.microsoft.com/office/drawing/2014/main" id="{814F93E2-2D9C-49C7-B25A-3CDF9ECBE59F}"/>
              </a:ext>
            </a:extLst>
          </p:cNvPr>
          <p:cNvSpPr/>
          <p:nvPr/>
        </p:nvSpPr>
        <p:spPr>
          <a:xfrm>
            <a:off x="153598" y="1905228"/>
            <a:ext cx="66117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Trần</a:t>
            </a:r>
            <a:r>
              <a:rPr lang="en-US" sz="2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Zuốc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Toản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ng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hùng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nhỏ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tuổi</a:t>
            </a:r>
            <a:r>
              <a:rPr lang="en-US" sz="2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  <a:endParaRPr lang="en-US" altLang="en-US" sz="24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矩形 31">
            <a:extLst>
              <a:ext uri="{FF2B5EF4-FFF2-40B4-BE49-F238E27FC236}">
                <a16:creationId xmlns:a16="http://schemas.microsoft.com/office/drawing/2014/main" id="{029F10FE-9338-4B18-8F9D-C510E1883B90}"/>
              </a:ext>
            </a:extLst>
          </p:cNvPr>
          <p:cNvSpPr/>
          <p:nvPr/>
        </p:nvSpPr>
        <p:spPr>
          <a:xfrm>
            <a:off x="208371" y="3441008"/>
            <a:ext cx="4967043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28">
            <a:extLst>
              <a:ext uri="{FF2B5EF4-FFF2-40B4-BE49-F238E27FC236}">
                <a16:creationId xmlns:a16="http://schemas.microsoft.com/office/drawing/2014/main" id="{597C202F-7825-402A-852B-05ECC10B87ED}"/>
              </a:ext>
            </a:extLst>
          </p:cNvPr>
          <p:cNvSpPr/>
          <p:nvPr/>
        </p:nvSpPr>
        <p:spPr>
          <a:xfrm>
            <a:off x="1176348" y="194082"/>
            <a:ext cx="4675812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BA7086-AE35-4894-B63D-9004D7D5F09B}"/>
              </a:ext>
            </a:extLst>
          </p:cNvPr>
          <p:cNvGrpSpPr/>
          <p:nvPr/>
        </p:nvGrpSpPr>
        <p:grpSpPr>
          <a:xfrm>
            <a:off x="869306" y="1095193"/>
            <a:ext cx="91668" cy="2075601"/>
            <a:chOff x="1042416" y="804672"/>
            <a:chExt cx="210312" cy="43616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3B5C08A-C230-407D-80C0-C5BE910AF924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C3F5E3A-6523-452E-8BDE-3979F009482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E72811-79F8-41E4-BCAE-7E36F4C3DC7C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A56D05-A2B3-4ACF-9F22-B27D220645ED}"/>
              </a:ext>
            </a:extLst>
          </p:cNvPr>
          <p:cNvGrpSpPr/>
          <p:nvPr/>
        </p:nvGrpSpPr>
        <p:grpSpPr>
          <a:xfrm>
            <a:off x="1055799" y="811767"/>
            <a:ext cx="2037217" cy="113212"/>
            <a:chOff x="5440680" y="1322832"/>
            <a:chExt cx="3017520" cy="1950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A6332A-BE40-441C-B364-9EF27C5DA8AA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B0A0152-4CCD-4586-9C5A-9E571877414F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44ED3ED-FA71-43FD-BD6A-1AAC58F410FD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8">
            <a:extLst>
              <a:ext uri="{FF2B5EF4-FFF2-40B4-BE49-F238E27FC236}">
                <a16:creationId xmlns:a16="http://schemas.microsoft.com/office/drawing/2014/main" id="{631977A1-6DD1-4D87-83FB-94B1F076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1057"/>
            <a:ext cx="105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F4939056-2CAF-43E6-BC66-7046D5F02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038" y="377016"/>
            <a:ext cx="1511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6 ô li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903DE-27C8-4B94-A650-0AC55C57AF6E}"/>
              </a:ext>
            </a:extLst>
          </p:cNvPr>
          <p:cNvSpPr txBox="1"/>
          <p:nvPr/>
        </p:nvSpPr>
        <p:spPr>
          <a:xfrm>
            <a:off x="3396539" y="469365"/>
            <a:ext cx="3154548" cy="68480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</a:t>
            </a:r>
            <a:endParaRPr lang="en-US" sz="2800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0F5575-EC9A-4B93-8659-3149A7299574}"/>
              </a:ext>
            </a:extLst>
          </p:cNvPr>
          <p:cNvSpPr txBox="1"/>
          <p:nvPr/>
        </p:nvSpPr>
        <p:spPr>
          <a:xfrm>
            <a:off x="3194057" y="990868"/>
            <a:ext cx="3559512" cy="1740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DE8F26-251B-46DC-A0B5-428CBEAB0687}"/>
              </a:ext>
            </a:extLst>
          </p:cNvPr>
          <p:cNvSpPr txBox="1"/>
          <p:nvPr/>
        </p:nvSpPr>
        <p:spPr>
          <a:xfrm>
            <a:off x="3285725" y="2799059"/>
            <a:ext cx="3376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86FD4C-756C-42C5-8B51-B45DF8E7D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53647" b="-923"/>
          <a:stretch/>
        </p:blipFill>
        <p:spPr>
          <a:xfrm>
            <a:off x="1054232" y="1082493"/>
            <a:ext cx="2023867" cy="207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A7BEA32-9896-4830-89E2-C738BDBD5A96}"/>
              </a:ext>
            </a:extLst>
          </p:cNvPr>
          <p:cNvSpPr txBox="1"/>
          <p:nvPr/>
        </p:nvSpPr>
        <p:spPr>
          <a:xfrm>
            <a:off x="156115" y="3680352"/>
            <a:ext cx="6545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7CFCA-36D2-4D6C-9A9E-27B5ADE33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4" t="24511" r="13656" b="24889"/>
          <a:stretch/>
        </p:blipFill>
        <p:spPr>
          <a:xfrm>
            <a:off x="3804943" y="1281740"/>
            <a:ext cx="2151357" cy="2097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D2865F-F90D-4106-8BD3-AEB8CABC9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53647" b="-923"/>
          <a:stretch/>
        </p:blipFill>
        <p:spPr>
          <a:xfrm>
            <a:off x="779742" y="965080"/>
            <a:ext cx="2444997" cy="25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9AF09D-678B-4D3A-8C27-8EEFB6F96F1B}"/>
              </a:ext>
            </a:extLst>
          </p:cNvPr>
          <p:cNvSpPr txBox="1"/>
          <p:nvPr/>
        </p:nvSpPr>
        <p:spPr>
          <a:xfrm>
            <a:off x="679822" y="75196"/>
            <a:ext cx="532473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</a:t>
            </a:r>
            <a:r>
              <a:rPr lang="en-US" sz="36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vi-VN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cỡ nhỏ)</a:t>
            </a:r>
            <a:endParaRPr lang="en-US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46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/>
        </p:blipFill>
        <p:spPr>
          <a:xfrm>
            <a:off x="103669" y="1"/>
            <a:ext cx="6570920" cy="4561367"/>
          </a:xfrm>
          <a:prstGeom prst="rect">
            <a:avLst/>
          </a:prstGeom>
        </p:spPr>
      </p:pic>
      <p:sp>
        <p:nvSpPr>
          <p:cNvPr id="4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026814" y="2571750"/>
            <a:ext cx="3792401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883FD4-1AF6-4E48-B6A4-937CD529C9C9}"/>
              </a:ext>
            </a:extLst>
          </p:cNvPr>
          <p:cNvGrpSpPr/>
          <p:nvPr/>
        </p:nvGrpSpPr>
        <p:grpSpPr>
          <a:xfrm>
            <a:off x="44841" y="440490"/>
            <a:ext cx="6650600" cy="1290299"/>
            <a:chOff x="62556" y="2300273"/>
            <a:chExt cx="8867469" cy="17203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988B8A-9D2B-4182-8933-C49CBA502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1114" b="78302"/>
            <a:stretch/>
          </p:blipFill>
          <p:spPr>
            <a:xfrm>
              <a:off x="265760" y="2694828"/>
              <a:ext cx="8664265" cy="1325844"/>
            </a:xfrm>
            <a:prstGeom prst="rect">
              <a:avLst/>
            </a:prstGeom>
          </p:spPr>
        </p:pic>
        <p:sp>
          <p:nvSpPr>
            <p:cNvPr id="4" name="Rectangle 115">
              <a:extLst>
                <a:ext uri="{FF2B5EF4-FFF2-40B4-BE49-F238E27FC236}">
                  <a16:creationId xmlns:a16="http://schemas.microsoft.com/office/drawing/2014/main" id="{CC3797E1-BB7F-438D-8F34-C1B13CDAA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56" y="2300273"/>
              <a:ext cx="8867469" cy="13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en-US" altLang="en-US" sz="3300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vi-VN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Tǟần 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Z</a:t>
              </a:r>
              <a:r>
                <a:rPr lang="vi-VN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uǬ T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oản</a:t>
              </a:r>
              <a:r>
                <a:rPr lang="vi-VN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là wgưƟ a</a:t>
              </a:r>
              <a:r>
                <a:rPr lang="el-GR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hùng </a:t>
              </a:r>
              <a:r>
                <a:rPr lang="el-GR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η</a:t>
              </a:r>
              <a:r>
                <a:rPr lang="vi-VN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ỏ ǇuĔ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.</a:t>
              </a:r>
              <a:endPara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78316EA-CBA9-471A-B65F-128C05F03970}"/>
              </a:ext>
            </a:extLst>
          </p:cNvPr>
          <p:cNvSpPr txBox="1"/>
          <p:nvPr/>
        </p:nvSpPr>
        <p:spPr>
          <a:xfrm>
            <a:off x="355624" y="2055455"/>
            <a:ext cx="5435575" cy="51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297D40-3574-44A0-AE57-EC0587AA17D7}"/>
              </a:ext>
            </a:extLst>
          </p:cNvPr>
          <p:cNvSpPr txBox="1"/>
          <p:nvPr/>
        </p:nvSpPr>
        <p:spPr>
          <a:xfrm>
            <a:off x="159669" y="1645188"/>
            <a:ext cx="6538662" cy="290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652E8-C004-428E-A02C-1D449E972128}"/>
              </a:ext>
            </a:extLst>
          </p:cNvPr>
          <p:cNvGrpSpPr/>
          <p:nvPr/>
        </p:nvGrpSpPr>
        <p:grpSpPr>
          <a:xfrm>
            <a:off x="-20320" y="169040"/>
            <a:ext cx="6650600" cy="1290299"/>
            <a:chOff x="62556" y="2300273"/>
            <a:chExt cx="8867469" cy="17203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A5D1EE-18CB-4C21-9D7C-10D64517CF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1114" b="78302"/>
            <a:stretch/>
          </p:blipFill>
          <p:spPr>
            <a:xfrm>
              <a:off x="265760" y="2694828"/>
              <a:ext cx="8664265" cy="1325844"/>
            </a:xfrm>
            <a:prstGeom prst="rect">
              <a:avLst/>
            </a:prstGeom>
          </p:spPr>
        </p:pic>
        <p:sp>
          <p:nvSpPr>
            <p:cNvPr id="8" name="Rectangle 115">
              <a:extLst>
                <a:ext uri="{FF2B5EF4-FFF2-40B4-BE49-F238E27FC236}">
                  <a16:creationId xmlns:a16="http://schemas.microsoft.com/office/drawing/2014/main" id="{BE812663-62BC-4D58-8175-F1BE4A1AD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56" y="2300273"/>
              <a:ext cx="8867469" cy="13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en-US" altLang="en-US" sz="3300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vi-VN" sz="2400" b="1" dirty="0">
                  <a:solidFill>
                    <a:srgbClr val="B80CB8"/>
                  </a:solidFill>
                  <a:latin typeface="HP001 4 hàng" panose="020B0603050302020204" pitchFamily="34" charset="0"/>
                </a:rPr>
                <a:t>Tǟần </a:t>
              </a:r>
              <a:r>
                <a:rPr lang="en-US" sz="2400" b="1" dirty="0">
                  <a:solidFill>
                    <a:srgbClr val="B80CB8"/>
                  </a:solidFill>
                  <a:latin typeface="HP001 4 hàng" panose="020B0603050302020204" pitchFamily="34" charset="0"/>
                </a:rPr>
                <a:t>Z</a:t>
              </a:r>
              <a:r>
                <a:rPr lang="vi-VN" sz="2400" b="1" dirty="0">
                  <a:solidFill>
                    <a:srgbClr val="B80CB8"/>
                  </a:solidFill>
                  <a:latin typeface="HP001 4 hàng" panose="020B0603050302020204" pitchFamily="34" charset="0"/>
                </a:rPr>
                <a:t>uǬ T</a:t>
              </a:r>
              <a:r>
                <a:rPr lang="en-US" sz="2400" b="1" dirty="0" err="1">
                  <a:solidFill>
                    <a:srgbClr val="B80CB8"/>
                  </a:solidFill>
                  <a:latin typeface="HP001 4 hàng" panose="020B0603050302020204" pitchFamily="34" charset="0"/>
                </a:rPr>
                <a:t>oản</a:t>
              </a:r>
              <a:r>
                <a:rPr lang="vi-VN" sz="2400" b="1" dirty="0">
                  <a:solidFill>
                    <a:srgbClr val="B80CB8"/>
                  </a:solidFill>
                  <a:latin typeface="HP001 4 hàng" panose="020B0603050302020204" pitchFamily="34" charset="0"/>
                </a:rPr>
                <a:t> là wgưƟ a</a:t>
              </a:r>
              <a:r>
                <a:rPr lang="el-GR" sz="2400" b="1" dirty="0">
                  <a:solidFill>
                    <a:srgbClr val="B80CB8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2400" b="1" dirty="0">
                  <a:solidFill>
                    <a:srgbClr val="B80CB8"/>
                  </a:solidFill>
                  <a:latin typeface="HP001 4 hàng" panose="020B0603050302020204" pitchFamily="34" charset="0"/>
                </a:rPr>
                <a:t>hùng </a:t>
              </a:r>
              <a:r>
                <a:rPr lang="el-GR" sz="2400" b="1" dirty="0">
                  <a:solidFill>
                    <a:srgbClr val="B80CB8"/>
                  </a:solidFill>
                  <a:latin typeface="HP001 4 hàng" panose="020B0603050302020204" pitchFamily="34" charset="0"/>
                </a:rPr>
                <a:t>η</a:t>
              </a:r>
              <a:r>
                <a:rPr lang="vi-VN" sz="2400" b="1" dirty="0">
                  <a:solidFill>
                    <a:srgbClr val="B80CB8"/>
                  </a:solidFill>
                  <a:latin typeface="HP001 4 hàng" panose="020B0603050302020204" pitchFamily="34" charset="0"/>
                </a:rPr>
                <a:t>ỏ ǇuĔ</a:t>
              </a:r>
              <a:r>
                <a:rPr lang="en-US" sz="2400" b="1" dirty="0">
                  <a:solidFill>
                    <a:srgbClr val="B80CB8"/>
                  </a:solidFill>
                  <a:latin typeface="HP001 4 hàng" panose="020B0603050302020204" pitchFamily="34" charset="0"/>
                </a:rPr>
                <a:t>.</a:t>
              </a:r>
              <a:endParaRPr lang="en-US" altLang="en-US" sz="2400" b="1" dirty="0">
                <a:solidFill>
                  <a:srgbClr val="B80CB8"/>
                </a:solidFill>
                <a:latin typeface="HP001 5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6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286</Words>
  <Application>Microsoft Office PowerPoint</Application>
  <PresentationFormat>Custom</PresentationFormat>
  <Paragraphs>34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UTM Avo</vt:lpstr>
      <vt:lpstr>HP001 4 hàng</vt:lpstr>
      <vt:lpstr>Arial-Rounded</vt:lpstr>
      <vt:lpstr>Times New Roman</vt:lpstr>
      <vt:lpstr>Arial</vt:lpstr>
      <vt:lpstr>思源黑体 CN Bold</vt:lpstr>
      <vt:lpstr>HP001 5 hàng</vt:lpstr>
      <vt:lpstr>Calibri Light</vt:lpstr>
      <vt:lpstr>Cambria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Admin</cp:lastModifiedBy>
  <cp:revision>90</cp:revision>
  <dcterms:modified xsi:type="dcterms:W3CDTF">2025-04-21T08:17:48Z</dcterms:modified>
</cp:coreProperties>
</file>