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2" r:id="rId1"/>
    <p:sldMasterId id="2147483715" r:id="rId2"/>
    <p:sldMasterId id="2147483728" r:id="rId3"/>
  </p:sldMasterIdLst>
  <p:notesMasterIdLst>
    <p:notesMasterId r:id="rId29"/>
  </p:notesMasterIdLst>
  <p:sldIdLst>
    <p:sldId id="2007577241" r:id="rId4"/>
    <p:sldId id="2007577201" r:id="rId5"/>
    <p:sldId id="2007577230" r:id="rId6"/>
    <p:sldId id="2007577231" r:id="rId7"/>
    <p:sldId id="2007577212" r:id="rId8"/>
    <p:sldId id="2007577228" r:id="rId9"/>
    <p:sldId id="2007577206" r:id="rId10"/>
    <p:sldId id="2007577207" r:id="rId11"/>
    <p:sldId id="2007577208" r:id="rId12"/>
    <p:sldId id="387" r:id="rId13"/>
    <p:sldId id="2007577233" r:id="rId14"/>
    <p:sldId id="388" r:id="rId15"/>
    <p:sldId id="2007577192" r:id="rId16"/>
    <p:sldId id="2007577235" r:id="rId17"/>
    <p:sldId id="2007577209" r:id="rId18"/>
    <p:sldId id="266" r:id="rId19"/>
    <p:sldId id="2007577100" r:id="rId20"/>
    <p:sldId id="2007577218" r:id="rId21"/>
    <p:sldId id="2007577219" r:id="rId22"/>
    <p:sldId id="2007577185" r:id="rId23"/>
    <p:sldId id="2007577194" r:id="rId24"/>
    <p:sldId id="2007577222" r:id="rId25"/>
    <p:sldId id="2007577223" r:id="rId26"/>
    <p:sldId id="2007577239" r:id="rId27"/>
    <p:sldId id="285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0BD8"/>
    <a:srgbClr val="990033"/>
    <a:srgbClr val="007A37"/>
    <a:srgbClr val="FF99FF"/>
    <a:srgbClr val="FF99CC"/>
    <a:srgbClr val="D60093"/>
    <a:srgbClr val="FF66FF"/>
    <a:srgbClr val="00863D"/>
    <a:srgbClr val="C85C12"/>
    <a:srgbClr val="FFE5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80677" autoAdjust="0"/>
  </p:normalViewPr>
  <p:slideViewPr>
    <p:cSldViewPr snapToGrid="0">
      <p:cViewPr varScale="1">
        <p:scale>
          <a:sx n="73" d="100"/>
          <a:sy n="73" d="100"/>
        </p:scale>
        <p:origin x="294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813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26489A-0B20-4069-B0D6-294889464524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FAA295-4F39-4B6A-9FD3-5682384085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820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BT 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pPr marL="171450" indent="-171450">
              <a:buFontTx/>
              <a:buChar char="-"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gọi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ngữ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thích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dưới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mỗi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sách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</a:t>
            </a: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(SV)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	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MR: HS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đặt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indent="0">
              <a:buFontTx/>
              <a:buNone/>
            </a:pP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8366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BT 2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cầu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– Hs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sách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Nếu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TQT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trẻ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tuổi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…”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kiểu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</a:p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Nếu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kết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hợp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TQT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“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…”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kiểu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1435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8E650A-89FF-4CC3-B1B5-DF8CF759A31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0494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Nguyên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mưu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512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Trần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gặp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vi-V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hãy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thầm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đ 1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TL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7046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TQT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mãi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gặp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liều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mấy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lính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gác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xăm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xăm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xuống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TQT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những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chi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tiết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cta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giọng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nhanh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dứt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khoát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-QT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gặp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b="1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này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giọng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nhấn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mạnh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dứt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khoát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103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đ3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TL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nhé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…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Thông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thường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con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tuổi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niên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biết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uống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chơi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trưởng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thành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lớn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mới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lo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đất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TQT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nhỏ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vẫn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1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thiếu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niên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xin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giặc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b’ lo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TQT,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câu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nói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với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giọng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u="sng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tn</a:t>
            </a:r>
            <a:r>
              <a:rPr lang="en-US" sz="1200" u="sng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9959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khen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Trần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vẫn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ức</a:t>
            </a:r>
            <a:r>
              <a:rPr lang="vi-VN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endParaRPr lang="en-US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+TQT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khen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vẫ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trẻ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cho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dự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lúc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ấm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ức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TQT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nghĩ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ngang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ngược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cậu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nghiến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răng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nắm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chặt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nên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trong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của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TQT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bị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bóp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35747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Trần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Toản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vô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tình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bóp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nát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cam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</a:p>
          <a:p>
            <a:pPr marL="0" indent="0">
              <a:buFontTx/>
              <a:buNone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…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Quốc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Toản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rất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căm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Nhỏ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tuổi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TQT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mà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lòng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căm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thù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giặc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thạt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khâm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phục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để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ta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 21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TQT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như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thế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0371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MR: Con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học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tập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điều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ở TQT?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thể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lòng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nước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=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việc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làm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nào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(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chăm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chỉ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ht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giữ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VS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môi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trường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yêu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thương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giúp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đỡ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mn</a:t>
            </a:r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…) 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6FAA295-4F39-4B6A-9FD3-5682384085B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56137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Bây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giờ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mình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cùng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nhau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luyện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lại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bài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kiểu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p/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</a:t>
            </a:r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+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Phân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vai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đọc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nhóm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3 (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dẫn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chuyện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vua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TQT) 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15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ECF270-EC13-46BB-ADD2-DBBDC0934A2A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宋体" panose="02010600030101010101" pitchFamily="2" charset="-122"/>
                <a:cs typeface="+mn-cs"/>
              </a:rPr>
              <a:pPr marL="0" marR="0" lvl="0" indent="0" algn="r" defTabSz="91415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2162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112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56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5845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03667" y="0"/>
            <a:ext cx="9259817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1666654" y="2224564"/>
            <a:ext cx="7384311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90993" y="2161349"/>
            <a:ext cx="1159414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313915" y="2224564"/>
            <a:ext cx="1045812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618987" y="2087842"/>
            <a:ext cx="139626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6953959" y="6473419"/>
            <a:ext cx="260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10595" y="1122217"/>
            <a:ext cx="8768600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282787" y="255821"/>
            <a:ext cx="197295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10595" y="1122218"/>
            <a:ext cx="8790530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282787" y="255821"/>
            <a:ext cx="1977886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3226202" y="4901804"/>
            <a:ext cx="593889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00161" y="4001445"/>
            <a:ext cx="2564933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4"/>
            <a:ext cx="593889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5943" y="261257"/>
            <a:ext cx="8762320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9978056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userDrawn="1">
  <p:cSld name="2_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/>
          <p:nvPr userDrawn="1"/>
        </p:nvSpPr>
        <p:spPr>
          <a:xfrm>
            <a:off x="311912" y="258928"/>
            <a:ext cx="8539315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294378" y="1774827"/>
            <a:ext cx="8582415" cy="4803328"/>
            <a:chOff x="220782" y="1331119"/>
            <a:chExt cx="6436810" cy="3602496"/>
          </a:xfrm>
        </p:grpSpPr>
        <p:sp>
          <p:nvSpPr>
            <p:cNvPr id="17" name="Freeform 16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6" name="Group 5"/>
          <p:cNvGrpSpPr/>
          <p:nvPr userDrawn="1"/>
        </p:nvGrpSpPr>
        <p:grpSpPr>
          <a:xfrm>
            <a:off x="377052" y="341099"/>
            <a:ext cx="1931059" cy="1931059"/>
            <a:chOff x="237072" y="234585"/>
            <a:chExt cx="1448294" cy="1448294"/>
          </a:xfrm>
        </p:grpSpPr>
        <p:sp>
          <p:nvSpPr>
            <p:cNvPr id="7" name="Oval 6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8" name="Oval 7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9" name="Oval 8"/>
            <p:cNvSpPr/>
            <p:nvPr/>
          </p:nvSpPr>
          <p:spPr>
            <a:xfrm>
              <a:off x="251674" y="248347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45102389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4793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2510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071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84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1768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75197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0305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589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2691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1955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73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91A89-E8CE-409F-B6FB-2FE31E2C8F78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320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389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119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bg>
      <p:bgPr>
        <a:solidFill>
          <a:srgbClr val="7DD7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>
          <a:xfrm>
            <a:off x="195943" y="261257"/>
            <a:ext cx="8762320" cy="635725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  <p:extLst>
      <p:ext uri="{BB962C8B-B14F-4D97-AF65-F5344CB8AC3E}">
        <p14:creationId xmlns:p14="http://schemas.microsoft.com/office/powerpoint/2010/main" val="21652266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4359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747096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37590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77211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2123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71123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7888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8655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088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53310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2346798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3285CA-3D3B-499B-A815-2AD862AD223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419650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1540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标题和内容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797955"/>
            <a:ext cx="9144000" cy="392380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20270" y="-12700"/>
            <a:ext cx="9144000" cy="2377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620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自定义版式"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4768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8423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reeform 17">
            <a:extLst>
              <a:ext uri="{FF2B5EF4-FFF2-40B4-BE49-F238E27FC236}">
                <a16:creationId xmlns:a16="http://schemas.microsoft.com/office/drawing/2014/main" id="{C8D59C3C-58D6-464C-AA74-1820BBADF74E}"/>
              </a:ext>
            </a:extLst>
          </p:cNvPr>
          <p:cNvSpPr/>
          <p:nvPr userDrawn="1"/>
        </p:nvSpPr>
        <p:spPr>
          <a:xfrm>
            <a:off x="210595" y="1122218"/>
            <a:ext cx="8773385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E18628A-1968-4C0B-ACE7-0A0CADC256CA}"/>
              </a:ext>
            </a:extLst>
          </p:cNvPr>
          <p:cNvGrpSpPr/>
          <p:nvPr userDrawn="1"/>
        </p:nvGrpSpPr>
        <p:grpSpPr>
          <a:xfrm>
            <a:off x="282787" y="255821"/>
            <a:ext cx="1974028" cy="2075610"/>
            <a:chOff x="237072" y="234585"/>
            <a:chExt cx="1448294" cy="144829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BC14899-9DA6-4D66-B81C-5BAB5340E51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08A5CED4-0E4D-4973-BBAF-164A294686E6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07F3584-0369-4867-9F50-39C1AB68DC51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98566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21/4/2025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0788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381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62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13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12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C6D392E-827F-4BC5-A1FA-C8F8206B7515}"/>
              </a:ext>
            </a:extLst>
          </p:cNvPr>
          <p:cNvSpPr txBox="1"/>
          <p:nvPr userDrawn="1"/>
        </p:nvSpPr>
        <p:spPr>
          <a:xfrm>
            <a:off x="6938010" y="47239"/>
            <a:ext cx="26004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23770929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651" r:id="rId12"/>
    <p:sldLayoutId id="2147483652" r:id="rId13"/>
    <p:sldLayoutId id="2147483653" r:id="rId14"/>
    <p:sldLayoutId id="2147483656" r:id="rId15"/>
    <p:sldLayoutId id="2147483658" r:id="rId16"/>
    <p:sldLayoutId id="2147483741" r:id="rId17"/>
    <p:sldLayoutId id="2147483743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C91A89-E8CE-409F-B6FB-2FE31E2C8F78}" type="datetimeFigureOut">
              <a:rPr lang="en-US" smtClean="0"/>
              <a:t>21/4/2025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8358B-5F39-41D6-BF65-BC7EA37EC5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533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17" r:id="rId2"/>
    <p:sldLayoutId id="2147483718" r:id="rId3"/>
    <p:sldLayoutId id="2147483719" r:id="rId4"/>
    <p:sldLayoutId id="2147483720" r:id="rId5"/>
    <p:sldLayoutId id="2147483721" r:id="rId6"/>
    <p:sldLayoutId id="2147483722" r:id="rId7"/>
    <p:sldLayoutId id="2147483723" r:id="rId8"/>
    <p:sldLayoutId id="2147483724" r:id="rId9"/>
    <p:sldLayoutId id="2147483725" r:id="rId10"/>
    <p:sldLayoutId id="2147483726" r:id="rId11"/>
    <p:sldLayoutId id="2147483727" r:id="rId12"/>
    <p:sldLayoutId id="2147483742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3285CA-3D3B-499B-A815-2AD862AD2232}" type="datetimeFigureOut">
              <a:rPr lang="zh-CN" altLang="en-US" smtClean="0"/>
              <a:t>2025/4/21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30D7C-B902-4C8A-813F-8FDDF456C49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E860C9A5-74CA-4E7A-A61C-BE5DFA4E425E}"/>
              </a:ext>
            </a:extLst>
          </p:cNvPr>
          <p:cNvSpPr txBox="1"/>
          <p:nvPr userDrawn="1"/>
        </p:nvSpPr>
        <p:spPr>
          <a:xfrm>
            <a:off x="3238500" y="2971800"/>
            <a:ext cx="2667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感谢您下载包图网平台上提供的</a:t>
            </a:r>
            <a:r>
              <a:rPr lang="en-US" altLang="zh-CN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PPT</a:t>
            </a:r>
            <a:r>
              <a:rPr lang="zh-CN" altLang="en-US" sz="3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作品，为了您和包图网以及原创作者的利益，请勿复制、传播、销售，否则将承担法律责任！包图网将对作品进行维权，按照传播下载次数进行十倍的索取赔偿！</a:t>
            </a:r>
          </a:p>
          <a:p>
            <a:r>
              <a:rPr lang="en-US" altLang="zh-CN" sz="6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ibaotu.com</a:t>
            </a:r>
          </a:p>
        </p:txBody>
      </p:sp>
    </p:spTree>
    <p:extLst>
      <p:ext uri="{BB962C8B-B14F-4D97-AF65-F5344CB8AC3E}">
        <p14:creationId xmlns:p14="http://schemas.microsoft.com/office/powerpoint/2010/main" val="2395667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699" r:id="rId13"/>
    <p:sldLayoutId id="2147483700" r:id="rId14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 advTm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30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11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10" Type="http://schemas.openxmlformats.org/officeDocument/2006/relationships/image" Target="../media/image16.png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slideLayout" Target="../slideLayouts/slideLayout30.xml"/><Relationship Id="rId1" Type="http://schemas.openxmlformats.org/officeDocument/2006/relationships/tags" Target="../tags/tag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microsoft.com/office/2007/relationships/hdphoto" Target="../media/hdphoto2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2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868AC771-11AC-400E-96E2-B494D9CA0570}"/>
              </a:ext>
            </a:extLst>
          </p:cNvPr>
          <p:cNvGrpSpPr/>
          <p:nvPr/>
        </p:nvGrpSpPr>
        <p:grpSpPr>
          <a:xfrm>
            <a:off x="748607" y="1684359"/>
            <a:ext cx="7646788" cy="4424363"/>
            <a:chOff x="1990923" y="1136673"/>
            <a:chExt cx="4405927" cy="331827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F86228A-6437-445F-B487-0BD01EAFDA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5F5F5"/>
                </a:clrFrom>
                <a:clrTo>
                  <a:srgbClr val="F5F5F5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 flipH="1">
              <a:off x="1990923" y="1136673"/>
              <a:ext cx="4405927" cy="3318271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2E96B82-CFE8-4E3D-9861-F35AD32A3F47}"/>
                </a:ext>
              </a:extLst>
            </p:cNvPr>
            <p:cNvSpPr txBox="1"/>
            <p:nvPr/>
          </p:nvSpPr>
          <p:spPr>
            <a:xfrm>
              <a:off x="2989071" y="2955415"/>
              <a:ext cx="3038914" cy="5309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BÓP NÁT QUẢ CAM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C20E4F-5598-4543-99AA-79D922EC798E}"/>
                </a:ext>
              </a:extLst>
            </p:cNvPr>
            <p:cNvSpPr txBox="1"/>
            <p:nvPr/>
          </p:nvSpPr>
          <p:spPr>
            <a:xfrm>
              <a:off x="2989071" y="3332192"/>
              <a:ext cx="3041009" cy="638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TIẾT </a:t>
              </a:r>
              <a:r>
                <a:rPr lang="en-US" sz="3735" b="1" dirty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1+ 2</a:t>
              </a: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92AC510F-4E04-400B-8C1C-074ABFBB20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2267" y="5173645"/>
            <a:ext cx="1416535" cy="141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1BA16C-7EA5-48F4-8346-56A3175E0110}"/>
              </a:ext>
            </a:extLst>
          </p:cNvPr>
          <p:cNvSpPr txBox="1"/>
          <p:nvPr/>
        </p:nvSpPr>
        <p:spPr>
          <a:xfrm>
            <a:off x="508006" y="848958"/>
            <a:ext cx="17211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5E32ADA-523D-4ACC-BA1B-20E677F68055}"/>
              </a:ext>
            </a:extLst>
          </p:cNvPr>
          <p:cNvSpPr txBox="1"/>
          <p:nvPr/>
        </p:nvSpPr>
        <p:spPr>
          <a:xfrm>
            <a:off x="2508798" y="851028"/>
            <a:ext cx="5907359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NG</a:t>
            </a:r>
            <a:r>
              <a:rPr lang="vi-VN" sz="3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3800" b="1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 VIỆT NAM</a:t>
            </a:r>
          </a:p>
        </p:txBody>
      </p:sp>
    </p:spTree>
    <p:extLst>
      <p:ext uri="{BB962C8B-B14F-4D97-AF65-F5344CB8AC3E}">
        <p14:creationId xmlns:p14="http://schemas.microsoft.com/office/powerpoint/2010/main" val="1778626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34700"/>
            <a:ext cx="9144000" cy="5541276"/>
          </a:xfrm>
          <a:prstGeom prst="rect">
            <a:avLst/>
          </a:prstGeom>
        </p:spPr>
      </p:pic>
      <p:sp>
        <p:nvSpPr>
          <p:cNvPr id="3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1075589" y="0"/>
            <a:ext cx="7406904" cy="1134700"/>
          </a:xfrm>
          <a:prstGeom prst="rect">
            <a:avLst/>
          </a:prstGeom>
          <a:noFill/>
          <a:ln>
            <a:noFill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algn="ctr" defTabSz="914316">
              <a:lnSpc>
                <a:spcPct val="150000"/>
              </a:lnSpc>
              <a:defRPr/>
            </a:pPr>
            <a:r>
              <a:rPr lang="en-US" altLang="zh-CN" sz="4051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405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51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4051" dirty="0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51" dirty="0" err="1">
                <a:ln w="0"/>
                <a:gradFill>
                  <a:gsLst>
                    <a:gs pos="0">
                      <a:srgbClr val="4472C4">
                        <a:lumMod val="50000"/>
                      </a:srgbClr>
                    </a:gs>
                    <a:gs pos="50000">
                      <a:srgbClr val="4472C4"/>
                    </a:gs>
                    <a:gs pos="100000">
                      <a:srgbClr val="4472C4">
                        <a:lumMod val="60000"/>
                        <a:lumOff val="40000"/>
                      </a:srgb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iCiel Cadena" panose="02000503000000020004" pitchFamily="2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4051" dirty="0">
              <a:ln w="0"/>
              <a:gradFill>
                <a:gsLst>
                  <a:gs pos="0">
                    <a:srgbClr val="4472C4">
                      <a:lumMod val="50000"/>
                    </a:srgbClr>
                  </a:gs>
                  <a:gs pos="50000">
                    <a:srgbClr val="4472C4"/>
                  </a:gs>
                  <a:gs pos="100000">
                    <a:srgbClr val="4472C4">
                      <a:lumMod val="60000"/>
                      <a:lumOff val="40000"/>
                    </a:srgb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iCiel Cadena" panose="02000503000000020004" pitchFamily="2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230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528B0-97F0-4F07-883E-59C777082C4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4069" y="215088"/>
            <a:ext cx="653765" cy="52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79887-6D2C-4CA2-8B05-0D232F4FC431}"/>
              </a:ext>
            </a:extLst>
          </p:cNvPr>
          <p:cNvSpPr txBox="1"/>
          <p:nvPr/>
        </p:nvSpPr>
        <p:spPr>
          <a:xfrm>
            <a:off x="2702443" y="133399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B4C9-D7F5-4D28-9E5F-5EE79C345B71}"/>
              </a:ext>
            </a:extLst>
          </p:cNvPr>
          <p:cNvSpPr txBox="1"/>
          <p:nvPr/>
        </p:nvSpPr>
        <p:spPr>
          <a:xfrm>
            <a:off x="146493" y="656512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Cho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2CBE3-A3F0-4503-8E3C-631D6D7D79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6" y="758450"/>
            <a:ext cx="241201" cy="22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F5F526-DD1D-4477-AE80-AEED3BDBA5A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" y="2418467"/>
            <a:ext cx="322997" cy="32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04D24-B09B-489A-B1E9-9A1B18CB8EA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" y="3380503"/>
            <a:ext cx="322997" cy="3229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B1F82A5-5EF1-4CBE-BB9A-D37DFB507574}"/>
              </a:ext>
            </a:extLst>
          </p:cNvPr>
          <p:cNvSpPr/>
          <p:nvPr/>
        </p:nvSpPr>
        <p:spPr>
          <a:xfrm>
            <a:off x="223151" y="4742497"/>
            <a:ext cx="322998" cy="322998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  <p:pic>
        <p:nvPicPr>
          <p:cNvPr id="2" name="Bản ghi Mới 2">
            <a:hlinkClick r:id="" action="ppaction://media"/>
            <a:extLst>
              <a:ext uri="{FF2B5EF4-FFF2-40B4-BE49-F238E27FC236}">
                <a16:creationId xmlns:a16="http://schemas.microsoft.com/office/drawing/2014/main" id="{314E5726-D0DE-482C-8943-76C01CF4594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87084" y="6037728"/>
            <a:ext cx="468559" cy="468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872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3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2" t="1" r="7184" b="-415"/>
          <a:stretch/>
        </p:blipFill>
        <p:spPr>
          <a:xfrm>
            <a:off x="2" y="0"/>
            <a:ext cx="9143998" cy="6857999"/>
          </a:xfrm>
          <a:prstGeom prst="rect">
            <a:avLst/>
          </a:prstGeom>
        </p:spPr>
      </p:pic>
      <p:pic>
        <p:nvPicPr>
          <p:cNvPr id="15" name="图片 73732" descr="PPT素材-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5293" y="677358"/>
            <a:ext cx="5708709" cy="226983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ctangle 11">
            <a:extLst>
              <a:ext uri="{FF2B5EF4-FFF2-40B4-BE49-F238E27FC236}">
                <a16:creationId xmlns:a16="http://schemas.microsoft.com/office/drawing/2014/main" id="{3AD24F28-1415-40B3-A995-3C246C286D7F}"/>
              </a:ext>
            </a:extLst>
          </p:cNvPr>
          <p:cNvSpPr>
            <a:spLocks noChangeArrowheads="1"/>
          </p:cNvSpPr>
          <p:nvPr/>
        </p:nvSpPr>
        <p:spPr bwMode="gray">
          <a:xfrm>
            <a:off x="2088517" y="1394772"/>
            <a:ext cx="8402261" cy="831570"/>
          </a:xfrm>
          <a:prstGeom prst="rect">
            <a:avLst/>
          </a:prstGeom>
          <a:noFill/>
          <a:ln>
            <a:noFill/>
          </a:ln>
        </p:spPr>
        <p:txBody>
          <a:bodyPr wrap="square" lIns="68577" tIns="34288" rIns="68577" bIns="34288">
            <a:spAutoFit/>
          </a:bodyPr>
          <a:lstStyle/>
          <a:p>
            <a:pPr algn="ctr" defTabSz="914270">
              <a:lnSpc>
                <a:spcPct val="150000"/>
              </a:lnSpc>
              <a:defRPr/>
            </a:pPr>
            <a:r>
              <a:rPr lang="en-US" altLang="zh-CN" sz="3768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altLang="zh-CN" sz="3768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68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3768" b="1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768" b="1" dirty="0" err="1">
                <a:ln w="9525">
                  <a:solidFill>
                    <a:prstClr val="white"/>
                  </a:solidFill>
                  <a:prstDash val="solid"/>
                </a:ln>
                <a:solidFill>
                  <a:srgbClr val="4472C4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zh-CN" altLang="en-US" sz="3768" b="1" dirty="0">
              <a:ln w="9525">
                <a:solidFill>
                  <a:prstClr val="white"/>
                </a:solidFill>
                <a:prstDash val="solid"/>
              </a:ln>
              <a:solidFill>
                <a:srgbClr val="4472C4"/>
              </a:solidFill>
              <a:effectLst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7" name="图片 6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>
            <a:fillRect/>
          </a:stretch>
        </p:blipFill>
        <p:spPr>
          <a:xfrm>
            <a:off x="7977898" y="886838"/>
            <a:ext cx="964260" cy="14320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48" r="44843"/>
          <a:stretch/>
        </p:blipFill>
        <p:spPr>
          <a:xfrm>
            <a:off x="-47306" y="3483145"/>
            <a:ext cx="2483685" cy="25175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A_图片 4">
            <a:extLst>
              <a:ext uri="{FF2B5EF4-FFF2-40B4-BE49-F238E27FC236}">
                <a16:creationId xmlns:a16="http://schemas.microsoft.com/office/drawing/2014/main" id="{D905F46D-C93D-41F3-B62E-63FA6382E3D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43" y="608779"/>
            <a:ext cx="3891265" cy="308383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2BEBDD5-1C69-4D04-BADB-E17C1B32BBC5}"/>
              </a:ext>
            </a:extLst>
          </p:cNvPr>
          <p:cNvSpPr/>
          <p:nvPr/>
        </p:nvSpPr>
        <p:spPr>
          <a:xfrm>
            <a:off x="467999" y="1340916"/>
            <a:ext cx="3494964" cy="1973485"/>
          </a:xfrm>
          <a:prstGeom prst="rect">
            <a:avLst/>
          </a:prstGeom>
        </p:spPr>
        <p:txBody>
          <a:bodyPr wrap="square" lIns="68577" tIns="34288" rIns="68577" bIns="34288">
            <a:spAutoFit/>
          </a:bodyPr>
          <a:lstStyle/>
          <a:p>
            <a:pPr algn="ctr" defTabSz="685771"/>
            <a:r>
              <a:rPr lang="en-US" altLang="zh-CN" sz="4051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zh-CN" altLang="en-US" sz="4051" b="1" dirty="0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51" b="1" dirty="0" err="1">
                <a:ln>
                  <a:solidFill>
                    <a:sysClr val="windowText" lastClr="000000"/>
                  </a:solidFill>
                </a:ln>
                <a:solidFill>
                  <a:srgbClr val="00B05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endParaRPr lang="zh-CN" altLang="en-US" sz="4051" b="1" dirty="0">
              <a:ln>
                <a:solidFill>
                  <a:sysClr val="windowText" lastClr="000000"/>
                </a:solidFill>
              </a:ln>
              <a:solidFill>
                <a:srgbClr val="00B05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685771">
              <a:buSzPts val="2800"/>
            </a:pPr>
            <a:r>
              <a:rPr lang="en-US" altLang="zh-CN" sz="2081" dirty="0"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Phân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công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theo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đoạn</a:t>
            </a:r>
            <a:endParaRPr lang="zh-CN" altLang="en-US" sz="208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685771">
              <a:buSzPts val="2800"/>
            </a:pP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đều</a:t>
            </a:r>
            <a:r>
              <a:rPr lang="zh-CN" altLang="en-US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zh-CN" altLang="en-US" sz="208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defTabSz="685771">
              <a:buSzPts val="2800"/>
            </a:pP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Sửa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lỗi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nếu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chưa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2081" dirty="0" err="1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zh-CN" sz="2081" dirty="0">
                <a:ln w="0"/>
                <a:solidFill>
                  <a:prstClr val="black">
                    <a:lumMod val="95000"/>
                    <a:lumOff val="5000"/>
                  </a:prst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2081" dirty="0">
              <a:ln w="0"/>
              <a:solidFill>
                <a:prstClr val="black">
                  <a:lumMod val="95000"/>
                  <a:lumOff val="5000"/>
                </a:prst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2" name="Google Shape;568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062701" y="2536272"/>
            <a:ext cx="4062641" cy="3219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572;p14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375294" y="3360185"/>
            <a:ext cx="3478356" cy="17499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8707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advClick="0">
        <p15:prstTrans prst="peelOff"/>
      </p:transition>
    </mc:Choice>
    <mc:Fallback xmlns="">
      <p:transition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4954" y="304167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0479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955" y="3428277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1" rIns="91416" bIns="45711" rtlCol="0" anchor="ctr"/>
          <a:lstStyle/>
          <a:p>
            <a:pPr algn="ctr" defTabSz="914130">
              <a:defRPr/>
            </a:pP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Tìm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hiểu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bài</a:t>
            </a:r>
            <a:endParaRPr lang="en-US" sz="72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37086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528B0-97F0-4F07-883E-59C777082C4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4069" y="215088"/>
            <a:ext cx="653765" cy="52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79887-6D2C-4CA2-8B05-0D232F4FC431}"/>
              </a:ext>
            </a:extLst>
          </p:cNvPr>
          <p:cNvSpPr txBox="1"/>
          <p:nvPr/>
        </p:nvSpPr>
        <p:spPr>
          <a:xfrm>
            <a:off x="2702443" y="133399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B4C9-D7F5-4D28-9E5F-5EE79C345B71}"/>
              </a:ext>
            </a:extLst>
          </p:cNvPr>
          <p:cNvSpPr txBox="1"/>
          <p:nvPr/>
        </p:nvSpPr>
        <p:spPr>
          <a:xfrm>
            <a:off x="146493" y="656512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Cho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(Theo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2CBE3-A3F0-4503-8E3C-631D6D7D79F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6" y="758450"/>
            <a:ext cx="241201" cy="22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F5F526-DD1D-4477-AE80-AEED3BDBA5AC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" y="2418467"/>
            <a:ext cx="322997" cy="32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04D24-B09B-489A-B1E9-9A1B18CB8EA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" y="3380503"/>
            <a:ext cx="322997" cy="3229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B1F82A5-5EF1-4CBE-BB9A-D37DFB507574}"/>
              </a:ext>
            </a:extLst>
          </p:cNvPr>
          <p:cNvSpPr/>
          <p:nvPr/>
        </p:nvSpPr>
        <p:spPr>
          <a:xfrm>
            <a:off x="223151" y="4742497"/>
            <a:ext cx="322998" cy="322998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254403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85CF73-6C22-41C8-8651-BAB772B248B2}"/>
              </a:ext>
            </a:extLst>
          </p:cNvPr>
          <p:cNvSpPr txBox="1"/>
          <p:nvPr/>
        </p:nvSpPr>
        <p:spPr>
          <a:xfrm>
            <a:off x="618207" y="382688"/>
            <a:ext cx="7463475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BA62CC-263A-4E3D-8D65-B863992C81CE}"/>
              </a:ext>
            </a:extLst>
          </p:cNvPr>
          <p:cNvSpPr txBox="1"/>
          <p:nvPr/>
        </p:nvSpPr>
        <p:spPr>
          <a:xfrm>
            <a:off x="134308" y="1340351"/>
            <a:ext cx="8875383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8EDE4F-8F55-4CE2-A51D-D29A2B4095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525" y="1543010"/>
            <a:ext cx="279396" cy="340835"/>
          </a:xfrm>
          <a:prstGeom prst="rect">
            <a:avLst/>
          </a:prstGeom>
        </p:spPr>
      </p:pic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B449FC7-60C7-4933-A534-D7E9B77E7880}"/>
              </a:ext>
            </a:extLst>
          </p:cNvPr>
          <p:cNvCxnSpPr>
            <a:cxnSpLocks/>
          </p:cNvCxnSpPr>
          <p:nvPr/>
        </p:nvCxnSpPr>
        <p:spPr>
          <a:xfrm>
            <a:off x="496126" y="4187606"/>
            <a:ext cx="728960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145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E683188-FB9A-4787-85A1-C216C4AE1B84}"/>
              </a:ext>
            </a:extLst>
          </p:cNvPr>
          <p:cNvSpPr txBox="1"/>
          <p:nvPr/>
        </p:nvSpPr>
        <p:spPr>
          <a:xfrm>
            <a:off x="358224" y="248853"/>
            <a:ext cx="7844482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81EF1D0-D84A-49F8-88EA-E336419514AE}"/>
              </a:ext>
            </a:extLst>
          </p:cNvPr>
          <p:cNvSpPr txBox="1"/>
          <p:nvPr/>
        </p:nvSpPr>
        <p:spPr>
          <a:xfrm>
            <a:off x="195290" y="1568581"/>
            <a:ext cx="8753420" cy="42288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5B0C6DD-2234-4D72-8903-132C38AA5727}"/>
              </a:ext>
            </a:extLst>
          </p:cNvPr>
          <p:cNvCxnSpPr>
            <a:cxnSpLocks/>
          </p:cNvCxnSpPr>
          <p:nvPr/>
        </p:nvCxnSpPr>
        <p:spPr>
          <a:xfrm>
            <a:off x="476122" y="4990240"/>
            <a:ext cx="79083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D99073D-CCC2-42FB-908E-BA8AEA7F1DDA}"/>
              </a:ext>
            </a:extLst>
          </p:cNvPr>
          <p:cNvCxnSpPr>
            <a:cxnSpLocks/>
          </p:cNvCxnSpPr>
          <p:nvPr/>
        </p:nvCxnSpPr>
        <p:spPr>
          <a:xfrm>
            <a:off x="358224" y="5608804"/>
            <a:ext cx="56222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910EDF0F-D7E2-452B-B925-DB4366A670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24" y="1767268"/>
            <a:ext cx="275557" cy="34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839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BAEDE5-5986-4C60-8E80-57533CDA5070}"/>
              </a:ext>
            </a:extLst>
          </p:cNvPr>
          <p:cNvSpPr txBox="1"/>
          <p:nvPr/>
        </p:nvSpPr>
        <p:spPr>
          <a:xfrm>
            <a:off x="578441" y="240361"/>
            <a:ext cx="7395665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AF92CF3-7F1F-475E-A0F8-D85048FA0AF8}"/>
              </a:ext>
            </a:extLst>
          </p:cNvPr>
          <p:cNvSpPr txBox="1"/>
          <p:nvPr/>
        </p:nvSpPr>
        <p:spPr>
          <a:xfrm>
            <a:off x="739806" y="1460635"/>
            <a:ext cx="8269723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D6009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885FD6-93F7-4718-9903-899790B63A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342" y="1655508"/>
            <a:ext cx="348464" cy="34846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0B168DC-3BEC-42F7-B19A-0E6D78832A30}"/>
              </a:ext>
            </a:extLst>
          </p:cNvPr>
          <p:cNvCxnSpPr>
            <a:cxnSpLocks/>
          </p:cNvCxnSpPr>
          <p:nvPr/>
        </p:nvCxnSpPr>
        <p:spPr>
          <a:xfrm>
            <a:off x="2871555" y="3161206"/>
            <a:ext cx="571136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358FDF3-77AD-400E-8968-BF21E3FB3BCE}"/>
              </a:ext>
            </a:extLst>
          </p:cNvPr>
          <p:cNvCxnSpPr>
            <a:cxnSpLocks/>
          </p:cNvCxnSpPr>
          <p:nvPr/>
        </p:nvCxnSpPr>
        <p:spPr>
          <a:xfrm>
            <a:off x="887318" y="3743910"/>
            <a:ext cx="124295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857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08D91C-C502-45FC-8592-429366666EB9}"/>
              </a:ext>
            </a:extLst>
          </p:cNvPr>
          <p:cNvSpPr txBox="1"/>
          <p:nvPr/>
        </p:nvSpPr>
        <p:spPr>
          <a:xfrm>
            <a:off x="491320" y="457007"/>
            <a:ext cx="8198410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vi-VN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5470829-340F-4116-BC7B-FB4B1688FBA8}"/>
              </a:ext>
            </a:extLst>
          </p:cNvPr>
          <p:cNvGrpSpPr/>
          <p:nvPr/>
        </p:nvGrpSpPr>
        <p:grpSpPr>
          <a:xfrm>
            <a:off x="267787" y="1679649"/>
            <a:ext cx="8930996" cy="2995435"/>
            <a:chOff x="298169" y="1444566"/>
            <a:chExt cx="11574041" cy="2995435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121A1C-1F91-4A6F-97E1-4B8B58EC234B}"/>
                </a:ext>
              </a:extLst>
            </p:cNvPr>
            <p:cNvSpPr txBox="1"/>
            <p:nvPr/>
          </p:nvSpPr>
          <p:spPr>
            <a:xfrm>
              <a:off x="702277" y="1444566"/>
              <a:ext cx="11169933" cy="2995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Toản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ấm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ức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bước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bờ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: “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Vua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ban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ta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trẻ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con,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không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dự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việc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nước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”.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Nghĩ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quân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giặc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ngang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ngược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cậu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nghiến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răng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hai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bàn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bóp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chặt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>
                <a:lnSpc>
                  <a:spcPct val="120000"/>
                </a:lnSpc>
              </a:pP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   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Khi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trở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ra,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Quốc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Toản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xoè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tay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mọi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người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xem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quý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Nhưng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quả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cam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nát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từ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bao </a:t>
              </a:r>
              <a:r>
                <a:rPr lang="en-US" sz="3200" dirty="0" err="1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giờ</a:t>
              </a:r>
              <a:r>
                <a:rPr lang="en-US" sz="3200" dirty="0">
                  <a:solidFill>
                    <a:srgbClr val="060BD8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				</a:t>
              </a:r>
            </a:p>
          </p:txBody>
        </p:sp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383E09E2-0A8C-4AC9-A44F-6E815FB8418A}"/>
                </a:ext>
              </a:extLst>
            </p:cNvPr>
            <p:cNvSpPr/>
            <p:nvPr/>
          </p:nvSpPr>
          <p:spPr>
            <a:xfrm>
              <a:off x="298169" y="1598655"/>
              <a:ext cx="360681" cy="366657"/>
            </a:xfrm>
            <a:prstGeom prst="ellipse">
              <a:avLst/>
            </a:prstGeom>
            <a:solidFill>
              <a:srgbClr val="FFCCCC"/>
            </a:solidFill>
            <a:ln>
              <a:solidFill>
                <a:srgbClr val="660066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en-US" sz="2400" b="1" dirty="0">
                  <a:solidFill>
                    <a:srgbClr val="660066"/>
                  </a:solidFill>
                  <a:latin typeface="Times New Roman" panose="02020603050405020304" pitchFamily="18" charset="0"/>
                </a:rPr>
                <a:t>4</a:t>
              </a:r>
            </a:p>
          </p:txBody>
        </p:sp>
      </p:grp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BCB190A-B4A5-4664-9732-F66C4859B3F9}"/>
              </a:ext>
            </a:extLst>
          </p:cNvPr>
          <p:cNvCxnSpPr>
            <a:cxnSpLocks/>
          </p:cNvCxnSpPr>
          <p:nvPr/>
        </p:nvCxnSpPr>
        <p:spPr>
          <a:xfrm>
            <a:off x="6142839" y="2183861"/>
            <a:ext cx="257033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1055610-4ECC-4072-987B-5FEB73BCB1C0}"/>
              </a:ext>
            </a:extLst>
          </p:cNvPr>
          <p:cNvCxnSpPr>
            <a:cxnSpLocks/>
          </p:cNvCxnSpPr>
          <p:nvPr/>
        </p:nvCxnSpPr>
        <p:spPr>
          <a:xfrm>
            <a:off x="767477" y="2770020"/>
            <a:ext cx="77455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47E7540-A444-4A95-BE53-1E32054606F8}"/>
              </a:ext>
            </a:extLst>
          </p:cNvPr>
          <p:cNvCxnSpPr>
            <a:cxnSpLocks/>
          </p:cNvCxnSpPr>
          <p:nvPr/>
        </p:nvCxnSpPr>
        <p:spPr>
          <a:xfrm>
            <a:off x="840728" y="3348244"/>
            <a:ext cx="126645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BF46B9E0-B32C-4558-939F-0520BC00E8F1}"/>
              </a:ext>
            </a:extLst>
          </p:cNvPr>
          <p:cNvSpPr txBox="1"/>
          <p:nvPr/>
        </p:nvSpPr>
        <p:spPr>
          <a:xfrm>
            <a:off x="524830" y="198455"/>
            <a:ext cx="8416910" cy="927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531633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ED69E33-EF9D-478D-A4DA-334BDF63444A}"/>
              </a:ext>
            </a:extLst>
          </p:cNvPr>
          <p:cNvSpPr txBox="1"/>
          <p:nvPr/>
        </p:nvSpPr>
        <p:spPr>
          <a:xfrm>
            <a:off x="231815" y="596095"/>
            <a:ext cx="8542105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8D6EE08-7320-4398-8461-F46367423F71}"/>
              </a:ext>
            </a:extLst>
          </p:cNvPr>
          <p:cNvSpPr txBox="1"/>
          <p:nvPr/>
        </p:nvSpPr>
        <p:spPr>
          <a:xfrm>
            <a:off x="370079" y="2324343"/>
            <a:ext cx="8403841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thù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b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200" b="1" dirty="0">
              <a:solidFill>
                <a:srgbClr val="060B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341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610125" y="298294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2279796" y="267854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52815" y="1480249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96797" y="1287421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884916" y="3077661"/>
            <a:ext cx="89917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784085" y="2836605"/>
            <a:ext cx="5104421" cy="113734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516402" y="5150588"/>
            <a:ext cx="980377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497347" y="4795009"/>
            <a:ext cx="4774401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506281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7">
            <a:extLst>
              <a:ext uri="{FF2B5EF4-FFF2-40B4-BE49-F238E27FC236}">
                <a16:creationId xmlns:a16="http://schemas.microsoft.com/office/drawing/2014/main" id="{3532CFDF-923C-4A40-8BD6-7A91A6229A98}"/>
              </a:ext>
            </a:extLst>
          </p:cNvPr>
          <p:cNvSpPr txBox="1"/>
          <p:nvPr/>
        </p:nvSpPr>
        <p:spPr>
          <a:xfrm>
            <a:off x="189973" y="1414648"/>
            <a:ext cx="8510274" cy="14109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3733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 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Trần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Quốc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Toản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niên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căm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thù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giặc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sâu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33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3733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zh-CN" altLang="en-US" sz="3733" b="1" dirty="0">
              <a:solidFill>
                <a:srgbClr val="00206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6DFABB6-7E9C-4CED-8402-BD8E216FFDBE}"/>
              </a:ext>
            </a:extLst>
          </p:cNvPr>
          <p:cNvSpPr txBox="1"/>
          <p:nvPr/>
        </p:nvSpPr>
        <p:spPr>
          <a:xfrm>
            <a:off x="2171461" y="3127333"/>
            <a:ext cx="2616297" cy="9050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C080A4-5C36-4352-B0C5-AB0F4F2C0CFF}"/>
              </a:ext>
            </a:extLst>
          </p:cNvPr>
          <p:cNvSpPr txBox="1"/>
          <p:nvPr/>
        </p:nvSpPr>
        <p:spPr>
          <a:xfrm>
            <a:off x="336706" y="438622"/>
            <a:ext cx="7482691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>
              <a:lnSpc>
                <a:spcPct val="150000"/>
              </a:lnSpc>
            </a:pP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-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Trần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Quốc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Toản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là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như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thế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nào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?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文本框 37">
            <a:extLst>
              <a:ext uri="{FF2B5EF4-FFF2-40B4-BE49-F238E27FC236}">
                <a16:creationId xmlns:a16="http://schemas.microsoft.com/office/drawing/2014/main" id="{ED4B08B2-81EB-4F33-9D04-B9B36AC862F8}"/>
              </a:ext>
            </a:extLst>
          </p:cNvPr>
          <p:cNvSpPr txBox="1"/>
          <p:nvPr/>
        </p:nvSpPr>
        <p:spPr>
          <a:xfrm>
            <a:off x="336706" y="483884"/>
            <a:ext cx="7717789" cy="69910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3600" b="1" dirty="0">
                <a:solidFill>
                  <a:srgbClr val="00206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    </a:t>
            </a:r>
            <a:r>
              <a:rPr lang="en-US" altLang="zh-CN" sz="3600" b="1" dirty="0">
                <a:solidFill>
                  <a:srgbClr val="FF0000"/>
                </a:solidFill>
                <a:latin typeface="Times New Roman" panose="02020603050405020304" pitchFamily="18" charset="0"/>
                <a:ea typeface="思源黑体 CN Light" panose="020B0300000000000000" charset="-122"/>
                <a:cs typeface="Times New Roman" panose="02020603050405020304" pitchFamily="18" charset="0"/>
                <a:sym typeface="+mn-ea"/>
              </a:rPr>
              <a:t>NỘI DUNG   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思源黑体 CN Light" panose="020B0300000000000000" charset="-122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3307BE-7FC7-4CB4-A206-627E72C9F12E}"/>
              </a:ext>
            </a:extLst>
          </p:cNvPr>
          <p:cNvSpPr txBox="1"/>
          <p:nvPr/>
        </p:nvSpPr>
        <p:spPr>
          <a:xfrm>
            <a:off x="1381483" y="4959232"/>
            <a:ext cx="64547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10"/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to,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3200" b="1" dirty="0">
                <a:solidFill>
                  <a:srgbClr val="000000"/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6E8128D-2AFA-4395-B270-CAFFAA863F6B}"/>
              </a:ext>
            </a:extLst>
          </p:cNvPr>
          <p:cNvSpPr txBox="1"/>
          <p:nvPr/>
        </p:nvSpPr>
        <p:spPr>
          <a:xfrm>
            <a:off x="1405018" y="4143320"/>
            <a:ext cx="490064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>
              <a:lnSpc>
                <a:spcPct val="150000"/>
              </a:lnSpc>
            </a:pP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từ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ngữ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152AEA-BCC4-4ADB-836D-09D844694F9D}"/>
              </a:ext>
            </a:extLst>
          </p:cNvPr>
          <p:cNvSpPr txBox="1"/>
          <p:nvPr/>
        </p:nvSpPr>
        <p:spPr>
          <a:xfrm>
            <a:off x="1397103" y="5655292"/>
            <a:ext cx="574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33"/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-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phân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biệt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giọng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nhân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3200" b="1" dirty="0" err="1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vật</a:t>
            </a:r>
            <a:r>
              <a:rPr lang="en-US" altLang="zh-CN" sz="3200" b="1" dirty="0"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3200" b="1" dirty="0"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7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7" grpId="0"/>
      <p:bldP spid="8" grpId="0" animBg="1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583bf2c0947695c562ac5d998569417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4954" y="304167"/>
            <a:ext cx="9461241" cy="6248223"/>
          </a:xfrm>
          <a:prstGeom prst="rect">
            <a:avLst/>
          </a:prstGeom>
        </p:spPr>
      </p:pic>
      <p:pic>
        <p:nvPicPr>
          <p:cNvPr id="18" name="图片 17" descr="69a8f3e94da59fb9c00491d0266be90c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300479" y="304165"/>
            <a:ext cx="3070225" cy="22250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61955" y="3428277"/>
            <a:ext cx="7667423" cy="1257269"/>
          </a:xfrm>
          <a:prstGeom prst="rect">
            <a:avLst/>
          </a:prstGeom>
          <a:noFill/>
          <a:ln>
            <a:noFill/>
          </a:ln>
          <a:effectLst/>
        </p:spPr>
        <p:txBody>
          <a:bodyPr lIns="91416" tIns="45711" rIns="91416" bIns="45711" rtlCol="0" anchor="ctr"/>
          <a:lstStyle/>
          <a:p>
            <a:pPr algn="ctr" defTabSz="914130">
              <a:defRPr/>
            </a:pP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Luyện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tập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theo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văn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bản</a:t>
            </a:r>
            <a:r>
              <a:rPr lang="en-US" sz="7200" b="1" kern="0" dirty="0">
                <a:solidFill>
                  <a:prstClr val="white"/>
                </a:solidFill>
                <a:latin typeface="Times New Roman" panose="02020603050405020304" pitchFamily="18" charset="0"/>
              </a:rPr>
              <a:t> </a:t>
            </a:r>
            <a:r>
              <a:rPr lang="en-US" sz="7200" b="1" kern="0" dirty="0" err="1">
                <a:solidFill>
                  <a:prstClr val="white"/>
                </a:solidFill>
                <a:latin typeface="Times New Roman" panose="02020603050405020304" pitchFamily="18" charset="0"/>
              </a:rPr>
              <a:t>đọc</a:t>
            </a:r>
            <a:endParaRPr lang="en-US" sz="7200" b="1" kern="0" dirty="0">
              <a:solidFill>
                <a:prstClr val="white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2336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95833E-6 3.33333E-6 L -3.95833E-6 -0.07223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210409090849_wm_shs-tieng-viet-2-tap-1">
            <a:extLst>
              <a:ext uri="{FF2B5EF4-FFF2-40B4-BE49-F238E27FC236}">
                <a16:creationId xmlns:a16="http://schemas.microsoft.com/office/drawing/2014/main" id="{EDD18271-7C3C-45E6-8D22-72DD846FB5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69" t="35990" r="85076" b="58298"/>
          <a:stretch/>
        </p:blipFill>
        <p:spPr bwMode="auto">
          <a:xfrm>
            <a:off x="164834" y="709599"/>
            <a:ext cx="579233" cy="624880"/>
          </a:xfrm>
          <a:prstGeom prst="roundRect">
            <a:avLst>
              <a:gd name="adj" fmla="val 50000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D54725D-858E-446C-9BB3-AB44C1392E9B}"/>
              </a:ext>
            </a:extLst>
          </p:cNvPr>
          <p:cNvSpPr txBox="1"/>
          <p:nvPr/>
        </p:nvSpPr>
        <p:spPr>
          <a:xfrm>
            <a:off x="757514" y="525813"/>
            <a:ext cx="8063757" cy="701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vi-VN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21">
            <a:extLst>
              <a:ext uri="{FF2B5EF4-FFF2-40B4-BE49-F238E27FC236}">
                <a16:creationId xmlns:a16="http://schemas.microsoft.com/office/drawing/2014/main" id="{A7E120C9-00B0-453E-AFB6-D9AABB25131A}"/>
              </a:ext>
            </a:extLst>
          </p:cNvPr>
          <p:cNvSpPr/>
          <p:nvPr/>
        </p:nvSpPr>
        <p:spPr>
          <a:xfrm>
            <a:off x="234453" y="1712988"/>
            <a:ext cx="2745306" cy="761579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21">
            <a:extLst>
              <a:ext uri="{FF2B5EF4-FFF2-40B4-BE49-F238E27FC236}">
                <a16:creationId xmlns:a16="http://schemas.microsoft.com/office/drawing/2014/main" id="{3D11B5C3-2DCD-4E8C-A116-17902E3C98D7}"/>
              </a:ext>
            </a:extLst>
          </p:cNvPr>
          <p:cNvSpPr/>
          <p:nvPr/>
        </p:nvSpPr>
        <p:spPr>
          <a:xfrm>
            <a:off x="3111004" y="1698878"/>
            <a:ext cx="848866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21">
            <a:extLst>
              <a:ext uri="{FF2B5EF4-FFF2-40B4-BE49-F238E27FC236}">
                <a16:creationId xmlns:a16="http://schemas.microsoft.com/office/drawing/2014/main" id="{B8A08B2B-0DAF-48E1-BF84-4BDC33A1F3E1}"/>
              </a:ext>
            </a:extLst>
          </p:cNvPr>
          <p:cNvSpPr/>
          <p:nvPr/>
        </p:nvSpPr>
        <p:spPr>
          <a:xfrm>
            <a:off x="4074812" y="1693839"/>
            <a:ext cx="2116625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21">
            <a:extLst>
              <a:ext uri="{FF2B5EF4-FFF2-40B4-BE49-F238E27FC236}">
                <a16:creationId xmlns:a16="http://schemas.microsoft.com/office/drawing/2014/main" id="{DB92312E-BB21-45A8-878A-F05D1441DBE0}"/>
              </a:ext>
            </a:extLst>
          </p:cNvPr>
          <p:cNvSpPr/>
          <p:nvPr/>
        </p:nvSpPr>
        <p:spPr>
          <a:xfrm>
            <a:off x="6296518" y="1710294"/>
            <a:ext cx="1684210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</a:t>
            </a:r>
          </a:p>
        </p:txBody>
      </p:sp>
      <p:sp>
        <p:nvSpPr>
          <p:cNvPr id="8" name="Rounded Rectangle 21">
            <a:extLst>
              <a:ext uri="{FF2B5EF4-FFF2-40B4-BE49-F238E27FC236}">
                <a16:creationId xmlns:a16="http://schemas.microsoft.com/office/drawing/2014/main" id="{3581EEB8-CF54-4C76-A171-FFC5A9B2035A}"/>
              </a:ext>
            </a:extLst>
          </p:cNvPr>
          <p:cNvSpPr/>
          <p:nvPr/>
        </p:nvSpPr>
        <p:spPr>
          <a:xfrm>
            <a:off x="8084210" y="1699126"/>
            <a:ext cx="858671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21">
            <a:extLst>
              <a:ext uri="{FF2B5EF4-FFF2-40B4-BE49-F238E27FC236}">
                <a16:creationId xmlns:a16="http://schemas.microsoft.com/office/drawing/2014/main" id="{BC59CFA5-AE2A-4292-9850-9704071C916D}"/>
              </a:ext>
            </a:extLst>
          </p:cNvPr>
          <p:cNvSpPr/>
          <p:nvPr/>
        </p:nvSpPr>
        <p:spPr>
          <a:xfrm>
            <a:off x="1693751" y="3176577"/>
            <a:ext cx="1607510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21">
            <a:extLst>
              <a:ext uri="{FF2B5EF4-FFF2-40B4-BE49-F238E27FC236}">
                <a16:creationId xmlns:a16="http://schemas.microsoft.com/office/drawing/2014/main" id="{0AF3D4EE-8001-4ACD-8E88-676A0C79B0C4}"/>
              </a:ext>
            </a:extLst>
          </p:cNvPr>
          <p:cNvSpPr/>
          <p:nvPr/>
        </p:nvSpPr>
        <p:spPr>
          <a:xfrm>
            <a:off x="4797938" y="3176577"/>
            <a:ext cx="2592117" cy="796875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hought Bubble: Cloud 10">
            <a:extLst>
              <a:ext uri="{FF2B5EF4-FFF2-40B4-BE49-F238E27FC236}">
                <a16:creationId xmlns:a16="http://schemas.microsoft.com/office/drawing/2014/main" id="{E1E229A3-D3B9-40C2-8F36-064454EFEF9A}"/>
              </a:ext>
            </a:extLst>
          </p:cNvPr>
          <p:cNvSpPr/>
          <p:nvPr/>
        </p:nvSpPr>
        <p:spPr>
          <a:xfrm>
            <a:off x="1460804" y="4728955"/>
            <a:ext cx="2745306" cy="1290917"/>
          </a:xfrm>
          <a:prstGeom prst="cloudCallout">
            <a:avLst>
              <a:gd name="adj1" fmla="val -15883"/>
              <a:gd name="adj2" fmla="val 40625"/>
            </a:avLst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hought Bubble: Cloud 11">
            <a:extLst>
              <a:ext uri="{FF2B5EF4-FFF2-40B4-BE49-F238E27FC236}">
                <a16:creationId xmlns:a16="http://schemas.microsoft.com/office/drawing/2014/main" id="{BBD9D127-A496-4719-9154-B5D0455D0C5E}"/>
              </a:ext>
            </a:extLst>
          </p:cNvPr>
          <p:cNvSpPr/>
          <p:nvPr/>
        </p:nvSpPr>
        <p:spPr>
          <a:xfrm>
            <a:off x="5168476" y="4747246"/>
            <a:ext cx="2421727" cy="1290917"/>
          </a:xfrm>
          <a:prstGeom prst="cloudCallout">
            <a:avLst>
              <a:gd name="adj1" fmla="val -15883"/>
              <a:gd name="adj2" fmla="val 40625"/>
            </a:avLst>
          </a:prstGeom>
          <a:solidFill>
            <a:schemeClr val="bg1"/>
          </a:solidFill>
          <a:ln>
            <a:solidFill>
              <a:srgbClr val="FF99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F4AF064-3A3E-4B1F-9ECE-DE944F5EF5E1}"/>
              </a:ext>
            </a:extLst>
          </p:cNvPr>
          <p:cNvSpPr txBox="1"/>
          <p:nvPr/>
        </p:nvSpPr>
        <p:spPr>
          <a:xfrm>
            <a:off x="3556083" y="4832616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2EFFD94-FE3C-42D7-8407-37BD5A0EA9EC}"/>
              </a:ext>
            </a:extLst>
          </p:cNvPr>
          <p:cNvSpPr txBox="1"/>
          <p:nvPr/>
        </p:nvSpPr>
        <p:spPr>
          <a:xfrm>
            <a:off x="7002764" y="4832616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1F8C73-0993-4896-8ABB-C28927C92236}"/>
              </a:ext>
            </a:extLst>
          </p:cNvPr>
          <p:cNvSpPr txBox="1"/>
          <p:nvPr/>
        </p:nvSpPr>
        <p:spPr>
          <a:xfrm>
            <a:off x="1048793" y="2119973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79EBD2-7112-4212-87DF-DD63CAF1F0FE}"/>
              </a:ext>
            </a:extLst>
          </p:cNvPr>
          <p:cNvSpPr txBox="1"/>
          <p:nvPr/>
        </p:nvSpPr>
        <p:spPr>
          <a:xfrm>
            <a:off x="3286554" y="2132059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778A561-ACC9-4E70-ABC7-7723E6516CAD}"/>
              </a:ext>
            </a:extLst>
          </p:cNvPr>
          <p:cNvSpPr txBox="1"/>
          <p:nvPr/>
        </p:nvSpPr>
        <p:spPr>
          <a:xfrm>
            <a:off x="8302542" y="2216402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AABA1BC-001B-4FC5-AD86-D81C53696E87}"/>
              </a:ext>
            </a:extLst>
          </p:cNvPr>
          <p:cNvSpPr txBox="1"/>
          <p:nvPr/>
        </p:nvSpPr>
        <p:spPr>
          <a:xfrm>
            <a:off x="2199488" y="3635293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D10A8E-6F3A-4694-883A-69ACA32CA3BE}"/>
              </a:ext>
            </a:extLst>
          </p:cNvPr>
          <p:cNvSpPr txBox="1"/>
          <p:nvPr/>
        </p:nvSpPr>
        <p:spPr>
          <a:xfrm>
            <a:off x="4805457" y="2173621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3BAFA54-EF0D-4D38-BF80-F5FBDBA21F76}"/>
              </a:ext>
            </a:extLst>
          </p:cNvPr>
          <p:cNvSpPr txBox="1"/>
          <p:nvPr/>
        </p:nvSpPr>
        <p:spPr>
          <a:xfrm>
            <a:off x="6922082" y="2218549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1BB2711-3550-40F7-A0F3-B73E0AB5FD6E}"/>
              </a:ext>
            </a:extLst>
          </p:cNvPr>
          <p:cNvSpPr txBox="1"/>
          <p:nvPr/>
        </p:nvSpPr>
        <p:spPr>
          <a:xfrm>
            <a:off x="5834631" y="3803273"/>
            <a:ext cx="518729" cy="8237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endParaRPr lang="vi-VN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E4F4F43-8BCD-4B29-B191-80C095368546}"/>
              </a:ext>
            </a:extLst>
          </p:cNvPr>
          <p:cNvCxnSpPr>
            <a:cxnSpLocks/>
          </p:cNvCxnSpPr>
          <p:nvPr/>
        </p:nvCxnSpPr>
        <p:spPr>
          <a:xfrm>
            <a:off x="1295472" y="1096999"/>
            <a:ext cx="225044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782F201-A8B1-4DF1-BD70-7E1F950B7AC5}"/>
              </a:ext>
            </a:extLst>
          </p:cNvPr>
          <p:cNvCxnSpPr>
            <a:cxnSpLocks/>
          </p:cNvCxnSpPr>
          <p:nvPr/>
        </p:nvCxnSpPr>
        <p:spPr>
          <a:xfrm>
            <a:off x="6000509" y="1110446"/>
            <a:ext cx="25212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419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CAAF1D-8EF5-4379-B2CF-D76A512450FA}"/>
              </a:ext>
            </a:extLst>
          </p:cNvPr>
          <p:cNvSpPr txBox="1"/>
          <p:nvPr/>
        </p:nvSpPr>
        <p:spPr>
          <a:xfrm>
            <a:off x="258399" y="537233"/>
            <a:ext cx="8861612" cy="1307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vi-VN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64C791D-365E-4350-969C-181FE5192D5A}"/>
              </a:ext>
            </a:extLst>
          </p:cNvPr>
          <p:cNvCxnSpPr>
            <a:cxnSpLocks/>
          </p:cNvCxnSpPr>
          <p:nvPr/>
        </p:nvCxnSpPr>
        <p:spPr>
          <a:xfrm>
            <a:off x="894202" y="1092634"/>
            <a:ext cx="461226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D0B22BF-BA10-4DB1-BFC9-D9B9AE47A576}"/>
              </a:ext>
            </a:extLst>
          </p:cNvPr>
          <p:cNvCxnSpPr>
            <a:cxnSpLocks/>
          </p:cNvCxnSpPr>
          <p:nvPr/>
        </p:nvCxnSpPr>
        <p:spPr>
          <a:xfrm>
            <a:off x="7636495" y="1092634"/>
            <a:ext cx="100376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C3B3B51-BAD5-4B44-8C7E-09620AD1EBE7}"/>
              </a:ext>
            </a:extLst>
          </p:cNvPr>
          <p:cNvCxnSpPr>
            <a:cxnSpLocks/>
          </p:cNvCxnSpPr>
          <p:nvPr/>
        </p:nvCxnSpPr>
        <p:spPr>
          <a:xfrm>
            <a:off x="406914" y="1712904"/>
            <a:ext cx="195605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1394588-052E-4809-9AAC-A9BEFB18D308}"/>
              </a:ext>
            </a:extLst>
          </p:cNvPr>
          <p:cNvSpPr/>
          <p:nvPr/>
        </p:nvSpPr>
        <p:spPr>
          <a:xfrm>
            <a:off x="258399" y="2858077"/>
            <a:ext cx="3252865" cy="74576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902D152-ECE1-483D-9B9E-FD1E186685FC}"/>
              </a:ext>
            </a:extLst>
          </p:cNvPr>
          <p:cNvSpPr/>
          <p:nvPr/>
        </p:nvSpPr>
        <p:spPr>
          <a:xfrm>
            <a:off x="4061012" y="2239588"/>
            <a:ext cx="4443516" cy="7457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dũng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9E409EFD-2EA1-4F78-9247-8DA22CC57CC2}"/>
              </a:ext>
            </a:extLst>
          </p:cNvPr>
          <p:cNvSpPr/>
          <p:nvPr/>
        </p:nvSpPr>
        <p:spPr>
          <a:xfrm>
            <a:off x="4061012" y="3524688"/>
            <a:ext cx="4579248" cy="745761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F9C12EDB-66F8-497D-B501-896A8FE2637B}"/>
              </a:ext>
            </a:extLst>
          </p:cNvPr>
          <p:cNvSpPr/>
          <p:nvPr/>
        </p:nvSpPr>
        <p:spPr>
          <a:xfrm>
            <a:off x="4061013" y="4731505"/>
            <a:ext cx="4679576" cy="118961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D776402-DDEA-480E-B18D-5DF3FE869DC4}"/>
              </a:ext>
            </a:extLst>
          </p:cNvPr>
          <p:cNvCxnSpPr>
            <a:cxnSpLocks/>
            <a:stCxn id="7" idx="3"/>
          </p:cNvCxnSpPr>
          <p:nvPr/>
        </p:nvCxnSpPr>
        <p:spPr>
          <a:xfrm>
            <a:off x="3511264" y="3230958"/>
            <a:ext cx="549748" cy="1782273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560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1" cy="6857999"/>
          </a:xfrm>
          <a:prstGeom prst="rect">
            <a:avLst/>
          </a:prstGeom>
        </p:spPr>
      </p:pic>
      <p:sp>
        <p:nvSpPr>
          <p:cNvPr id="3" name="íşḷîḓe">
            <a:extLst>
              <a:ext uri="{FF2B5EF4-FFF2-40B4-BE49-F238E27FC236}">
                <a16:creationId xmlns:a16="http://schemas.microsoft.com/office/drawing/2014/main" id="{4968EA2C-5436-43EF-B600-0C877688AF97}"/>
              </a:ext>
            </a:extLst>
          </p:cNvPr>
          <p:cNvSpPr/>
          <p:nvPr/>
        </p:nvSpPr>
        <p:spPr>
          <a:xfrm>
            <a:off x="1610125" y="298294"/>
            <a:ext cx="5923751" cy="883661"/>
          </a:xfrm>
          <a:prstGeom prst="rect">
            <a:avLst/>
          </a:prstGeom>
        </p:spPr>
        <p:txBody>
          <a:bodyPr wrap="square" lIns="91440" tIns="45720" rIns="91440" bIns="4572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>
              <a:defRPr/>
            </a:pPr>
            <a:r>
              <a:rPr lang="en-US" altLang="zh-CN" sz="4400" b="1" kern="0" dirty="0">
                <a:ln w="6350">
                  <a:noFill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 CẦU CẦN ĐẠT</a:t>
            </a:r>
            <a:endParaRPr lang="zh-CN" altLang="en-US" sz="4400" b="1" kern="0" dirty="0">
              <a:ln w="6350">
                <a:noFill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直接连接符 59">
            <a:extLst>
              <a:ext uri="{FF2B5EF4-FFF2-40B4-BE49-F238E27FC236}">
                <a16:creationId xmlns:a16="http://schemas.microsoft.com/office/drawing/2014/main" id="{44F71D0C-7F93-4F4C-9E3D-768F31B9922C}"/>
              </a:ext>
            </a:extLst>
          </p:cNvPr>
          <p:cNvCxnSpPr/>
          <p:nvPr/>
        </p:nvCxnSpPr>
        <p:spPr>
          <a:xfrm>
            <a:off x="2279796" y="2678547"/>
            <a:ext cx="7320876" cy="0"/>
          </a:xfrm>
          <a:prstGeom prst="line">
            <a:avLst/>
          </a:prstGeom>
          <a:ln w="3175" cap="rnd">
            <a:solidFill>
              <a:schemeClr val="bg1">
                <a:lumMod val="75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isḻîḓè">
            <a:extLst>
              <a:ext uri="{FF2B5EF4-FFF2-40B4-BE49-F238E27FC236}">
                <a16:creationId xmlns:a16="http://schemas.microsoft.com/office/drawing/2014/main" id="{B65D6A18-A848-4365-8261-A87CDAF5B169}"/>
              </a:ext>
            </a:extLst>
          </p:cNvPr>
          <p:cNvSpPr/>
          <p:nvPr/>
        </p:nvSpPr>
        <p:spPr bwMode="auto">
          <a:xfrm>
            <a:off x="1552815" y="1480249"/>
            <a:ext cx="822311" cy="573560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01 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6" name="isḻîḓè">
            <a:extLst>
              <a:ext uri="{FF2B5EF4-FFF2-40B4-BE49-F238E27FC236}">
                <a16:creationId xmlns:a16="http://schemas.microsoft.com/office/drawing/2014/main" id="{2D5C3EA8-0EA8-4A1D-AB27-36CB41F4EB17}"/>
              </a:ext>
            </a:extLst>
          </p:cNvPr>
          <p:cNvSpPr/>
          <p:nvPr/>
        </p:nvSpPr>
        <p:spPr bwMode="auto">
          <a:xfrm>
            <a:off x="2396797" y="1287421"/>
            <a:ext cx="6491709" cy="1172435"/>
          </a:xfrm>
          <a:prstGeom prst="roundRect">
            <a:avLst>
              <a:gd name="adj" fmla="val 46371"/>
            </a:avLst>
          </a:prstGeom>
          <a:solidFill>
            <a:srgbClr val="FFD268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đúng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rõ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ràng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biết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ngắt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nghỉ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hợp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lí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2884916" y="3077661"/>
            <a:ext cx="899171" cy="655229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02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8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3784085" y="2836605"/>
            <a:ext cx="5104421" cy="1137341"/>
          </a:xfrm>
          <a:prstGeom prst="roundRect">
            <a:avLst>
              <a:gd name="adj" fmla="val 46371"/>
            </a:avLst>
          </a:prstGeom>
          <a:solidFill>
            <a:srgbClr val="FFE4DB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lvl="0" eaLnBrk="0" hangingPunct="0"/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Trả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lời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các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câu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hỏi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Hiểu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nội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dung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bài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altLang="zh-CN" sz="2800" b="1" dirty="0" err="1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học</a:t>
            </a:r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.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isḻîḓè">
            <a:extLst>
              <a:ext uri="{FF2B5EF4-FFF2-40B4-BE49-F238E27FC236}">
                <a16:creationId xmlns:a16="http://schemas.microsoft.com/office/drawing/2014/main" id="{1380D21F-97BD-43C0-80EB-5174AA5D5A43}"/>
              </a:ext>
            </a:extLst>
          </p:cNvPr>
          <p:cNvSpPr/>
          <p:nvPr/>
        </p:nvSpPr>
        <p:spPr bwMode="auto">
          <a:xfrm>
            <a:off x="3388654" y="5150588"/>
            <a:ext cx="980377" cy="655229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pPr algn="ctr"/>
            <a:r>
              <a:rPr lang="en-US" altLang="zh-CN" sz="2800" b="1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ea typeface="仓耳玄三M W05" panose="02020400000000000000" pitchFamily="18" charset="-122"/>
                <a:cs typeface="Times New Roman" panose="02020603050405020304" pitchFamily="18" charset="0"/>
              </a:rPr>
              <a:t>03</a:t>
            </a:r>
            <a:endParaRPr lang="zh-CN" altLang="en-US" sz="2800" b="1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ea typeface="仓耳玄三M W05" panose="02020400000000000000" pitchFamily="18" charset="-122"/>
              <a:cs typeface="Times New Roman" panose="02020603050405020304" pitchFamily="18" charset="0"/>
            </a:endParaRPr>
          </a:p>
        </p:txBody>
      </p:sp>
      <p:sp>
        <p:nvSpPr>
          <p:cNvPr id="10" name="isḻîḓè">
            <a:extLst>
              <a:ext uri="{FF2B5EF4-FFF2-40B4-BE49-F238E27FC236}">
                <a16:creationId xmlns:a16="http://schemas.microsoft.com/office/drawing/2014/main" id="{CC18E718-57BD-48E6-81A4-E988EC090412}"/>
              </a:ext>
            </a:extLst>
          </p:cNvPr>
          <p:cNvSpPr/>
          <p:nvPr/>
        </p:nvSpPr>
        <p:spPr bwMode="auto">
          <a:xfrm>
            <a:off x="4369599" y="4795009"/>
            <a:ext cx="4774401" cy="1241927"/>
          </a:xfrm>
          <a:prstGeom prst="roundRect">
            <a:avLst>
              <a:gd name="adj" fmla="val 46371"/>
            </a:avLst>
          </a:prstGeom>
          <a:solidFill>
            <a:srgbClr val="92D05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đ</a:t>
            </a:r>
            <a:r>
              <a:rPr lang="vi-VN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ư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ợc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ngữ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>
                <a:solidFill>
                  <a:srgbClr val="0000CC"/>
                </a:solidFill>
                <a:latin typeface="Times New Roman" panose="020206030504050203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6138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eelOff"/>
      </p:transition>
    </mc:Choice>
    <mc:Fallback xmlns="">
      <p:transition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68BC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410"/>
          <a:stretch/>
        </p:blipFill>
        <p:spPr>
          <a:xfrm>
            <a:off x="-1524000" y="18567"/>
            <a:ext cx="12192000" cy="2377442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009" y="3649912"/>
            <a:ext cx="1503363" cy="761616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601" y="292903"/>
            <a:ext cx="1892506" cy="958803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6076" y="2913486"/>
            <a:ext cx="12192000" cy="3923805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95457" y="4276684"/>
            <a:ext cx="6167457" cy="258131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8165" y="4255974"/>
            <a:ext cx="6167457" cy="258131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4204" y="346015"/>
            <a:ext cx="1695887" cy="1978535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8867" y="-207297"/>
            <a:ext cx="1676754" cy="215265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178" y="2544686"/>
            <a:ext cx="889995" cy="736427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81068">
            <a:off x="676344" y="2848368"/>
            <a:ext cx="1288686" cy="1418638"/>
          </a:xfrm>
          <a:prstGeom prst="rect">
            <a:avLst/>
          </a:prstGeom>
        </p:spPr>
      </p:pic>
      <p:sp>
        <p:nvSpPr>
          <p:cNvPr id="15" name="文本框 14"/>
          <p:cNvSpPr txBox="1"/>
          <p:nvPr/>
        </p:nvSpPr>
        <p:spPr>
          <a:xfrm>
            <a:off x="360418" y="3158335"/>
            <a:ext cx="7493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zh-CN" altLang="en-US" sz="13800" b="1" dirty="0">
              <a:ln w="28575">
                <a:solidFill>
                  <a:srgbClr val="2489B6"/>
                </a:solidFill>
                <a:prstDash val="lgDash"/>
              </a:ln>
              <a:noFill/>
              <a:latin typeface="Arial" panose="020B0604020202020204"/>
              <a:ea typeface="华文细黑" panose="02010600040101010101" pitchFamily="2" charset="-122"/>
            </a:endParaRPr>
          </a:p>
        </p:txBody>
      </p:sp>
      <p:sp>
        <p:nvSpPr>
          <p:cNvPr id="13" name="20">
            <a:extLst>
              <a:ext uri="{FF2B5EF4-FFF2-40B4-BE49-F238E27FC236}">
                <a16:creationId xmlns:a16="http://schemas.microsoft.com/office/drawing/2014/main" id="{746300D3-184C-4F59-AF2B-FBD585FE70FF}"/>
              </a:ext>
            </a:extLst>
          </p:cNvPr>
          <p:cNvSpPr/>
          <p:nvPr/>
        </p:nvSpPr>
        <p:spPr>
          <a:xfrm>
            <a:off x="1905979" y="1350210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algn="ctr">
              <a:defRPr/>
            </a:pPr>
            <a:r>
              <a:rPr lang="en-US" sz="80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latin typeface="Calibri"/>
                <a:cs typeface="Times New Roman" panose="02020603050405020304"/>
              </a:rPr>
              <a:t>CỦNG CỐ BÀI HỌC</a:t>
            </a:r>
          </a:p>
        </p:txBody>
      </p:sp>
    </p:spTree>
    <p:extLst>
      <p:ext uri="{BB962C8B-B14F-4D97-AF65-F5344CB8AC3E}">
        <p14:creationId xmlns:p14="http://schemas.microsoft.com/office/powerpoint/2010/main" val="1843556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BD63622-EEF3-4420-A6D1-C6AD28733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07858" y="305681"/>
            <a:ext cx="566202" cy="454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5BE72B4-7045-4685-8D5F-F148818F0EAA}"/>
              </a:ext>
            </a:extLst>
          </p:cNvPr>
          <p:cNvSpPr txBox="1"/>
          <p:nvPr/>
        </p:nvSpPr>
        <p:spPr>
          <a:xfrm>
            <a:off x="2581420" y="96380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6E8D41-A3DA-47DA-86D7-84A5149059DD}"/>
              </a:ext>
            </a:extLst>
          </p:cNvPr>
          <p:cNvSpPr txBox="1"/>
          <p:nvPr/>
        </p:nvSpPr>
        <p:spPr>
          <a:xfrm>
            <a:off x="159940" y="643065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- Cho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(Theo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7550156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C528B0-97F0-4F07-883E-59C777082C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254069" y="215088"/>
            <a:ext cx="653765" cy="52517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DD79887-6D2C-4CA2-8B05-0D232F4FC431}"/>
              </a:ext>
            </a:extLst>
          </p:cNvPr>
          <p:cNvSpPr txBox="1"/>
          <p:nvPr/>
        </p:nvSpPr>
        <p:spPr>
          <a:xfrm>
            <a:off x="2702443" y="133399"/>
            <a:ext cx="3739113" cy="57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 NÁT QUẢ CAM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01B4C9-D7F5-4D28-9E5F-5EE79C345B71}"/>
              </a:ext>
            </a:extLst>
          </p:cNvPr>
          <p:cNvSpPr txBox="1"/>
          <p:nvPr/>
        </p:nvSpPr>
        <p:spPr>
          <a:xfrm>
            <a:off x="146493" y="656512"/>
            <a:ext cx="886303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- Cho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</a:t>
            </a:r>
          </a:p>
          <a:p>
            <a:pPr>
              <a:lnSpc>
                <a:spcPct val="110000"/>
              </a:lnSpc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20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i="1" dirty="0">
              <a:solidFill>
                <a:srgbClr val="060BD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000" i="1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(Theo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Tưởng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942CBE3-A3F0-4503-8E3C-631D6D7D79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56" y="758450"/>
            <a:ext cx="241201" cy="22792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9F5F526-DD1D-4477-AE80-AEED3BDBA5AC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262" y="2418467"/>
            <a:ext cx="322997" cy="32299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2004D24-B09B-489A-B1E9-9A1B18CB8E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360" y="3380503"/>
            <a:ext cx="322997" cy="32299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EB1F82A5-5EF1-4CBE-BB9A-D37DFB507574}"/>
              </a:ext>
            </a:extLst>
          </p:cNvPr>
          <p:cNvSpPr/>
          <p:nvPr/>
        </p:nvSpPr>
        <p:spPr>
          <a:xfrm>
            <a:off x="223151" y="4742497"/>
            <a:ext cx="322998" cy="322998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5855657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403411" y="339513"/>
            <a:ext cx="8459577" cy="456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F92B52-8EEE-43F3-BE89-9C048B0F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012" y="638139"/>
            <a:ext cx="283195" cy="340835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A4A074D-1017-43C6-B154-AFDC43A79C05}"/>
              </a:ext>
            </a:extLst>
          </p:cNvPr>
          <p:cNvCxnSpPr>
            <a:cxnSpLocks/>
          </p:cNvCxnSpPr>
          <p:nvPr/>
        </p:nvCxnSpPr>
        <p:spPr>
          <a:xfrm>
            <a:off x="1128434" y="844503"/>
            <a:ext cx="1764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1A138E81-8E17-4E1D-9F9A-A1749AFBD77D}"/>
              </a:ext>
            </a:extLst>
          </p:cNvPr>
          <p:cNvSpPr txBox="1"/>
          <p:nvPr/>
        </p:nvSpPr>
        <p:spPr>
          <a:xfrm>
            <a:off x="291796" y="4502777"/>
            <a:ext cx="7040201" cy="564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</a:t>
            </a:r>
            <a:r>
              <a:rPr lang="vi-VN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6198C1B5-7960-4393-8152-D54AE74BF525}"/>
              </a:ext>
            </a:extLst>
          </p:cNvPr>
          <p:cNvCxnSpPr>
            <a:cxnSpLocks/>
          </p:cNvCxnSpPr>
          <p:nvPr/>
        </p:nvCxnSpPr>
        <p:spPr>
          <a:xfrm>
            <a:off x="526205" y="1921632"/>
            <a:ext cx="24187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AC80DC61-C32E-4511-973C-6FF319F5FEE5}"/>
              </a:ext>
            </a:extLst>
          </p:cNvPr>
          <p:cNvSpPr txBox="1"/>
          <p:nvPr/>
        </p:nvSpPr>
        <p:spPr>
          <a:xfrm>
            <a:off x="252252" y="4445546"/>
            <a:ext cx="5084635" cy="1598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(1267- 1285)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hùng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30E90130-B8AB-41D3-AED0-74A29A8E1C50}"/>
              </a:ext>
            </a:extLst>
          </p:cNvPr>
          <p:cNvCxnSpPr>
            <a:cxnSpLocks/>
          </p:cNvCxnSpPr>
          <p:nvPr/>
        </p:nvCxnSpPr>
        <p:spPr>
          <a:xfrm>
            <a:off x="6238324" y="1356854"/>
            <a:ext cx="17640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8596F9A4-DDE3-401B-ABAA-676C98539BDF}"/>
              </a:ext>
            </a:extLst>
          </p:cNvPr>
          <p:cNvSpPr/>
          <p:nvPr/>
        </p:nvSpPr>
        <p:spPr>
          <a:xfrm>
            <a:off x="236490" y="4432884"/>
            <a:ext cx="7429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ng</a:t>
            </a:r>
            <a:r>
              <a:rPr lang="vi-VN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8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ợc</a:t>
            </a:r>
            <a:r>
              <a:rPr lang="en-US" sz="28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tỏ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0" name="Picture 2" descr="Hàng trăm nghìn giặc Nguyên - Mông thua tan tác ở Chương Dương, Hàm Tử -  Giáo dục">
            <a:extLst>
              <a:ext uri="{FF2B5EF4-FFF2-40B4-BE49-F238E27FC236}">
                <a16:creationId xmlns:a16="http://schemas.microsoft.com/office/drawing/2014/main" id="{B68C7B6C-E84F-4944-85CF-C8008F54B7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879" y="4202950"/>
            <a:ext cx="3747696" cy="239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Trần Quốc Toản – Đại Việt Kỳ Nhân">
            <a:extLst>
              <a:ext uri="{FF2B5EF4-FFF2-40B4-BE49-F238E27FC236}">
                <a16:creationId xmlns:a16="http://schemas.microsoft.com/office/drawing/2014/main" id="{26EFC8BB-B756-441F-81A8-732FA967CC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833" y="3999678"/>
            <a:ext cx="3398677" cy="2600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21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7" grpId="0"/>
      <p:bldP spid="2" grpId="0"/>
      <p:bldP spid="2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447546" y="538184"/>
            <a:ext cx="8637629" cy="4819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rồng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				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3F92B52-8EEE-43F3-BE89-9C048B0F76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88" y="742681"/>
            <a:ext cx="271912" cy="340835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BAE937F-4581-4253-A0EC-284FECBF2F89}"/>
              </a:ext>
            </a:extLst>
          </p:cNvPr>
          <p:cNvSpPr txBox="1"/>
          <p:nvPr/>
        </p:nvSpPr>
        <p:spPr>
          <a:xfrm>
            <a:off x="506371" y="4904780"/>
            <a:ext cx="8637629" cy="12226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vờ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ta. 			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A356FFA6-6D71-4392-B284-0C7D957E683D}"/>
              </a:ext>
            </a:extLst>
          </p:cNvPr>
          <p:cNvCxnSpPr>
            <a:cxnSpLocks/>
          </p:cNvCxnSpPr>
          <p:nvPr/>
        </p:nvCxnSpPr>
        <p:spPr>
          <a:xfrm flipH="1">
            <a:off x="6693515" y="5181704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E44A6C1-C06B-45AD-A22D-D63B28A15603}"/>
              </a:ext>
            </a:extLst>
          </p:cNvPr>
          <p:cNvCxnSpPr>
            <a:cxnSpLocks/>
          </p:cNvCxnSpPr>
          <p:nvPr/>
        </p:nvCxnSpPr>
        <p:spPr>
          <a:xfrm flipH="1">
            <a:off x="1660925" y="5727763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CBDD72C-98F9-47F0-8D0B-359DB6034D4F}"/>
              </a:ext>
            </a:extLst>
          </p:cNvPr>
          <p:cNvGrpSpPr/>
          <p:nvPr/>
        </p:nvGrpSpPr>
        <p:grpSpPr>
          <a:xfrm>
            <a:off x="5439976" y="5727763"/>
            <a:ext cx="82091" cy="318977"/>
            <a:chOff x="4524027" y="3684401"/>
            <a:chExt cx="108892" cy="318977"/>
          </a:xfrm>
        </p:grpSpPr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3BA4578-9498-4410-AAF1-B07D43F4E4D7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548E1EA7-B3B9-4D4A-8BBF-895626672C7D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83B32CD3-1C15-4986-ACB9-D33CF709FA2C}"/>
              </a:ext>
            </a:extLst>
          </p:cNvPr>
          <p:cNvCxnSpPr>
            <a:cxnSpLocks/>
          </p:cNvCxnSpPr>
          <p:nvPr/>
        </p:nvCxnSpPr>
        <p:spPr>
          <a:xfrm flipH="1">
            <a:off x="6643910" y="761045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CB278A81-6D82-4141-845D-82E14047BB28}"/>
              </a:ext>
            </a:extLst>
          </p:cNvPr>
          <p:cNvCxnSpPr>
            <a:cxnSpLocks/>
          </p:cNvCxnSpPr>
          <p:nvPr/>
        </p:nvCxnSpPr>
        <p:spPr>
          <a:xfrm flipH="1">
            <a:off x="1589133" y="1359194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4C52DA8-9465-4A4C-9628-3CFC39A291A2}"/>
              </a:ext>
            </a:extLst>
          </p:cNvPr>
          <p:cNvGrpSpPr/>
          <p:nvPr/>
        </p:nvGrpSpPr>
        <p:grpSpPr>
          <a:xfrm>
            <a:off x="5391969" y="1338311"/>
            <a:ext cx="82091" cy="318977"/>
            <a:chOff x="4524027" y="3684401"/>
            <a:chExt cx="108892" cy="318977"/>
          </a:xfrm>
        </p:grpSpPr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155BCFD1-2D71-45C9-9904-FEB19565318D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CCA63A7B-C7C0-4B84-8C6E-80E5B338FF1F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30415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445135" y="961220"/>
            <a:ext cx="8361530" cy="2995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quỳ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tâu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- Cho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mượn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mất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Xin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xong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gươm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xin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3200" dirty="0">
                <a:solidFill>
                  <a:srgbClr val="007A37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49ADA8A-0123-428A-83F2-58306EFA787B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794" y="1162926"/>
            <a:ext cx="348465" cy="34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4514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490534" y="788895"/>
            <a:ext cx="8653466" cy="3586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-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tội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lo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ta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khen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9900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cam.	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A1E653-0504-4428-BF36-F24D9CFEC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752" y="983768"/>
            <a:ext cx="348464" cy="348465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C3FFAAA2-26FF-43EF-9076-23340037AF3F}"/>
              </a:ext>
            </a:extLst>
          </p:cNvPr>
          <p:cNvSpPr/>
          <p:nvPr/>
        </p:nvSpPr>
        <p:spPr>
          <a:xfrm>
            <a:off x="275959" y="4375261"/>
            <a:ext cx="703429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hép 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vi-VN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vi-VN" sz="3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 pháp luật của Nhà nước</a:t>
            </a:r>
            <a:endParaRPr lang="en-US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08C5F38-EF11-4172-A30F-34A52BC123AF}"/>
              </a:ext>
            </a:extLst>
          </p:cNvPr>
          <p:cNvCxnSpPr>
            <a:cxnSpLocks/>
          </p:cNvCxnSpPr>
          <p:nvPr/>
        </p:nvCxnSpPr>
        <p:spPr>
          <a:xfrm>
            <a:off x="4489741" y="1884785"/>
            <a:ext cx="142687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50217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451A11D3-0467-497B-B228-0D0F450766B4}"/>
              </a:ext>
            </a:extLst>
          </p:cNvPr>
          <p:cNvSpPr txBox="1"/>
          <p:nvPr/>
        </p:nvSpPr>
        <p:spPr>
          <a:xfrm>
            <a:off x="569056" y="324714"/>
            <a:ext cx="8709416" cy="4177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”.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quân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giặc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ngang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ngược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nghiến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bóp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>
              <a:lnSpc>
                <a:spcPct val="120000"/>
              </a:lnSpc>
            </a:pP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ra,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xoè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nát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lang="en-US" sz="3200" dirty="0">
                <a:solidFill>
                  <a:srgbClr val="060BD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935758AB-1D0F-4275-A090-C8EE5E85AE60}"/>
              </a:ext>
            </a:extLst>
          </p:cNvPr>
          <p:cNvSpPr/>
          <p:nvPr/>
        </p:nvSpPr>
        <p:spPr>
          <a:xfrm>
            <a:off x="228863" y="537830"/>
            <a:ext cx="281230" cy="366657"/>
          </a:xfrm>
          <a:prstGeom prst="ellipse">
            <a:avLst/>
          </a:prstGeom>
          <a:solidFill>
            <a:srgbClr val="FFCCCC"/>
          </a:solidFill>
          <a:ln>
            <a:solidFill>
              <a:srgbClr val="660066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b="1" dirty="0">
                <a:solidFill>
                  <a:srgbClr val="660066"/>
                </a:solidFill>
                <a:latin typeface="Times New Roman" panose="02020603050405020304" pitchFamily="18" charset="0"/>
              </a:rPr>
              <a:t>4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07760C16-B67B-4203-A178-A4B516E843BD}"/>
              </a:ext>
            </a:extLst>
          </p:cNvPr>
          <p:cNvCxnSpPr>
            <a:cxnSpLocks/>
          </p:cNvCxnSpPr>
          <p:nvPr/>
        </p:nvCxnSpPr>
        <p:spPr>
          <a:xfrm>
            <a:off x="2658234" y="851631"/>
            <a:ext cx="67540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CFEF1DEA-08EB-4C1A-BA94-30589BB9FB06}"/>
              </a:ext>
            </a:extLst>
          </p:cNvPr>
          <p:cNvSpPr/>
          <p:nvPr/>
        </p:nvSpPr>
        <p:spPr>
          <a:xfrm>
            <a:off x="369346" y="4216015"/>
            <a:ext cx="840530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0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vi-VN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bực tức mà phải cố nén lại, không thể nói ra được</a:t>
            </a:r>
            <a:r>
              <a:rPr lang="en-US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9719E08-6182-46D7-9C55-CB2D08DFF693}"/>
              </a:ext>
            </a:extLst>
          </p:cNvPr>
          <p:cNvSpPr txBox="1"/>
          <p:nvPr/>
        </p:nvSpPr>
        <p:spPr>
          <a:xfrm>
            <a:off x="425240" y="4175349"/>
            <a:ext cx="8709416" cy="18135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bờ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“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trẻ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”. 			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77C7612A-B50A-4742-89B2-A9BCBCFBBDAF}"/>
              </a:ext>
            </a:extLst>
          </p:cNvPr>
          <p:cNvCxnSpPr>
            <a:cxnSpLocks/>
          </p:cNvCxnSpPr>
          <p:nvPr/>
        </p:nvCxnSpPr>
        <p:spPr>
          <a:xfrm flipH="1">
            <a:off x="1117597" y="4984689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891A87-30C5-46A8-A76F-7E2652E0E7C3}"/>
              </a:ext>
            </a:extLst>
          </p:cNvPr>
          <p:cNvGrpSpPr/>
          <p:nvPr/>
        </p:nvGrpSpPr>
        <p:grpSpPr>
          <a:xfrm>
            <a:off x="2287456" y="5588858"/>
            <a:ext cx="84905" cy="318977"/>
            <a:chOff x="4524027" y="3684401"/>
            <a:chExt cx="108892" cy="318977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A4779F36-1A38-433F-9735-BACDE0832507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1EC0681A-7122-4A1A-9071-F8CD615844BB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5F1C662E-C07B-4119-A74B-63AB8E8C7513}"/>
              </a:ext>
            </a:extLst>
          </p:cNvPr>
          <p:cNvCxnSpPr>
            <a:cxnSpLocks/>
          </p:cNvCxnSpPr>
          <p:nvPr/>
        </p:nvCxnSpPr>
        <p:spPr>
          <a:xfrm flipH="1">
            <a:off x="5460586" y="4998076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B5FE701-893C-4BDF-A342-9D09F100C869}"/>
              </a:ext>
            </a:extLst>
          </p:cNvPr>
          <p:cNvCxnSpPr>
            <a:cxnSpLocks/>
          </p:cNvCxnSpPr>
          <p:nvPr/>
        </p:nvCxnSpPr>
        <p:spPr>
          <a:xfrm flipH="1">
            <a:off x="5532378" y="4411221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10366C0-A3D3-4F21-A598-D559F560695E}"/>
              </a:ext>
            </a:extLst>
          </p:cNvPr>
          <p:cNvCxnSpPr>
            <a:cxnSpLocks/>
          </p:cNvCxnSpPr>
          <p:nvPr/>
        </p:nvCxnSpPr>
        <p:spPr>
          <a:xfrm flipH="1">
            <a:off x="5655438" y="569106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F1B9B44-BC3B-497F-8B1A-264F2A8A5056}"/>
              </a:ext>
            </a:extLst>
          </p:cNvPr>
          <p:cNvGrpSpPr/>
          <p:nvPr/>
        </p:nvGrpSpPr>
        <p:grpSpPr>
          <a:xfrm>
            <a:off x="2417738" y="1703586"/>
            <a:ext cx="84905" cy="318977"/>
            <a:chOff x="4524027" y="3684401"/>
            <a:chExt cx="108892" cy="31897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B4C35438-40B8-4CFB-91B9-99B62D1A7706}"/>
                </a:ext>
              </a:extLst>
            </p:cNvPr>
            <p:cNvCxnSpPr/>
            <p:nvPr/>
          </p:nvCxnSpPr>
          <p:spPr>
            <a:xfrm flipH="1">
              <a:off x="4524027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5D839C78-3418-4CDC-9478-0DC6CA4C12EA}"/>
                </a:ext>
              </a:extLst>
            </p:cNvPr>
            <p:cNvCxnSpPr/>
            <p:nvPr/>
          </p:nvCxnSpPr>
          <p:spPr>
            <a:xfrm flipH="1">
              <a:off x="4562062" y="3684401"/>
              <a:ext cx="70857" cy="31897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4F3FEBE1-D9EA-4C06-B61E-984D957BB67C}"/>
              </a:ext>
            </a:extLst>
          </p:cNvPr>
          <p:cNvCxnSpPr>
            <a:cxnSpLocks/>
          </p:cNvCxnSpPr>
          <p:nvPr/>
        </p:nvCxnSpPr>
        <p:spPr>
          <a:xfrm flipH="1">
            <a:off x="1271122" y="1145544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702EDCD-E4BE-402D-A306-BDDBC9D4B9F9}"/>
              </a:ext>
            </a:extLst>
          </p:cNvPr>
          <p:cNvCxnSpPr>
            <a:cxnSpLocks/>
          </p:cNvCxnSpPr>
          <p:nvPr/>
        </p:nvCxnSpPr>
        <p:spPr>
          <a:xfrm flipH="1">
            <a:off x="5576445" y="1159430"/>
            <a:ext cx="71792" cy="30410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31296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>
        <p15:prstTrans prst="pageCurlDouble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6" grpId="0"/>
      <p:bldP spid="16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2675</Words>
  <Application>Microsoft Office PowerPoint</Application>
  <PresentationFormat>On-screen Show (4:3)</PresentationFormat>
  <Paragraphs>182</Paragraphs>
  <Slides>25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25</vt:i4>
      </vt:variant>
    </vt:vector>
  </HeadingPairs>
  <TitlesOfParts>
    <vt:vector size="42" baseType="lpstr">
      <vt:lpstr>微软雅黑</vt:lpstr>
      <vt:lpstr>宋体</vt:lpstr>
      <vt:lpstr>Arial</vt:lpstr>
      <vt:lpstr>Arial-Rounded</vt:lpstr>
      <vt:lpstr>Calibri</vt:lpstr>
      <vt:lpstr>Calibri Light</vt:lpstr>
      <vt:lpstr>Cambria</vt:lpstr>
      <vt:lpstr>等线</vt:lpstr>
      <vt:lpstr>iCiel Cadena</vt:lpstr>
      <vt:lpstr>华文细黑</vt:lpstr>
      <vt:lpstr>Times New Roman</vt:lpstr>
      <vt:lpstr>Wingdings</vt:lpstr>
      <vt:lpstr>仓耳玄三M W05</vt:lpstr>
      <vt:lpstr>思源黑体 CN Light</vt:lpstr>
      <vt:lpstr>Office Theme</vt:lpstr>
      <vt:lpstr>1_Office Theme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141</cp:revision>
  <dcterms:created xsi:type="dcterms:W3CDTF">2021-07-20T01:55:21Z</dcterms:created>
  <dcterms:modified xsi:type="dcterms:W3CDTF">2025-04-21T08:14:52Z</dcterms:modified>
</cp:coreProperties>
</file>