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6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6"/>
  </p:notesMasterIdLst>
  <p:sldIdLst>
    <p:sldId id="2007577214" r:id="rId2"/>
    <p:sldId id="316" r:id="rId3"/>
    <p:sldId id="315" r:id="rId4"/>
    <p:sldId id="2007577205" r:id="rId5"/>
    <p:sldId id="379" r:id="rId6"/>
    <p:sldId id="377" r:id="rId7"/>
    <p:sldId id="378" r:id="rId8"/>
    <p:sldId id="2007577194" r:id="rId9"/>
    <p:sldId id="383" r:id="rId10"/>
    <p:sldId id="384" r:id="rId11"/>
    <p:sldId id="385" r:id="rId12"/>
    <p:sldId id="274" r:id="rId13"/>
    <p:sldId id="2007577207" r:id="rId14"/>
    <p:sldId id="2007577192" r:id="rId15"/>
    <p:sldId id="2007577212" r:id="rId16"/>
    <p:sldId id="2007577195" r:id="rId17"/>
    <p:sldId id="2007577196" r:id="rId18"/>
    <p:sldId id="2007577197" r:id="rId19"/>
    <p:sldId id="2007577185" r:id="rId20"/>
    <p:sldId id="2007577209" r:id="rId21"/>
    <p:sldId id="2007577201" r:id="rId22"/>
    <p:sldId id="2007577200" r:id="rId23"/>
    <p:sldId id="2007577206" r:id="rId24"/>
    <p:sldId id="272" r:id="rId25"/>
  </p:sldIdLst>
  <p:sldSz cx="9144000" cy="5143500" type="screen16x9"/>
  <p:notesSz cx="6858000" cy="9144000"/>
  <p:embeddedFontLst>
    <p:embeddedFont>
      <p:font typeface="等线" panose="020B0604020202020204" charset="-122"/>
      <p:regular r:id="rId27"/>
      <p:bold r:id="rId28"/>
    </p:embeddedFont>
    <p:embeddedFont>
      <p:font typeface="Satisfy" panose="020B0604020202020204" charset="0"/>
      <p:regular r:id="rId29"/>
    </p:embeddedFont>
    <p:embeddedFont>
      <p:font typeface="宋体" panose="02010600030101010101" pitchFamily="2" charset="-122"/>
      <p:regular r:id="rId30"/>
    </p:embeddedFont>
    <p:embeddedFont>
      <p:font typeface="Arial-Rounded" panose="020B0500000000000000" pitchFamily="34" charset="0"/>
      <p:regular r:id="rId31"/>
    </p:embeddedFont>
    <p:embeddedFont>
      <p:font typeface="Public Sans" panose="020B0604020202020204" charset="0"/>
      <p:regular r:id="rId32"/>
      <p:bold r:id="rId33"/>
      <p:italic r:id="rId34"/>
      <p:boldItalic r:id="rId35"/>
    </p:embeddedFont>
    <p:embeddedFont>
      <p:font typeface="UTM Cookies" panose="02040603050506020204" pitchFamily="18" charset="0"/>
      <p:regular r:id="rId36"/>
    </p:embeddedFont>
    <p:embeddedFont>
      <p:font typeface="UTM Avo" panose="02040603050506020204" pitchFamily="18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04CC"/>
    <a:srgbClr val="027C28"/>
    <a:srgbClr val="FFCCCC"/>
    <a:srgbClr val="FDEED3"/>
    <a:srgbClr val="FCE5BC"/>
    <a:srgbClr val="AA6F06"/>
    <a:srgbClr val="ACA1D5"/>
    <a:srgbClr val="039330"/>
    <a:srgbClr val="B3753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DA68FE-F076-4187-A5F0-36A2DDFF566D}">
  <a:tblStyle styleId="{D9DA68FE-F076-4187-A5F0-36A2DDFF56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63551" autoAdjust="0"/>
  </p:normalViewPr>
  <p:slideViewPr>
    <p:cSldViewPr snapToGrid="0">
      <p:cViewPr varScale="1">
        <p:scale>
          <a:sx n="80" d="100"/>
          <a:sy n="80" d="100"/>
        </p:scale>
        <p:origin x="114" y="3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83171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đã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học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hết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chủ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điểm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giao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tiếp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kết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nối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ở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tuần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29. Ở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tuần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học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này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cô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trò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mình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sẽ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tìm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hiểu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về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chủ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điểm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con ng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việt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nam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FontTx/>
              <a:buNone/>
            </a:pP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SL 4	+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Mở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đầu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cho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chủ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điểm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này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cô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đố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sau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…… (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quả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dưa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hấu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)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FontTx/>
              <a:buNone/>
            </a:pP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Chính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xác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rồi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đố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nhắc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đến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1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loại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quả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màu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xanh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ở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ngoài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vỏ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nhưng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bên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ruột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màu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đỏ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rất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nhiều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hạt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đen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Qủa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này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chính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quả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dưa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hấu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cô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trò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mình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sẽ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cùng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tìm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hiểu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về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nguồn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gốc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ra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đời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quả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dưa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hấu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đọc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Mai An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Tiêm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240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FontTx/>
              <a:buNone/>
            </a:pP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Cô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vừa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hướng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dẫn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chúng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mình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luyện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đọc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từng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đoạn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đọc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hôm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nay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chúng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mình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cần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đọc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đúng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từ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ngữ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đọc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to,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rõ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ràng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chú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ý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ngắt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nghỉ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hợp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lí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FontTx/>
              <a:buNone/>
            </a:pP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Bây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giờ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cùng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nhau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luyện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đọc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nhóm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nhé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! 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đọc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toàn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khác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sẽ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đọc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thầm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theo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bạn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8034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Như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vậy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đã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vừa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luyện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đọc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xong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Bây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giờ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chúng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mình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cùng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nhau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tìm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hiểu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nhé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!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461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- 1.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Vợ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chồng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Mai An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Tiêm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đã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làm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gì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ở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đảo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hoang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?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hãy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đọc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thầm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đ 2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đ3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TL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nhé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! 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Khi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ở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đảo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hoang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vợ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chồng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Mai An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Tiêm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đã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dựng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nhà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tre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nứa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lấy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cỏ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phơi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khô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tết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thành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quần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áo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nhặt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gieo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trồng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một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loại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hạt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chim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thả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xuống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Vì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sao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An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Tiêm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đã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gieo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trồng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loại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hạt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chim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đã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thả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xuống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?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cô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trò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mình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cùng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tìm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hiểu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qua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hỏi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tiếp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theo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3774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Mai An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Tiêm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nghĩ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gì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khi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nhặt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gieo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trồng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loại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hạt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chim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thả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xuống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?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hãy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đọc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thầm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đoạn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3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trả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lời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CH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này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+ MAT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nghĩ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rằng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thứ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quả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chim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ăn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thì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người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cũng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ăn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Nghĩ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như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vậy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nên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An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Tiêm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đã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nhặt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những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hạt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đó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gieo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trồng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chăm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sóc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158750" indent="0">
              <a:buFontTx/>
              <a:buNone/>
            </a:pP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Loại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cây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mà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MAT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trồng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đ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gì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?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FontTx/>
              <a:buNone/>
            </a:pP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Dựa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vào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đ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loài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cây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này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cc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nói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….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315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Nói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tiếp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dưới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đây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giới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thiệu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loại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quả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Mai An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Tiêm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đã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trồng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+ HS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làm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nhóm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đôi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=</a:t>
            </a: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Quả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vỏ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màu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xanh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thẫm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ruột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đỏ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hạt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đen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nhánh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vị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ngọt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mát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/ -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Quả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đó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tên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dưa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hấu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cùng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qs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hình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ảnh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quả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dưa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hấu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1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phần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quả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dưa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hấu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khi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bổ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ra.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Đây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1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loại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quả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rất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quen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thuộc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với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chúng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mìnhvà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Chắc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hẳn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cũng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ăn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dưa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hấu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rất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nhiều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lần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rồi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phải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k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Ăn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dưa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hấu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rất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tốt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cho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sk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đấy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4044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Mùa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quả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chín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nhớ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vua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cha, Mai An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Tiêm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đã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làm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gì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? (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hs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đọc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thầm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đ4)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Theo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Mai An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Tiêm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người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thế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? 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+ Mai An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Tiêm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người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cần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cù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thông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minh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sáng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tạo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người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hiếu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thảo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Đây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những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tốt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phẩm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chất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MAT,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đó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cũng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phẩm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chất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người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VN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đấy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cc ạ. 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FontTx/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355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chuyện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này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ca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ngợi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MAT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về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những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phẩm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chất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?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Truyện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còn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giúp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biết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điều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gì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nữa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? </a:t>
            </a:r>
          </a:p>
          <a:p>
            <a:pPr marL="158750" indent="0">
              <a:buFontTx/>
              <a:buNone/>
            </a:pP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Đây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cũng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chính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nội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dung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học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1788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Bây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giờ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cô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trò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mình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cùng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luyện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tập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theo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văn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bản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đọc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FontTx/>
              <a:buNone/>
            </a:pP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SL 24 + BT 1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yêu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cầu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làm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gì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? 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4176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254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Những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từ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chỉ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hđ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những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từ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chỉ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gì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? 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chỉ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sự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vận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động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cử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động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người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loài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vật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sự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vật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) </a:t>
            </a:r>
          </a:p>
          <a:p>
            <a:pPr marL="158750" indent="0">
              <a:buFontTx/>
              <a:buNone/>
            </a:pP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+ BT 2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yêu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cầu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làm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gì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? 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FontTx/>
              <a:buNone/>
            </a:pP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Gọi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HS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báo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cáo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FontTx/>
              <a:buNone/>
            </a:pP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mà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vừa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đặt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kiểu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gì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? 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5931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gb6f96fd3f7_0_1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6" name="Google Shape;1626;gb6f96fd3f7_0_1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1278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Qua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học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cần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đạt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yêu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cầu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051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Để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dễ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đọc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dễ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tìm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hiểu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cô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chia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này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thành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4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đoạn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Gọi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4 HS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đọc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nối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tiếp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4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đoạn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210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biết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gì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về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vua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Hùng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?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FontTx/>
              <a:buNone/>
            </a:pP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hiểu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lầm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nghĩa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gì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?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FontTx/>
              <a:buNone/>
            </a:pP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thế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nổi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giận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FontTx/>
              <a:buNone/>
            </a:pP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biết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đảo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hoang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đảo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thế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không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?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20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Ở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đoạn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1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cô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dài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sau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hãy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lắng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nghe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cô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đọc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và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tìm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ra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cách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đọc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đúng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nhé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! 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đ1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còn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này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dài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nữa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chỉ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ra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cách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đọc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này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giúp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cô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Đoạn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2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đọc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thế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cô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trò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mình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cùng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tìm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hiểu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nhé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!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93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Tết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”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này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nghĩa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gì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931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FontTx/>
              <a:buNone/>
            </a:pP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Chúng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mình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cùng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nhau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tìm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hiểu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cách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đọc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đoạn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3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FontTx/>
              <a:buNone/>
            </a:pP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Gieo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nghĩa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gì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? 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FontTx/>
              <a:buNone/>
            </a:pP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đ 3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dài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?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FontTx/>
              <a:buNone/>
            </a:pP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bạn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nêu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cho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cô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cách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đọc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đúng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018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Chúng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mình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cùng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nhau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tìm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hiểu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cách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đọc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đoạn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cuối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nào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FontTx/>
              <a:buNone/>
            </a:pP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con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biết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hối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hận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gì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? =&gt;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đặt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FontTx/>
              <a:buNone/>
            </a:pP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Khi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đọc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đ 4 con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chú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ý </a:t>
            </a:r>
            <a:r>
              <a:rPr lang="en-US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gì</a:t>
            </a:r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764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/>
        </p:nvSpPr>
        <p:spPr>
          <a:xfrm rot="10800000">
            <a:off x="7148400" y="2401700"/>
            <a:ext cx="1652700" cy="14763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5"/>
          <p:cNvSpPr/>
          <p:nvPr/>
        </p:nvSpPr>
        <p:spPr>
          <a:xfrm flipH="1">
            <a:off x="-66675" y="2752725"/>
            <a:ext cx="9296400" cy="2390815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5"/>
          <p:cNvSpPr/>
          <p:nvPr/>
        </p:nvSpPr>
        <p:spPr>
          <a:xfrm>
            <a:off x="-2764275" y="3923613"/>
            <a:ext cx="8524947" cy="840689"/>
          </a:xfrm>
          <a:custGeom>
            <a:avLst/>
            <a:gdLst/>
            <a:ahLst/>
            <a:cxnLst/>
            <a:rect l="l" t="t" r="r" b="b"/>
            <a:pathLst>
              <a:path w="135780" h="17043" extrusionOk="0">
                <a:moveTo>
                  <a:pt x="97443" y="76"/>
                </a:moveTo>
                <a:lnTo>
                  <a:pt x="23158" y="101"/>
                </a:lnTo>
                <a:cubicBezTo>
                  <a:pt x="23158" y="101"/>
                  <a:pt x="17402" y="1"/>
                  <a:pt x="17285" y="2757"/>
                </a:cubicBezTo>
                <a:cubicBezTo>
                  <a:pt x="17169" y="5523"/>
                  <a:pt x="27469" y="5397"/>
                  <a:pt x="27469" y="5397"/>
                </a:cubicBezTo>
                <a:lnTo>
                  <a:pt x="70559" y="5280"/>
                </a:lnTo>
                <a:cubicBezTo>
                  <a:pt x="70559" y="5280"/>
                  <a:pt x="76415" y="5197"/>
                  <a:pt x="76248" y="7670"/>
                </a:cubicBezTo>
                <a:cubicBezTo>
                  <a:pt x="76073" y="10134"/>
                  <a:pt x="65706" y="9123"/>
                  <a:pt x="56758" y="9132"/>
                </a:cubicBezTo>
                <a:lnTo>
                  <a:pt x="8246" y="9040"/>
                </a:lnTo>
                <a:cubicBezTo>
                  <a:pt x="8246" y="9040"/>
                  <a:pt x="1" y="8998"/>
                  <a:pt x="1020" y="13016"/>
                </a:cubicBezTo>
                <a:cubicBezTo>
                  <a:pt x="2048" y="17043"/>
                  <a:pt x="12958" y="15999"/>
                  <a:pt x="17979" y="16232"/>
                </a:cubicBezTo>
                <a:lnTo>
                  <a:pt x="81353" y="16416"/>
                </a:lnTo>
                <a:lnTo>
                  <a:pt x="116999" y="16416"/>
                </a:lnTo>
                <a:cubicBezTo>
                  <a:pt x="116999" y="16416"/>
                  <a:pt x="122630" y="16065"/>
                  <a:pt x="122112" y="13676"/>
                </a:cubicBezTo>
                <a:cubicBezTo>
                  <a:pt x="121602" y="11287"/>
                  <a:pt x="113842" y="11897"/>
                  <a:pt x="107250" y="11930"/>
                </a:cubicBezTo>
                <a:cubicBezTo>
                  <a:pt x="100667" y="11964"/>
                  <a:pt x="90442" y="9725"/>
                  <a:pt x="102096" y="8864"/>
                </a:cubicBezTo>
                <a:lnTo>
                  <a:pt x="125069" y="9232"/>
                </a:lnTo>
                <a:cubicBezTo>
                  <a:pt x="125069" y="9232"/>
                  <a:pt x="135779" y="9850"/>
                  <a:pt x="135094" y="7561"/>
                </a:cubicBezTo>
                <a:cubicBezTo>
                  <a:pt x="134401" y="5272"/>
                  <a:pt x="131009" y="5439"/>
                  <a:pt x="125069" y="5330"/>
                </a:cubicBezTo>
                <a:cubicBezTo>
                  <a:pt x="119121" y="5222"/>
                  <a:pt x="88028" y="4737"/>
                  <a:pt x="88028" y="4737"/>
                </a:cubicBezTo>
                <a:cubicBezTo>
                  <a:pt x="88028" y="4737"/>
                  <a:pt x="82004" y="4019"/>
                  <a:pt x="86290" y="2432"/>
                </a:cubicBezTo>
                <a:lnTo>
                  <a:pt x="113842" y="2523"/>
                </a:lnTo>
                <a:cubicBezTo>
                  <a:pt x="113842" y="2523"/>
                  <a:pt x="125287" y="143"/>
                  <a:pt x="97443" y="76"/>
                </a:cubicBezTo>
                <a:close/>
              </a:path>
            </a:pathLst>
          </a:custGeom>
          <a:solidFill>
            <a:srgbClr val="008D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5"/>
          <p:cNvSpPr/>
          <p:nvPr/>
        </p:nvSpPr>
        <p:spPr>
          <a:xfrm>
            <a:off x="5441825" y="4413262"/>
            <a:ext cx="7528218" cy="730294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/>
          <p:nvPr/>
        </p:nvSpPr>
        <p:spPr>
          <a:xfrm>
            <a:off x="-226947" y="153165"/>
            <a:ext cx="1338869" cy="342169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title"/>
          </p:nvPr>
        </p:nvSpPr>
        <p:spPr>
          <a:xfrm>
            <a:off x="713225" y="368825"/>
            <a:ext cx="769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ctrTitle" idx="2"/>
          </p:nvPr>
        </p:nvSpPr>
        <p:spPr>
          <a:xfrm flipH="1">
            <a:off x="6175761" y="2953536"/>
            <a:ext cx="2250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1"/>
          </p:nvPr>
        </p:nvSpPr>
        <p:spPr>
          <a:xfrm flipH="1">
            <a:off x="951939" y="1866650"/>
            <a:ext cx="1971900" cy="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rgbClr val="754C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ctrTitle" idx="3"/>
          </p:nvPr>
        </p:nvSpPr>
        <p:spPr>
          <a:xfrm flipH="1">
            <a:off x="718239" y="1376110"/>
            <a:ext cx="2205600" cy="62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ubTitle" idx="4"/>
          </p:nvPr>
        </p:nvSpPr>
        <p:spPr>
          <a:xfrm flipH="1">
            <a:off x="6175761" y="3392468"/>
            <a:ext cx="1975200" cy="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9" name="Google Shape;59;p5"/>
          <p:cNvGrpSpPr/>
          <p:nvPr/>
        </p:nvGrpSpPr>
        <p:grpSpPr>
          <a:xfrm>
            <a:off x="7730849" y="1571630"/>
            <a:ext cx="680855" cy="991067"/>
            <a:chOff x="7730849" y="1571630"/>
            <a:chExt cx="680855" cy="991067"/>
          </a:xfrm>
        </p:grpSpPr>
        <p:sp>
          <p:nvSpPr>
            <p:cNvPr id="60" name="Google Shape;60;p5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5"/>
          <p:cNvSpPr/>
          <p:nvPr/>
        </p:nvSpPr>
        <p:spPr>
          <a:xfrm>
            <a:off x="7853733" y="2500870"/>
            <a:ext cx="201250" cy="996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0" name="Google Shape;70;p5"/>
          <p:cNvGrpSpPr/>
          <p:nvPr/>
        </p:nvGrpSpPr>
        <p:grpSpPr>
          <a:xfrm>
            <a:off x="6691187" y="447693"/>
            <a:ext cx="3067768" cy="1233900"/>
            <a:chOff x="6691187" y="447693"/>
            <a:chExt cx="3067768" cy="1233900"/>
          </a:xfrm>
        </p:grpSpPr>
        <p:sp>
          <p:nvSpPr>
            <p:cNvPr id="71" name="Google Shape;71;p5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" name="Google Shape;72;p5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5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B06B21EF-4290-4023-8D12-6133B34560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71675" y="-2028827"/>
            <a:ext cx="5143500" cy="9201153"/>
          </a:xfrm>
          <a:prstGeom prst="rect">
            <a:avLst/>
          </a:prstGeom>
        </p:spPr>
      </p:pic>
      <p:pic>
        <p:nvPicPr>
          <p:cNvPr id="3" name="图片 8">
            <a:extLst>
              <a:ext uri="{FF2B5EF4-FFF2-40B4-BE49-F238E27FC236}">
                <a16:creationId xmlns:a16="http://schemas.microsoft.com/office/drawing/2014/main" id="{73C579E6-EAF1-422D-AC51-D4A36153AB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55759" y="-1717410"/>
            <a:ext cx="4668511" cy="8620955"/>
          </a:xfrm>
          <a:prstGeom prst="rect">
            <a:avLst/>
          </a:prstGeom>
        </p:spPr>
      </p:pic>
      <p:pic>
        <p:nvPicPr>
          <p:cNvPr id="4" name="图片 10">
            <a:extLst>
              <a:ext uri="{FF2B5EF4-FFF2-40B4-BE49-F238E27FC236}">
                <a16:creationId xmlns:a16="http://schemas.microsoft.com/office/drawing/2014/main" id="{1220DD6E-E2D4-4158-9681-6CFE69A19E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899" y="955519"/>
            <a:ext cx="3911851" cy="4187981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3E428603-5A8C-47DE-80E7-95AD414D89F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907" y="4607414"/>
            <a:ext cx="492043" cy="507915"/>
          </a:xfrm>
          <a:prstGeom prst="rect">
            <a:avLst/>
          </a:prstGeom>
        </p:spPr>
      </p:pic>
      <p:pic>
        <p:nvPicPr>
          <p:cNvPr id="6" name="图片 16">
            <a:extLst>
              <a:ext uri="{FF2B5EF4-FFF2-40B4-BE49-F238E27FC236}">
                <a16:creationId xmlns:a16="http://schemas.microsoft.com/office/drawing/2014/main" id="{F3F40050-FF5E-4375-9241-620E3FAC999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86309" y="726729"/>
            <a:ext cx="314397" cy="924136"/>
          </a:xfrm>
          <a:prstGeom prst="rect">
            <a:avLst/>
          </a:prstGeom>
        </p:spPr>
      </p:pic>
      <p:pic>
        <p:nvPicPr>
          <p:cNvPr id="7" name="图片 18">
            <a:extLst>
              <a:ext uri="{FF2B5EF4-FFF2-40B4-BE49-F238E27FC236}">
                <a16:creationId xmlns:a16="http://schemas.microsoft.com/office/drawing/2014/main" id="{604A78A6-248E-4841-9FCB-2B52759943E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97" y="4317233"/>
            <a:ext cx="372803" cy="397249"/>
          </a:xfrm>
          <a:prstGeom prst="rect">
            <a:avLst/>
          </a:prstGeom>
        </p:spPr>
      </p:pic>
      <p:pic>
        <p:nvPicPr>
          <p:cNvPr id="8" name="图片 20">
            <a:extLst>
              <a:ext uri="{FF2B5EF4-FFF2-40B4-BE49-F238E27FC236}">
                <a16:creationId xmlns:a16="http://schemas.microsoft.com/office/drawing/2014/main" id="{452DF785-0E58-4CAE-AFE9-171977E4668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647" y="70807"/>
            <a:ext cx="373509" cy="448211"/>
          </a:xfrm>
          <a:prstGeom prst="rect">
            <a:avLst/>
          </a:prstGeom>
        </p:spPr>
      </p:pic>
      <p:pic>
        <p:nvPicPr>
          <p:cNvPr id="9" name="图片 24">
            <a:extLst>
              <a:ext uri="{FF2B5EF4-FFF2-40B4-BE49-F238E27FC236}">
                <a16:creationId xmlns:a16="http://schemas.microsoft.com/office/drawing/2014/main" id="{D4D8A061-494A-4B32-A7C3-42E31E5A376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4" y="955519"/>
            <a:ext cx="428723" cy="590684"/>
          </a:xfrm>
          <a:prstGeom prst="rect">
            <a:avLst/>
          </a:prstGeom>
        </p:spPr>
      </p:pic>
      <p:pic>
        <p:nvPicPr>
          <p:cNvPr id="10" name="图片 26">
            <a:extLst>
              <a:ext uri="{FF2B5EF4-FFF2-40B4-BE49-F238E27FC236}">
                <a16:creationId xmlns:a16="http://schemas.microsoft.com/office/drawing/2014/main" id="{1DF9917B-E90E-4946-84E5-4E3AC4D3CD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7290495">
            <a:off x="8104325" y="3915562"/>
            <a:ext cx="1533653" cy="1597839"/>
          </a:xfrm>
          <a:prstGeom prst="rect">
            <a:avLst/>
          </a:prstGeom>
        </p:spPr>
      </p:pic>
      <p:pic>
        <p:nvPicPr>
          <p:cNvPr id="11" name="图片 28">
            <a:extLst>
              <a:ext uri="{FF2B5EF4-FFF2-40B4-BE49-F238E27FC236}">
                <a16:creationId xmlns:a16="http://schemas.microsoft.com/office/drawing/2014/main" id="{1FC472B4-0239-4099-BDB8-3CD9C4FFBBB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593" y="565460"/>
            <a:ext cx="333371" cy="549444"/>
          </a:xfrm>
          <a:prstGeom prst="rect">
            <a:avLst/>
          </a:prstGeom>
        </p:spPr>
      </p:pic>
      <p:pic>
        <p:nvPicPr>
          <p:cNvPr id="12" name="图片 36">
            <a:extLst>
              <a:ext uri="{FF2B5EF4-FFF2-40B4-BE49-F238E27FC236}">
                <a16:creationId xmlns:a16="http://schemas.microsoft.com/office/drawing/2014/main" id="{3F5532E2-9ED9-4571-B262-DB498E11489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17" y="3003168"/>
            <a:ext cx="399519" cy="445618"/>
          </a:xfrm>
          <a:prstGeom prst="rect">
            <a:avLst/>
          </a:prstGeom>
        </p:spPr>
      </p:pic>
      <p:sp>
        <p:nvSpPr>
          <p:cNvPr id="13" name="矩形 39">
            <a:extLst>
              <a:ext uri="{FF2B5EF4-FFF2-40B4-BE49-F238E27FC236}">
                <a16:creationId xmlns:a16="http://schemas.microsoft.com/office/drawing/2014/main" id="{BC667135-285B-43E4-9109-FD5A575A6D8C}"/>
              </a:ext>
            </a:extLst>
          </p:cNvPr>
          <p:cNvSpPr/>
          <p:nvPr userDrawn="1"/>
        </p:nvSpPr>
        <p:spPr>
          <a:xfrm>
            <a:off x="8595176" y="524609"/>
            <a:ext cx="74334" cy="64356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3">
            <a:extLst>
              <a:ext uri="{FF2B5EF4-FFF2-40B4-BE49-F238E27FC236}">
                <a16:creationId xmlns:a16="http://schemas.microsoft.com/office/drawing/2014/main" id="{89A685F2-D426-47F1-9E6E-91E41B3E6B6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156" y="3714834"/>
            <a:ext cx="537625" cy="60239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1050C6A-EBF3-4AAC-9E6B-85FB9AC093B4}"/>
              </a:ext>
            </a:extLst>
          </p:cNvPr>
          <p:cNvSpPr/>
          <p:nvPr userDrawn="1"/>
        </p:nvSpPr>
        <p:spPr>
          <a:xfrm>
            <a:off x="368086" y="1805017"/>
            <a:ext cx="4458636" cy="744436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45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6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12" y="194196"/>
            <a:ext cx="8539315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8" y="1331120"/>
            <a:ext cx="8582415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52" y="255824"/>
            <a:ext cx="1931059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192654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"/>
          <p:cNvSpPr txBox="1">
            <a:spLocks noGrp="1"/>
          </p:cNvSpPr>
          <p:nvPr>
            <p:ph type="title"/>
          </p:nvPr>
        </p:nvSpPr>
        <p:spPr>
          <a:xfrm>
            <a:off x="941825" y="749825"/>
            <a:ext cx="439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ubTitle" idx="1"/>
          </p:nvPr>
        </p:nvSpPr>
        <p:spPr>
          <a:xfrm>
            <a:off x="941825" y="1717100"/>
            <a:ext cx="3287400" cy="29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2800"/>
              <a:buNone/>
              <a:defRPr sz="16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392162" y="82464"/>
            <a:ext cx="8684882" cy="2098270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088377" y="1666919"/>
            <a:ext cx="4967265" cy="25692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6277445" y="74261"/>
            <a:ext cx="3046829" cy="5435717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170980" y="82486"/>
            <a:ext cx="3046829" cy="5435717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92" y="4838900"/>
            <a:ext cx="9144180" cy="1935365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8"/>
          <p:cNvSpPr/>
          <p:nvPr/>
        </p:nvSpPr>
        <p:spPr>
          <a:xfrm>
            <a:off x="3981450" y="187850"/>
            <a:ext cx="1181100" cy="1181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8"/>
          <p:cNvSpPr/>
          <p:nvPr/>
        </p:nvSpPr>
        <p:spPr>
          <a:xfrm flipH="1">
            <a:off x="-1967534" y="4219475"/>
            <a:ext cx="5020934" cy="1181217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"/>
          <p:cNvSpPr/>
          <p:nvPr/>
        </p:nvSpPr>
        <p:spPr>
          <a:xfrm>
            <a:off x="5338138" y="4110849"/>
            <a:ext cx="5020934" cy="1289853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351516" y="538775"/>
            <a:ext cx="1108800" cy="1108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497229" y="183949"/>
            <a:ext cx="3046829" cy="5435717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6147675" y="306895"/>
            <a:ext cx="729403" cy="386556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904868" y="2082440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28"/>
          <p:cNvSpPr/>
          <p:nvPr/>
        </p:nvSpPr>
        <p:spPr>
          <a:xfrm>
            <a:off x="-1137980" y="4140975"/>
            <a:ext cx="10199540" cy="1256350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7172332" y="339365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4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33387" y="2905325"/>
            <a:ext cx="9210775" cy="2238126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392162" y="82464"/>
            <a:ext cx="8684882" cy="1717270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170980" y="82486"/>
            <a:ext cx="3046829" cy="5435717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5">
    <p:bg>
      <p:bgPr>
        <a:solidFill>
          <a:schemeClr val="dk1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6" name="Google Shape;796;p31"/>
          <p:cNvGrpSpPr/>
          <p:nvPr/>
        </p:nvGrpSpPr>
        <p:grpSpPr>
          <a:xfrm rot="-502947" flipH="1">
            <a:off x="7046276" y="265131"/>
            <a:ext cx="2758822" cy="4921896"/>
            <a:chOff x="3734270" y="74249"/>
            <a:chExt cx="3046829" cy="5435717"/>
          </a:xfrm>
        </p:grpSpPr>
        <p:grpSp>
          <p:nvGrpSpPr>
            <p:cNvPr id="797" name="Google Shape;797;p31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98" name="Google Shape;798;p31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1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31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31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31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31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1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31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6" name="Google Shape;806;p31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7" name="Google Shape;807;p31"/>
          <p:cNvGrpSpPr/>
          <p:nvPr/>
        </p:nvGrpSpPr>
        <p:grpSpPr>
          <a:xfrm rot="-240851" flipH="1">
            <a:off x="-1097400" y="3610367"/>
            <a:ext cx="4506349" cy="2582470"/>
            <a:chOff x="1736990" y="7982527"/>
            <a:chExt cx="4506560" cy="2582591"/>
          </a:xfrm>
        </p:grpSpPr>
        <p:sp>
          <p:nvSpPr>
            <p:cNvPr id="808" name="Google Shape;808;p31"/>
            <p:cNvSpPr/>
            <p:nvPr/>
          </p:nvSpPr>
          <p:spPr>
            <a:xfrm>
              <a:off x="4720021" y="88203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1"/>
            <p:cNvSpPr/>
            <p:nvPr/>
          </p:nvSpPr>
          <p:spPr>
            <a:xfrm>
              <a:off x="2892437" y="80299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1"/>
            <p:cNvSpPr/>
            <p:nvPr/>
          </p:nvSpPr>
          <p:spPr>
            <a:xfrm>
              <a:off x="4014539" y="81836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1"/>
            <p:cNvSpPr/>
            <p:nvPr/>
          </p:nvSpPr>
          <p:spPr>
            <a:xfrm>
              <a:off x="3764843" y="82718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1"/>
            <p:cNvSpPr/>
            <p:nvPr/>
          </p:nvSpPr>
          <p:spPr>
            <a:xfrm>
              <a:off x="4001763" y="86431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1"/>
            <p:cNvSpPr/>
            <p:nvPr/>
          </p:nvSpPr>
          <p:spPr>
            <a:xfrm>
              <a:off x="4797909" y="86414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1"/>
            <p:cNvSpPr/>
            <p:nvPr/>
          </p:nvSpPr>
          <p:spPr>
            <a:xfrm>
              <a:off x="3551354" y="90959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1"/>
            <p:cNvSpPr/>
            <p:nvPr/>
          </p:nvSpPr>
          <p:spPr>
            <a:xfrm>
              <a:off x="4050795" y="90807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1"/>
            <p:cNvSpPr/>
            <p:nvPr/>
          </p:nvSpPr>
          <p:spPr>
            <a:xfrm>
              <a:off x="4324020" y="93955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1"/>
            <p:cNvSpPr/>
            <p:nvPr/>
          </p:nvSpPr>
          <p:spPr>
            <a:xfrm>
              <a:off x="4582397" y="90118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1"/>
            <p:cNvSpPr/>
            <p:nvPr/>
          </p:nvSpPr>
          <p:spPr>
            <a:xfrm>
              <a:off x="5108623" y="89509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5289112" y="92121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1"/>
            <p:cNvSpPr/>
            <p:nvPr/>
          </p:nvSpPr>
          <p:spPr>
            <a:xfrm>
              <a:off x="5720975" y="92550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1"/>
            <p:cNvSpPr/>
            <p:nvPr/>
          </p:nvSpPr>
          <p:spPr>
            <a:xfrm>
              <a:off x="3378708" y="91825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1"/>
            <p:cNvSpPr/>
            <p:nvPr/>
          </p:nvSpPr>
          <p:spPr>
            <a:xfrm>
              <a:off x="3480470" y="88862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1"/>
            <p:cNvSpPr/>
            <p:nvPr/>
          </p:nvSpPr>
          <p:spPr>
            <a:xfrm>
              <a:off x="3447914" y="8617569"/>
              <a:ext cx="332615" cy="325562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1"/>
            <p:cNvSpPr/>
            <p:nvPr/>
          </p:nvSpPr>
          <p:spPr>
            <a:xfrm>
              <a:off x="4435303" y="79825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1"/>
            <p:cNvSpPr/>
            <p:nvPr/>
          </p:nvSpPr>
          <p:spPr>
            <a:xfrm>
              <a:off x="4750111" y="83674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1"/>
            <p:cNvSpPr/>
            <p:nvPr/>
          </p:nvSpPr>
          <p:spPr>
            <a:xfrm>
              <a:off x="5031968" y="91033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1"/>
            <p:cNvSpPr/>
            <p:nvPr/>
          </p:nvSpPr>
          <p:spPr>
            <a:xfrm>
              <a:off x="3310290" y="92929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1"/>
            <p:cNvSpPr/>
            <p:nvPr/>
          </p:nvSpPr>
          <p:spPr>
            <a:xfrm>
              <a:off x="3799422" y="93106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1"/>
            <p:cNvSpPr/>
            <p:nvPr/>
          </p:nvSpPr>
          <p:spPr>
            <a:xfrm>
              <a:off x="3467300" y="92657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rgbClr val="149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1"/>
            <p:cNvSpPr/>
            <p:nvPr/>
          </p:nvSpPr>
          <p:spPr>
            <a:xfrm>
              <a:off x="3590076" y="93848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rgbClr val="003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1"/>
            <p:cNvSpPr/>
            <p:nvPr/>
          </p:nvSpPr>
          <p:spPr>
            <a:xfrm>
              <a:off x="3709596" y="95175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1"/>
            <p:cNvSpPr/>
            <p:nvPr/>
          </p:nvSpPr>
          <p:spPr>
            <a:xfrm>
              <a:off x="4603805" y="90234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1"/>
            <p:cNvSpPr/>
            <p:nvPr/>
          </p:nvSpPr>
          <p:spPr>
            <a:xfrm>
              <a:off x="4705617" y="91759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rgbClr val="FECC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1"/>
            <p:cNvSpPr/>
            <p:nvPr/>
          </p:nvSpPr>
          <p:spPr>
            <a:xfrm>
              <a:off x="4850936" y="92929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1"/>
            <p:cNvSpPr/>
            <p:nvPr/>
          </p:nvSpPr>
          <p:spPr>
            <a:xfrm>
              <a:off x="3493246" y="84704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3627614" y="85804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rgbClr val="FF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3716601" y="86946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1"/>
            <p:cNvSpPr/>
            <p:nvPr/>
          </p:nvSpPr>
          <p:spPr>
            <a:xfrm>
              <a:off x="4202033" y="81700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1"/>
            <p:cNvSpPr/>
            <p:nvPr/>
          </p:nvSpPr>
          <p:spPr>
            <a:xfrm>
              <a:off x="4299701" y="82600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rgbClr val="117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1"/>
            <p:cNvSpPr/>
            <p:nvPr/>
          </p:nvSpPr>
          <p:spPr>
            <a:xfrm>
              <a:off x="4518518" y="84609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2065412" y="84494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2209596" y="90102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1"/>
            <p:cNvSpPr/>
            <p:nvPr/>
          </p:nvSpPr>
          <p:spPr>
            <a:xfrm>
              <a:off x="1736990" y="8812166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rgbClr val="2C7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1"/>
            <p:cNvSpPr/>
            <p:nvPr/>
          </p:nvSpPr>
          <p:spPr>
            <a:xfrm>
              <a:off x="2192726" y="82277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2606880" y="84292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185308" y="215309"/>
            <a:ext cx="8773385" cy="4825797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8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3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61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94E9F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74" r:id="rId4"/>
    <p:sldLayoutId id="2147483676" r:id="rId5"/>
    <p:sldLayoutId id="2147483677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1704456" y="1263269"/>
            <a:ext cx="5735091" cy="3318272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2693527" y="3042175"/>
              <a:ext cx="370332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MAI AN TIÊM</a:t>
              </a:r>
              <a:endParaRPr lang="zh-CN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3099520" y="3445988"/>
              <a:ext cx="3041009" cy="738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1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en-US" sz="2801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1+ 2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717083" y="394343"/>
            <a:ext cx="1290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2814883" y="599627"/>
            <a:ext cx="5360928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5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NGƯỜI VIỆT NAM</a:t>
            </a:r>
            <a:endParaRPr lang="en-US" sz="285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117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AC8EFB-1DD3-4336-A89C-757F6262F8CE}"/>
              </a:ext>
            </a:extLst>
          </p:cNvPr>
          <p:cNvSpPr/>
          <p:nvPr/>
        </p:nvSpPr>
        <p:spPr>
          <a:xfrm>
            <a:off x="397113" y="362959"/>
            <a:ext cx="851539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qua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thẫm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6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EA91099-6205-4558-A621-6B8705A81AD1}"/>
              </a:ext>
            </a:extLst>
          </p:cNvPr>
          <p:cNvSpPr/>
          <p:nvPr/>
        </p:nvSpPr>
        <p:spPr>
          <a:xfrm>
            <a:off x="430566" y="474986"/>
            <a:ext cx="320517" cy="314300"/>
          </a:xfrm>
          <a:prstGeom prst="ellipse">
            <a:avLst/>
          </a:prstGeom>
          <a:solidFill>
            <a:schemeClr val="tx1">
              <a:lumMod val="9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352449-CAA2-4240-B908-95174C93B9B1}"/>
              </a:ext>
            </a:extLst>
          </p:cNvPr>
          <p:cNvCxnSpPr>
            <a:cxnSpLocks/>
          </p:cNvCxnSpPr>
          <p:nvPr/>
        </p:nvCxnSpPr>
        <p:spPr>
          <a:xfrm>
            <a:off x="7028677" y="1169620"/>
            <a:ext cx="5170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56395BF6-21FA-46EC-A63A-D9E0E5D153D5}"/>
              </a:ext>
            </a:extLst>
          </p:cNvPr>
          <p:cNvSpPr/>
          <p:nvPr/>
        </p:nvSpPr>
        <p:spPr>
          <a:xfrm>
            <a:off x="430566" y="3259876"/>
            <a:ext cx="8178175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b="1" i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rải hạt giống vào đất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  <a:endParaRPr lang="vi-VN" sz="2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AD6927-2BE9-420F-8DC2-86BEF8B65E64}"/>
              </a:ext>
            </a:extLst>
          </p:cNvPr>
          <p:cNvSpPr/>
          <p:nvPr/>
        </p:nvSpPr>
        <p:spPr>
          <a:xfrm>
            <a:off x="480324" y="3643200"/>
            <a:ext cx="8078657" cy="1010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6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26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6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6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6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6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6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6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6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6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6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6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6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vi-VN" sz="2600" b="1" dirty="0">
              <a:solidFill>
                <a:srgbClr val="027C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3166C7-6F67-4BB7-AC23-E0A2737ADD5B}"/>
              </a:ext>
            </a:extLst>
          </p:cNvPr>
          <p:cNvGrpSpPr/>
          <p:nvPr/>
        </p:nvGrpSpPr>
        <p:grpSpPr>
          <a:xfrm>
            <a:off x="7287183" y="4257321"/>
            <a:ext cx="138312" cy="334748"/>
            <a:chOff x="6506827" y="4238141"/>
            <a:chExt cx="138312" cy="33474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338BDDC-4F09-4AD3-AABB-4E09DD0998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06827" y="4238216"/>
              <a:ext cx="87183" cy="3346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8293CFA-C3FB-4FA7-8406-93414869C9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57956" y="4238141"/>
              <a:ext cx="87183" cy="3346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B583D5-8D7E-4FCF-90EC-42AD1F122B1B}"/>
              </a:ext>
            </a:extLst>
          </p:cNvPr>
          <p:cNvCxnSpPr>
            <a:cxnSpLocks/>
          </p:cNvCxnSpPr>
          <p:nvPr/>
        </p:nvCxnSpPr>
        <p:spPr>
          <a:xfrm flipH="1">
            <a:off x="2851093" y="3753781"/>
            <a:ext cx="87183" cy="3346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CE04B3-8E61-4432-87F4-D189ED569CF8}"/>
              </a:ext>
            </a:extLst>
          </p:cNvPr>
          <p:cNvCxnSpPr>
            <a:cxnSpLocks/>
          </p:cNvCxnSpPr>
          <p:nvPr/>
        </p:nvCxnSpPr>
        <p:spPr>
          <a:xfrm flipH="1">
            <a:off x="5467216" y="3753781"/>
            <a:ext cx="87183" cy="3346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DC7EF0B-D0B9-40D1-BDC1-20F6059B5E67}"/>
              </a:ext>
            </a:extLst>
          </p:cNvPr>
          <p:cNvCxnSpPr>
            <a:cxnSpLocks/>
          </p:cNvCxnSpPr>
          <p:nvPr/>
        </p:nvCxnSpPr>
        <p:spPr>
          <a:xfrm flipH="1">
            <a:off x="3718332" y="4197805"/>
            <a:ext cx="87183" cy="3346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13166C7-6F67-4BB7-AC23-E0A2737ADD5B}"/>
              </a:ext>
            </a:extLst>
          </p:cNvPr>
          <p:cNvGrpSpPr/>
          <p:nvPr/>
        </p:nvGrpSpPr>
        <p:grpSpPr>
          <a:xfrm>
            <a:off x="7028677" y="3738694"/>
            <a:ext cx="138312" cy="334748"/>
            <a:chOff x="6506827" y="4238141"/>
            <a:chExt cx="138312" cy="334748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338BDDC-4F09-4AD3-AABB-4E09DD0998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06827" y="4238216"/>
              <a:ext cx="87183" cy="3346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8293CFA-C3FB-4FA7-8406-93414869C9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57956" y="4238141"/>
              <a:ext cx="87183" cy="3346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1294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E0CA8E-94BC-4D97-A6CA-EA029130194C}"/>
              </a:ext>
            </a:extLst>
          </p:cNvPr>
          <p:cNvSpPr/>
          <p:nvPr/>
        </p:nvSpPr>
        <p:spPr>
          <a:xfrm>
            <a:off x="441353" y="334153"/>
            <a:ext cx="84934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cha, An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  <a:endParaRPr lang="en-US" sz="2800" b="1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444D518-9C9D-4CC7-B151-1048DB80EFA3}"/>
              </a:ext>
            </a:extLst>
          </p:cNvPr>
          <p:cNvSpPr/>
          <p:nvPr/>
        </p:nvSpPr>
        <p:spPr>
          <a:xfrm>
            <a:off x="441353" y="438887"/>
            <a:ext cx="326719" cy="340047"/>
          </a:xfrm>
          <a:prstGeom prst="ellipse">
            <a:avLst/>
          </a:prstGeom>
          <a:solidFill>
            <a:schemeClr val="bg1">
              <a:lumMod val="9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D4E2E3B-04FF-40F4-9F7F-B09A07E2ED18}"/>
              </a:ext>
            </a:extLst>
          </p:cNvPr>
          <p:cNvCxnSpPr/>
          <p:nvPr/>
        </p:nvCxnSpPr>
        <p:spPr>
          <a:xfrm flipV="1">
            <a:off x="549423" y="2042720"/>
            <a:ext cx="1098755" cy="114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46820D1-A565-4CAE-848A-825BE3BBB851}"/>
              </a:ext>
            </a:extLst>
          </p:cNvPr>
          <p:cNvSpPr/>
          <p:nvPr/>
        </p:nvSpPr>
        <p:spPr>
          <a:xfrm>
            <a:off x="441353" y="2685656"/>
            <a:ext cx="8078657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day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221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>
            <a:extLst>
              <a:ext uri="{FF2B5EF4-FFF2-40B4-BE49-F238E27FC236}">
                <a16:creationId xmlns:a16="http://schemas.microsoft.com/office/drawing/2014/main" id="{9FF9A042-64FE-4FCB-B7CA-81EF810F28D9}"/>
              </a:ext>
            </a:extLst>
          </p:cNvPr>
          <p:cNvSpPr txBox="1"/>
          <p:nvPr/>
        </p:nvSpPr>
        <p:spPr>
          <a:xfrm>
            <a:off x="2418953" y="563479"/>
            <a:ext cx="369524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1C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LUYỆN ĐỌC </a:t>
            </a:r>
          </a:p>
          <a:p>
            <a:pPr algn="ctr"/>
            <a:r>
              <a:rPr lang="en-US" altLang="zh-CN" sz="4400" b="1" dirty="0">
                <a:solidFill>
                  <a:srgbClr val="1C0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NHÓM 4</a:t>
            </a:r>
            <a:endParaRPr lang="zh-CN" altLang="en-US" sz="4400" b="1" dirty="0">
              <a:solidFill>
                <a:srgbClr val="1C0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PA_图片 4">
            <a:extLst>
              <a:ext uri="{FF2B5EF4-FFF2-40B4-BE49-F238E27FC236}">
                <a16:creationId xmlns:a16="http://schemas.microsoft.com/office/drawing/2014/main" id="{14E73A32-26C4-47E0-8A5F-78CCC0836E8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896" y="1898632"/>
            <a:ext cx="4633356" cy="33562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258B00-104D-4A7A-A061-507BEB31AD98}"/>
              </a:ext>
            </a:extLst>
          </p:cNvPr>
          <p:cNvSpPr txBox="1"/>
          <p:nvPr/>
        </p:nvSpPr>
        <p:spPr>
          <a:xfrm>
            <a:off x="2136073" y="2422602"/>
            <a:ext cx="454775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buClr>
                <a:srgbClr val="000000"/>
              </a:buClr>
              <a:defRPr/>
            </a:pPr>
            <a:r>
              <a:rPr lang="en-US" altLang="zh-CN" sz="4800" b="1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Yêu</a:t>
            </a:r>
            <a:r>
              <a:rPr lang="zh-CN" altLang="en-US" sz="48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4800" b="1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cầu</a:t>
            </a:r>
            <a:endParaRPr lang="zh-CN" altLang="en-US" sz="48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Arial"/>
            </a:endParaRPr>
          </a:p>
          <a:p>
            <a:pPr defTabSz="609630">
              <a:buClr>
                <a:srgbClr val="000000"/>
              </a:buClr>
              <a:buSzPts val="2800"/>
              <a:defRPr/>
            </a:pPr>
            <a:r>
              <a:rPr lang="en-US" altLang="zh-CN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- </a:t>
            </a:r>
            <a:r>
              <a:rPr lang="en-US" altLang="zh-CN" sz="2400" b="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Phân</a:t>
            </a:r>
            <a:r>
              <a:rPr lang="zh-CN" altLang="en-US" sz="24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2400" b="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công</a:t>
            </a:r>
            <a:r>
              <a:rPr lang="zh-CN" altLang="en-US" sz="24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2400" b="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đọc</a:t>
            </a:r>
            <a:r>
              <a:rPr lang="zh-CN" altLang="en-US" sz="24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2400" b="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theo</a:t>
            </a:r>
            <a:r>
              <a:rPr lang="zh-CN" altLang="en-US" sz="24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2400" b="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đoạn</a:t>
            </a:r>
            <a:endParaRPr lang="zh-CN" altLang="en-US" sz="2400" b="1" dirty="0">
              <a:ln w="0"/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Arial"/>
            </a:endParaRPr>
          </a:p>
          <a:p>
            <a:pPr defTabSz="609630">
              <a:buClr>
                <a:srgbClr val="000000"/>
              </a:buClr>
              <a:buSzPts val="2800"/>
              <a:defRPr/>
            </a:pPr>
            <a:r>
              <a:rPr lang="en-US" altLang="zh-CN" sz="24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- </a:t>
            </a:r>
            <a:r>
              <a:rPr lang="en-US" altLang="zh-CN" sz="2400" b="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Tất</a:t>
            </a:r>
            <a:r>
              <a:rPr lang="zh-CN" altLang="en-US" sz="24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2400" b="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cả</a:t>
            </a:r>
            <a:r>
              <a:rPr lang="zh-CN" altLang="en-US" sz="24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2400" b="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thành</a:t>
            </a:r>
            <a:r>
              <a:rPr lang="zh-CN" altLang="en-US" sz="24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2400" b="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viên</a:t>
            </a:r>
            <a:r>
              <a:rPr lang="zh-CN" altLang="en-US" sz="24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2400" b="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đều</a:t>
            </a:r>
            <a:r>
              <a:rPr lang="zh-CN" altLang="en-US" sz="24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2400" b="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đọc</a:t>
            </a:r>
            <a:endParaRPr lang="zh-CN" altLang="en-US" sz="2400" b="1" dirty="0">
              <a:ln w="0"/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Arial"/>
            </a:endParaRPr>
          </a:p>
          <a:p>
            <a:pPr defTabSz="609630">
              <a:buClr>
                <a:srgbClr val="000000"/>
              </a:buClr>
              <a:buSzPts val="2800"/>
              <a:defRPr/>
            </a:pPr>
            <a:r>
              <a:rPr lang="en-US" altLang="zh-CN" sz="24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- </a:t>
            </a:r>
            <a:r>
              <a:rPr lang="en-US" altLang="zh-CN" sz="2400" b="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Sửa</a:t>
            </a:r>
            <a:r>
              <a:rPr lang="en-US" altLang="zh-CN" sz="24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2400" b="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lỗi</a:t>
            </a:r>
            <a:r>
              <a:rPr lang="en-US" altLang="zh-CN" sz="24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2400" b="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cho</a:t>
            </a:r>
            <a:r>
              <a:rPr lang="en-US" altLang="zh-CN" sz="24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2400" b="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bạn</a:t>
            </a:r>
            <a:r>
              <a:rPr lang="en-US" altLang="zh-CN" sz="24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2400" b="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nếu</a:t>
            </a:r>
            <a:r>
              <a:rPr lang="en-US" altLang="zh-CN" sz="24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2400" b="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bạn</a:t>
            </a:r>
            <a:r>
              <a:rPr lang="en-US" altLang="zh-CN" sz="24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2400" b="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đọc</a:t>
            </a:r>
            <a:r>
              <a:rPr lang="en-US" altLang="zh-CN" sz="24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2400" b="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chưa</a:t>
            </a:r>
            <a:r>
              <a:rPr lang="en-US" altLang="zh-CN" sz="24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 </a:t>
            </a:r>
            <a:r>
              <a:rPr lang="en-US" altLang="zh-CN" sz="2400" b="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đúng</a:t>
            </a:r>
            <a:r>
              <a:rPr lang="en-US" altLang="zh-CN" sz="2400" b="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Arial"/>
              </a:rPr>
              <a:t>.</a:t>
            </a:r>
            <a:endParaRPr lang="zh-CN" altLang="en-US" sz="2400" b="1" dirty="0">
              <a:ln w="0"/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3564938" y="152016"/>
            <a:ext cx="1988366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AN TIÊM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486786" y="607573"/>
            <a:ext cx="839788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đày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9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qua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thẫm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cha, An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B5839C-1F44-43D4-9607-2822D1A9DD6F}"/>
              </a:ext>
            </a:extLst>
          </p:cNvPr>
          <p:cNvSpPr/>
          <p:nvPr/>
        </p:nvSpPr>
        <p:spPr>
          <a:xfrm>
            <a:off x="5889123" y="4550704"/>
            <a:ext cx="3080853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(Theo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Chi)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B6D58DA-0268-416E-9E28-69D186531099}"/>
              </a:ext>
            </a:extLst>
          </p:cNvPr>
          <p:cNvSpPr/>
          <p:nvPr/>
        </p:nvSpPr>
        <p:spPr>
          <a:xfrm>
            <a:off x="356327" y="617482"/>
            <a:ext cx="326719" cy="2811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7924AD-4878-4588-8030-E432789E0DFE}"/>
              </a:ext>
            </a:extLst>
          </p:cNvPr>
          <p:cNvSpPr/>
          <p:nvPr/>
        </p:nvSpPr>
        <p:spPr>
          <a:xfrm>
            <a:off x="334577" y="1561729"/>
            <a:ext cx="326719" cy="281125"/>
          </a:xfrm>
          <a:prstGeom prst="ellipse">
            <a:avLst/>
          </a:prstGeom>
          <a:solidFill>
            <a:srgbClr val="FFCCCC"/>
          </a:solidFill>
          <a:ln w="12700">
            <a:solidFill>
              <a:schemeClr val="tx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A31CA0D-C0DC-4626-9894-6690F3AE2756}"/>
              </a:ext>
            </a:extLst>
          </p:cNvPr>
          <p:cNvSpPr/>
          <p:nvPr/>
        </p:nvSpPr>
        <p:spPr>
          <a:xfrm>
            <a:off x="334577" y="2142052"/>
            <a:ext cx="326719" cy="281125"/>
          </a:xfrm>
          <a:prstGeom prst="ellipse">
            <a:avLst/>
          </a:prstGeom>
          <a:solidFill>
            <a:srgbClr val="ACA1D5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ADA48E7-4AAB-4F6B-9AB2-4249DF5C2B66}"/>
              </a:ext>
            </a:extLst>
          </p:cNvPr>
          <p:cNvSpPr/>
          <p:nvPr/>
        </p:nvSpPr>
        <p:spPr>
          <a:xfrm>
            <a:off x="345728" y="3554618"/>
            <a:ext cx="326719" cy="281125"/>
          </a:xfrm>
          <a:prstGeom prst="ellipse">
            <a:avLst/>
          </a:prstGeom>
          <a:solidFill>
            <a:schemeClr val="bg1">
              <a:lumMod val="9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506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785" y="228125"/>
            <a:ext cx="7095931" cy="4686167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1" y="228124"/>
            <a:ext cx="2302669" cy="16687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14466" y="2571207"/>
            <a:ext cx="5750567" cy="942952"/>
          </a:xfrm>
          <a:prstGeom prst="rect">
            <a:avLst/>
          </a:prstGeom>
          <a:noFill/>
          <a:ln>
            <a:noFill/>
          </a:ln>
          <a:effectLst/>
        </p:spPr>
        <p:txBody>
          <a:bodyPr lIns="68562" tIns="34283" rIns="68562" bIns="34283" rtlCol="0" anchor="ctr"/>
          <a:lstStyle/>
          <a:p>
            <a:pPr algn="ctr" defTabSz="685598">
              <a:defRPr/>
            </a:pPr>
            <a:r>
              <a:rPr lang="en-US" sz="54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Tìm</a:t>
            </a: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hiểu</a:t>
            </a: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bài</a:t>
            </a:r>
            <a:endParaRPr lang="en-US" sz="54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708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5833E-6 3.33333E-6 L -3.9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352D50-7622-4BAD-80CA-0CEAF21F0632}"/>
              </a:ext>
            </a:extLst>
          </p:cNvPr>
          <p:cNvSpPr txBox="1"/>
          <p:nvPr/>
        </p:nvSpPr>
        <p:spPr>
          <a:xfrm>
            <a:off x="481317" y="1018792"/>
            <a:ext cx="8363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Vợ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chồng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Mai An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Tiêm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đảo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hoang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7699" y="1821188"/>
            <a:ext cx="8327484" cy="2800767"/>
            <a:chOff x="496434" y="1086241"/>
            <a:chExt cx="8327484" cy="2800767"/>
          </a:xfrm>
        </p:grpSpPr>
        <p:sp>
          <p:nvSpPr>
            <p:cNvPr id="2" name="Rectangle 1"/>
            <p:cNvSpPr/>
            <p:nvPr/>
          </p:nvSpPr>
          <p:spPr>
            <a:xfrm>
              <a:off x="659794" y="1086241"/>
              <a:ext cx="8164124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>
                  <a:solidFill>
                    <a:srgbClr val="3206D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sz="2200" b="1" dirty="0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Ở </a:t>
              </a:r>
              <a:r>
                <a:rPr lang="en-US" sz="2200" b="1" dirty="0" err="1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đảo</a:t>
              </a:r>
              <a:r>
                <a:rPr lang="en-US" sz="2200" b="1" dirty="0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hoang</a:t>
              </a:r>
              <a:r>
                <a:rPr lang="en-US" sz="2200" b="1" dirty="0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200" b="1" dirty="0" err="1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200" b="1" dirty="0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vợ</a:t>
              </a:r>
              <a:r>
                <a:rPr lang="en-US" sz="2200" b="1" dirty="0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chồng</a:t>
              </a:r>
              <a:r>
                <a:rPr lang="en-US" sz="2200" b="1" dirty="0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 </a:t>
              </a:r>
              <a:r>
                <a:rPr lang="en-US" sz="2200" b="1" dirty="0" err="1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Tiêm</a:t>
              </a:r>
              <a:r>
                <a:rPr lang="en-US" sz="2200" b="1" dirty="0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dựng</a:t>
              </a:r>
              <a:r>
                <a:rPr lang="en-US" sz="2200" b="1" dirty="0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2200" b="1" dirty="0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200" b="1" dirty="0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r>
                <a:rPr lang="en-US" sz="2200" b="1" dirty="0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nứa</a:t>
              </a:r>
              <a:r>
                <a:rPr lang="en-US" sz="2200" b="1" dirty="0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200" b="1" dirty="0" err="1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2200" b="1" dirty="0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cỏ</a:t>
              </a:r>
              <a:r>
                <a:rPr lang="en-US" sz="2200" b="1" dirty="0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phơi</a:t>
              </a:r>
              <a:r>
                <a:rPr lang="en-US" sz="2200" b="1" dirty="0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</a:t>
              </a:r>
              <a:r>
                <a:rPr lang="en-US" sz="2200" b="1" dirty="0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tết</a:t>
              </a:r>
              <a:r>
                <a:rPr lang="en-US" sz="2200" b="1" dirty="0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200" b="1" dirty="0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quần</a:t>
              </a:r>
              <a:r>
                <a:rPr lang="en-US" sz="2200" b="1" dirty="0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áo</a:t>
              </a:r>
              <a:r>
                <a:rPr lang="en-US" sz="2200" b="1" dirty="0">
                  <a:solidFill>
                    <a:srgbClr val="AA6F0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hôm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An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Tiêm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thấy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đàn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chim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bay qua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xuống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hạt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đen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nhánh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Chàng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bèn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nhặt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gieo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xuống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cát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thầm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“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chim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”.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hạt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nảy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mầm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mọc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dây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bò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lan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vỏ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thẫm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ruột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đỏ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hạt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đen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nhánh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ngọt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mát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Vợ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chồng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Tiêm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đem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hạt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gieo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trồng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khắp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b="1" dirty="0" err="1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đảo</a:t>
              </a:r>
              <a:r>
                <a:rPr lang="en-US" sz="2200" b="1" dirty="0">
                  <a:solidFill>
                    <a:srgbClr val="1C04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37924AD-4878-4588-8030-E432789E0DFE}"/>
                </a:ext>
              </a:extLst>
            </p:cNvPr>
            <p:cNvSpPr/>
            <p:nvPr/>
          </p:nvSpPr>
          <p:spPr>
            <a:xfrm>
              <a:off x="496434" y="1143442"/>
              <a:ext cx="326719" cy="281125"/>
            </a:xfrm>
            <a:prstGeom prst="ellipse">
              <a:avLst/>
            </a:prstGeom>
            <a:solidFill>
              <a:srgbClr val="FFCCCC"/>
            </a:solidFill>
            <a:ln w="12700">
              <a:solidFill>
                <a:schemeClr val="bg1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A31CA0D-C0DC-4626-9894-6690F3AE2756}"/>
                </a:ext>
              </a:extLst>
            </p:cNvPr>
            <p:cNvSpPr/>
            <p:nvPr/>
          </p:nvSpPr>
          <p:spPr>
            <a:xfrm>
              <a:off x="496434" y="1858104"/>
              <a:ext cx="326719" cy="281125"/>
            </a:xfrm>
            <a:prstGeom prst="ellipse">
              <a:avLst/>
            </a:prstGeom>
            <a:solidFill>
              <a:srgbClr val="ACA1D5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3352D50-7622-4BAD-80CA-0CEAF21F0632}"/>
              </a:ext>
            </a:extLst>
          </p:cNvPr>
          <p:cNvSpPr txBox="1"/>
          <p:nvPr/>
        </p:nvSpPr>
        <p:spPr>
          <a:xfrm>
            <a:off x="481317" y="447892"/>
            <a:ext cx="836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vợ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chồng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Mai An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Tiêm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đày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đảo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hoang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12751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0DBC2E-8E08-4DCD-8D13-13462AE9E22B}"/>
              </a:ext>
            </a:extLst>
          </p:cNvPr>
          <p:cNvSpPr txBox="1"/>
          <p:nvPr/>
        </p:nvSpPr>
        <p:spPr>
          <a:xfrm>
            <a:off x="531778" y="365011"/>
            <a:ext cx="822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2. 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Mai An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Tiêm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nghĩ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nhặt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gieo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trồng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loại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hạt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do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chim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thả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xuống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0BE635-2103-45E6-9FCE-45D44453F08E}"/>
              </a:ext>
            </a:extLst>
          </p:cNvPr>
          <p:cNvSpPr/>
          <p:nvPr/>
        </p:nvSpPr>
        <p:spPr>
          <a:xfrm>
            <a:off x="383822" y="1491848"/>
            <a:ext cx="85153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qua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thẫm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7CB5E69-69D2-4D14-B8C0-BCCE19D71CDE}"/>
              </a:ext>
            </a:extLst>
          </p:cNvPr>
          <p:cNvSpPr/>
          <p:nvPr/>
        </p:nvSpPr>
        <p:spPr>
          <a:xfrm>
            <a:off x="476534" y="1615163"/>
            <a:ext cx="320517" cy="314300"/>
          </a:xfrm>
          <a:prstGeom prst="ellipse">
            <a:avLst/>
          </a:prstGeom>
          <a:solidFill>
            <a:schemeClr val="tx1">
              <a:lumMod val="90000"/>
            </a:schemeClr>
          </a:solidFill>
          <a:ln w="12700">
            <a:solidFill>
              <a:srgbClr val="AA6F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38148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D9602D-5415-4472-AF14-536E78EDF623}"/>
              </a:ext>
            </a:extLst>
          </p:cNvPr>
          <p:cNvSpPr txBox="1"/>
          <p:nvPr/>
        </p:nvSpPr>
        <p:spPr>
          <a:xfrm>
            <a:off x="457800" y="533237"/>
            <a:ext cx="8228400" cy="1151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3.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tiếp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dưới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đây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giới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thiệu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loại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quả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Mai An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Tiêm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trồng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F041E1-70A3-4699-8CAB-6075E6E4D436}"/>
              </a:ext>
            </a:extLst>
          </p:cNvPr>
          <p:cNvSpPr txBox="1"/>
          <p:nvPr/>
        </p:nvSpPr>
        <p:spPr>
          <a:xfrm>
            <a:off x="356200" y="1685219"/>
            <a:ext cx="8330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vỏ</a:t>
            </a: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(…), </a:t>
            </a:r>
            <a:r>
              <a:rPr lang="en-US" sz="3000" b="1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(…), </a:t>
            </a:r>
            <a:r>
              <a:rPr lang="en-US" sz="3000" b="1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(…), </a:t>
            </a:r>
            <a:r>
              <a:rPr lang="en-US" sz="3000" b="1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(…).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(…).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482" y="2231136"/>
            <a:ext cx="2912364" cy="291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1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0677B7-4916-4B8E-8FEF-FA99D92BEBA5}"/>
              </a:ext>
            </a:extLst>
          </p:cNvPr>
          <p:cNvSpPr txBox="1"/>
          <p:nvPr/>
        </p:nvSpPr>
        <p:spPr>
          <a:xfrm>
            <a:off x="711167" y="1745917"/>
            <a:ext cx="23368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4. 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Theo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Mai An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Tiêm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Giải Bài 21: Đọc: Mai An Tiêm SGK Tiếng Việt 2 tập 2 Kết nối tri thức với  cuộc sống | Tiếng Việt 2 - Kết nối tri thức">
            <a:extLst>
              <a:ext uri="{FF2B5EF4-FFF2-40B4-BE49-F238E27FC236}">
                <a16:creationId xmlns:a16="http://schemas.microsoft.com/office/drawing/2014/main" id="{B8C499E1-1548-4834-837D-B961CC1F9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351" y="1779182"/>
            <a:ext cx="5357226" cy="301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0DBC2E-8E08-4DCD-8D13-13462AE9E22B}"/>
              </a:ext>
            </a:extLst>
          </p:cNvPr>
          <p:cNvSpPr txBox="1"/>
          <p:nvPr/>
        </p:nvSpPr>
        <p:spPr>
          <a:xfrm>
            <a:off x="711167" y="407542"/>
            <a:ext cx="822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Mùa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quả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chín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nhớ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vua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cha, Mai An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Tiêm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79146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37">
            <a:extLst>
              <a:ext uri="{FF2B5EF4-FFF2-40B4-BE49-F238E27FC236}">
                <a16:creationId xmlns:a16="http://schemas.microsoft.com/office/drawing/2014/main" id="{3532CFDF-923C-4A40-8BD6-7A91A6229A98}"/>
              </a:ext>
            </a:extLst>
          </p:cNvPr>
          <p:cNvSpPr txBox="1"/>
          <p:nvPr/>
        </p:nvSpPr>
        <p:spPr>
          <a:xfrm>
            <a:off x="927580" y="1107131"/>
            <a:ext cx="7121316" cy="164352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   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Mai An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hấu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37">
            <a:extLst>
              <a:ext uri="{FF2B5EF4-FFF2-40B4-BE49-F238E27FC236}">
                <a16:creationId xmlns:a16="http://schemas.microsoft.com/office/drawing/2014/main" id="{ED4B08B2-81EB-4F33-9D04-B9B36AC862F8}"/>
              </a:ext>
            </a:extLst>
          </p:cNvPr>
          <p:cNvSpPr txBox="1"/>
          <p:nvPr/>
        </p:nvSpPr>
        <p:spPr>
          <a:xfrm>
            <a:off x="702689" y="351004"/>
            <a:ext cx="2367082" cy="5909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7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NỘI DUNG   </a:t>
            </a:r>
            <a:endParaRPr lang="zh-CN" altLang="en-US" sz="2700" b="1" dirty="0">
              <a:solidFill>
                <a:srgbClr val="FF0000"/>
              </a:solidFill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DFABB6-7E9C-4CED-8402-BD8E216FFDBE}"/>
              </a:ext>
            </a:extLst>
          </p:cNvPr>
          <p:cNvSpPr txBox="1"/>
          <p:nvPr/>
        </p:nvSpPr>
        <p:spPr>
          <a:xfrm>
            <a:off x="702689" y="2876504"/>
            <a:ext cx="1962223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0DE311-30D7-44E4-8A4E-5713C61FEE9D}"/>
              </a:ext>
            </a:extLst>
          </p:cNvPr>
          <p:cNvSpPr txBox="1"/>
          <p:nvPr/>
        </p:nvSpPr>
        <p:spPr>
          <a:xfrm>
            <a:off x="2941311" y="3697327"/>
            <a:ext cx="4841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3"/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to,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8425E5-8EEC-4CC4-A56F-4C6008C0EAB1}"/>
              </a:ext>
            </a:extLst>
          </p:cNvPr>
          <p:cNvSpPr txBox="1"/>
          <p:nvPr/>
        </p:nvSpPr>
        <p:spPr>
          <a:xfrm>
            <a:off x="2881722" y="2932032"/>
            <a:ext cx="4900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3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0DE311-30D7-44E4-8A4E-5713C61FEE9D}"/>
              </a:ext>
            </a:extLst>
          </p:cNvPr>
          <p:cNvSpPr txBox="1"/>
          <p:nvPr/>
        </p:nvSpPr>
        <p:spPr>
          <a:xfrm>
            <a:off x="2941311" y="4277956"/>
            <a:ext cx="4841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3"/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vẻ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1133746" y="318328"/>
            <a:ext cx="2100764" cy="716112"/>
            <a:chOff x="369343" y="610944"/>
            <a:chExt cx="1931405" cy="60494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9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21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80059" y="610944"/>
              <a:ext cx="1677443" cy="59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21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66752" y="222671"/>
            <a:ext cx="556848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MAI AN TIÊM</a:t>
            </a:r>
          </a:p>
        </p:txBody>
      </p:sp>
      <p:sp>
        <p:nvSpPr>
          <p:cNvPr id="15" name="Google Shape;1714;p64"/>
          <p:cNvSpPr/>
          <p:nvPr/>
        </p:nvSpPr>
        <p:spPr>
          <a:xfrm rot="-2019064">
            <a:off x="1819750" y="673601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16" name="Google Shape;1715;p64"/>
          <p:cNvSpPr/>
          <p:nvPr/>
        </p:nvSpPr>
        <p:spPr>
          <a:xfrm rot="-2019064">
            <a:off x="721327" y="728739"/>
            <a:ext cx="141263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18" name="Google Shape;1725;p64"/>
          <p:cNvGrpSpPr/>
          <p:nvPr/>
        </p:nvGrpSpPr>
        <p:grpSpPr>
          <a:xfrm rot="-1723955">
            <a:off x="1450560" y="-315346"/>
            <a:ext cx="297009" cy="328459"/>
            <a:chOff x="5414907" y="2017485"/>
            <a:chExt cx="220338" cy="243702"/>
          </a:xfrm>
        </p:grpSpPr>
        <p:sp>
          <p:nvSpPr>
            <p:cNvPr id="19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22" name="Google Shape;1714;p64"/>
          <p:cNvSpPr/>
          <p:nvPr/>
        </p:nvSpPr>
        <p:spPr>
          <a:xfrm rot="-2019064">
            <a:off x="891298" y="-179667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573845" y="1130097"/>
            <a:ext cx="2255487" cy="464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933"/>
              </a:lnSpc>
            </a:pPr>
            <a:r>
              <a:rPr lang="en-US" sz="2667" b="1" dirty="0" err="1">
                <a:latin typeface="UTM Avo" panose="02040603050506020204" pitchFamily="18" charset="0"/>
              </a:rPr>
              <a:t>Giải</a:t>
            </a:r>
            <a:r>
              <a:rPr lang="en-US" sz="2667" b="1" dirty="0"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latin typeface="UTM Avo" panose="02040603050506020204" pitchFamily="18" charset="0"/>
              </a:rPr>
              <a:t>câu</a:t>
            </a:r>
            <a:r>
              <a:rPr lang="en-US" sz="2667" b="1" dirty="0"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latin typeface="UTM Avo" panose="02040603050506020204" pitchFamily="18" charset="0"/>
              </a:rPr>
              <a:t>đố</a:t>
            </a:r>
            <a:endParaRPr lang="vi-VN" sz="2667" b="1" dirty="0">
              <a:latin typeface="UTM Avo" panose="0204060305050602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B08525-7EDA-4D0F-8ADA-E2E8B2254352}"/>
              </a:ext>
            </a:extLst>
          </p:cNvPr>
          <p:cNvSpPr txBox="1"/>
          <p:nvPr/>
        </p:nvSpPr>
        <p:spPr>
          <a:xfrm>
            <a:off x="1504256" y="1647643"/>
            <a:ext cx="6310423" cy="1236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7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Vỏ</a:t>
            </a:r>
            <a:r>
              <a:rPr lang="en-US" sz="2667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UTM Avo" panose="02040603050506020204" pitchFamily="18" charset="0"/>
              </a:rPr>
              <a:t>xanh</a:t>
            </a:r>
            <a:r>
              <a:rPr lang="en-US" sz="2667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667" b="1" dirty="0" err="1">
                <a:solidFill>
                  <a:srgbClr val="002060"/>
                </a:solidFill>
                <a:latin typeface="UTM Avo" panose="02040603050506020204" pitchFamily="18" charset="0"/>
              </a:rPr>
              <a:t>ruột</a:t>
            </a:r>
            <a:r>
              <a:rPr lang="en-US" sz="2667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đỏ</a:t>
            </a:r>
            <a:r>
              <a:rPr lang="en-US" sz="2667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667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hạt</a:t>
            </a:r>
            <a:r>
              <a:rPr lang="en-US" sz="2667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đen</a:t>
            </a:r>
            <a:endParaRPr lang="en-US" sz="2667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667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Hoa</a:t>
            </a:r>
            <a:r>
              <a:rPr lang="en-US" sz="2667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vàng</a:t>
            </a:r>
            <a:r>
              <a:rPr lang="en-US" sz="2667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667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lá</a:t>
            </a:r>
            <a:r>
              <a:rPr lang="en-US" sz="2667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biếc</a:t>
            </a:r>
            <a:r>
              <a:rPr lang="en-US" sz="2667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667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đố</a:t>
            </a:r>
            <a:r>
              <a:rPr lang="en-US" sz="2667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UTM Avo" panose="02040603050506020204" pitchFamily="18" charset="0"/>
              </a:rPr>
              <a:t>em</a:t>
            </a:r>
            <a:r>
              <a:rPr lang="en-US" sz="2667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UTM Avo" panose="02040603050506020204" pitchFamily="18" charset="0"/>
              </a:rPr>
              <a:t>quả</a:t>
            </a:r>
            <a:r>
              <a:rPr lang="en-US" sz="2667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gì</a:t>
            </a:r>
            <a:r>
              <a:rPr lang="en-US" sz="2667" b="1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  <a:endParaRPr lang="vi-VN" sz="2667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2" descr="Cartoon watermelon sliced sweet watermelon Vector Image">
            <a:extLst>
              <a:ext uri="{FF2B5EF4-FFF2-40B4-BE49-F238E27FC236}">
                <a16:creationId xmlns:a16="http://schemas.microsoft.com/office/drawing/2014/main" id="{9BBDB64A-1053-4FDE-99F3-914430413E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" t="9894" r="5040" b="18805"/>
          <a:stretch/>
        </p:blipFill>
        <p:spPr bwMode="auto">
          <a:xfrm>
            <a:off x="5217043" y="2884200"/>
            <a:ext cx="2445488" cy="205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5978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3564938" y="152016"/>
            <a:ext cx="1988366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AN TIÊM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486786" y="607573"/>
            <a:ext cx="839788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đày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9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qua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thẫm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cha, An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B5839C-1F44-43D4-9607-2822D1A9DD6F}"/>
              </a:ext>
            </a:extLst>
          </p:cNvPr>
          <p:cNvSpPr/>
          <p:nvPr/>
        </p:nvSpPr>
        <p:spPr>
          <a:xfrm>
            <a:off x="5889123" y="4550704"/>
            <a:ext cx="3080853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(Theo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Chi)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B6D58DA-0268-416E-9E28-69D186531099}"/>
              </a:ext>
            </a:extLst>
          </p:cNvPr>
          <p:cNvSpPr/>
          <p:nvPr/>
        </p:nvSpPr>
        <p:spPr>
          <a:xfrm>
            <a:off x="356327" y="617482"/>
            <a:ext cx="326719" cy="2811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7924AD-4878-4588-8030-E432789E0DFE}"/>
              </a:ext>
            </a:extLst>
          </p:cNvPr>
          <p:cNvSpPr/>
          <p:nvPr/>
        </p:nvSpPr>
        <p:spPr>
          <a:xfrm>
            <a:off x="334577" y="1561729"/>
            <a:ext cx="326719" cy="281125"/>
          </a:xfrm>
          <a:prstGeom prst="ellipse">
            <a:avLst/>
          </a:prstGeom>
          <a:solidFill>
            <a:srgbClr val="FFCCCC"/>
          </a:solidFill>
          <a:ln w="12700">
            <a:solidFill>
              <a:schemeClr val="tx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A31CA0D-C0DC-4626-9894-6690F3AE2756}"/>
              </a:ext>
            </a:extLst>
          </p:cNvPr>
          <p:cNvSpPr/>
          <p:nvPr/>
        </p:nvSpPr>
        <p:spPr>
          <a:xfrm>
            <a:off x="334577" y="2142052"/>
            <a:ext cx="326719" cy="281125"/>
          </a:xfrm>
          <a:prstGeom prst="ellipse">
            <a:avLst/>
          </a:prstGeom>
          <a:solidFill>
            <a:srgbClr val="ACA1D5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ADA48E7-4AAB-4F6B-9AB2-4249DF5C2B66}"/>
              </a:ext>
            </a:extLst>
          </p:cNvPr>
          <p:cNvSpPr/>
          <p:nvPr/>
        </p:nvSpPr>
        <p:spPr>
          <a:xfrm>
            <a:off x="345728" y="3554618"/>
            <a:ext cx="326719" cy="281125"/>
          </a:xfrm>
          <a:prstGeom prst="ellipse">
            <a:avLst/>
          </a:prstGeom>
          <a:solidFill>
            <a:schemeClr val="bg1">
              <a:lumMod val="9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994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785" y="228125"/>
            <a:ext cx="7095931" cy="4686167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1" y="228124"/>
            <a:ext cx="2302669" cy="16687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14466" y="2571207"/>
            <a:ext cx="5750567" cy="942952"/>
          </a:xfrm>
          <a:prstGeom prst="rect">
            <a:avLst/>
          </a:prstGeom>
          <a:noFill/>
          <a:ln>
            <a:noFill/>
          </a:ln>
          <a:effectLst/>
        </p:spPr>
        <p:txBody>
          <a:bodyPr lIns="68562" tIns="34283" rIns="68562" bIns="34283" rtlCol="0" anchor="ctr"/>
          <a:lstStyle/>
          <a:p>
            <a:pPr algn="ctr" defTabSz="685598">
              <a:defRPr/>
            </a:pPr>
            <a:r>
              <a:rPr lang="en-US" sz="54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Luyện</a:t>
            </a: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tập</a:t>
            </a: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theo</a:t>
            </a: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văn</a:t>
            </a: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bản</a:t>
            </a:r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đọc</a:t>
            </a:r>
            <a:endParaRPr lang="en-US" sz="54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233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7072F-018E-4FF6-A156-B5B4FC1E241C}"/>
              </a:ext>
            </a:extLst>
          </p:cNvPr>
          <p:cNvSpPr txBox="1"/>
          <p:nvPr/>
        </p:nvSpPr>
        <p:spPr>
          <a:xfrm>
            <a:off x="792035" y="452837"/>
            <a:ext cx="818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ngữ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hoạt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động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đoạn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văn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sau</a:t>
            </a:r>
            <a:r>
              <a:rPr lang="en-US" sz="3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839E02-09EB-4606-B478-8854A7C2051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2926" y="571986"/>
            <a:ext cx="519110" cy="4788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0093F1-6943-4801-AAD0-CA22386F2F6F}"/>
              </a:ext>
            </a:extLst>
          </p:cNvPr>
          <p:cNvSpPr txBox="1"/>
          <p:nvPr/>
        </p:nvSpPr>
        <p:spPr>
          <a:xfrm>
            <a:off x="444522" y="1399353"/>
            <a:ext cx="7862116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i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73D7CB-EECC-4C68-9F12-6506B432C937}"/>
              </a:ext>
            </a:extLst>
          </p:cNvPr>
          <p:cNvCxnSpPr>
            <a:cxnSpLocks/>
          </p:cNvCxnSpPr>
          <p:nvPr/>
        </p:nvCxnSpPr>
        <p:spPr>
          <a:xfrm>
            <a:off x="2289805" y="1862931"/>
            <a:ext cx="6548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AA4FB08-9918-4D6C-AAC6-FB370A34D25E}"/>
              </a:ext>
            </a:extLst>
          </p:cNvPr>
          <p:cNvCxnSpPr>
            <a:cxnSpLocks/>
          </p:cNvCxnSpPr>
          <p:nvPr/>
        </p:nvCxnSpPr>
        <p:spPr>
          <a:xfrm>
            <a:off x="6530482" y="1862931"/>
            <a:ext cx="4472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3DDB86-C8D7-4F45-9DDF-C9CA02378E68}"/>
              </a:ext>
            </a:extLst>
          </p:cNvPr>
          <p:cNvCxnSpPr>
            <a:cxnSpLocks/>
          </p:cNvCxnSpPr>
          <p:nvPr/>
        </p:nvCxnSpPr>
        <p:spPr>
          <a:xfrm>
            <a:off x="3312785" y="2341014"/>
            <a:ext cx="5412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4F54C8-0800-4D4D-A491-851F73769704}"/>
              </a:ext>
            </a:extLst>
          </p:cNvPr>
          <p:cNvCxnSpPr>
            <a:cxnSpLocks/>
          </p:cNvCxnSpPr>
          <p:nvPr/>
        </p:nvCxnSpPr>
        <p:spPr>
          <a:xfrm>
            <a:off x="1388896" y="2833858"/>
            <a:ext cx="4066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D2E64E-54DA-4102-B562-2AEE2D2FAD0F}"/>
              </a:ext>
            </a:extLst>
          </p:cNvPr>
          <p:cNvCxnSpPr>
            <a:cxnSpLocks/>
          </p:cNvCxnSpPr>
          <p:nvPr/>
        </p:nvCxnSpPr>
        <p:spPr>
          <a:xfrm flipV="1">
            <a:off x="5082002" y="2833858"/>
            <a:ext cx="751728" cy="3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11E75AF-14DE-4FDF-902B-1DE9AC0B153F}"/>
              </a:ext>
            </a:extLst>
          </p:cNvPr>
          <p:cNvCxnSpPr>
            <a:cxnSpLocks/>
          </p:cNvCxnSpPr>
          <p:nvPr/>
        </p:nvCxnSpPr>
        <p:spPr>
          <a:xfrm>
            <a:off x="2077068" y="3317412"/>
            <a:ext cx="5412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1E75AF-14DE-4FDF-902B-1DE9AC0B153F}"/>
              </a:ext>
            </a:extLst>
          </p:cNvPr>
          <p:cNvCxnSpPr>
            <a:cxnSpLocks/>
          </p:cNvCxnSpPr>
          <p:nvPr/>
        </p:nvCxnSpPr>
        <p:spPr>
          <a:xfrm>
            <a:off x="6054283" y="3317412"/>
            <a:ext cx="10978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C3DDB86-C8D7-4F45-9DDF-C9CA02378E68}"/>
              </a:ext>
            </a:extLst>
          </p:cNvPr>
          <p:cNvCxnSpPr>
            <a:cxnSpLocks/>
          </p:cNvCxnSpPr>
          <p:nvPr/>
        </p:nvCxnSpPr>
        <p:spPr>
          <a:xfrm>
            <a:off x="1535844" y="2341014"/>
            <a:ext cx="6119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2982427-0955-4ACA-9120-B42B1FAD046E}"/>
              </a:ext>
            </a:extLst>
          </p:cNvPr>
          <p:cNvSpPr txBox="1"/>
          <p:nvPr/>
        </p:nvSpPr>
        <p:spPr>
          <a:xfrm>
            <a:off x="444522" y="3954299"/>
            <a:ext cx="7536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262FC2-1B68-4AF7-82F2-BD8DD781EA10}"/>
              </a:ext>
            </a:extLst>
          </p:cNvPr>
          <p:cNvCxnSpPr/>
          <p:nvPr/>
        </p:nvCxnSpPr>
        <p:spPr>
          <a:xfrm>
            <a:off x="967873" y="4408999"/>
            <a:ext cx="20658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AC193C7-3968-40D3-B9B7-C705160273B0}"/>
              </a:ext>
            </a:extLst>
          </p:cNvPr>
          <p:cNvCxnSpPr>
            <a:cxnSpLocks/>
          </p:cNvCxnSpPr>
          <p:nvPr/>
        </p:nvCxnSpPr>
        <p:spPr>
          <a:xfrm>
            <a:off x="3850792" y="4393012"/>
            <a:ext cx="3484015" cy="294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AC193C7-3968-40D3-B9B7-C705160273B0}"/>
              </a:ext>
            </a:extLst>
          </p:cNvPr>
          <p:cNvCxnSpPr>
            <a:cxnSpLocks/>
          </p:cNvCxnSpPr>
          <p:nvPr/>
        </p:nvCxnSpPr>
        <p:spPr>
          <a:xfrm>
            <a:off x="1291732" y="935050"/>
            <a:ext cx="40812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119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2661530" y="177309"/>
            <a:ext cx="4442813" cy="662746"/>
          </a:xfrm>
          <a:prstGeom prst="rect">
            <a:avLst/>
          </a:prstGeom>
        </p:spPr>
        <p:txBody>
          <a:bodyPr wrap="square" lIns="68580" tIns="34290" rIns="68580" bIns="3429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3300" b="1" kern="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3300" b="1" kern="0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3306685" y="1998050"/>
            <a:ext cx="549065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520876" y="1111085"/>
            <a:ext cx="616733" cy="43017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137609" y="946112"/>
            <a:ext cx="5490657" cy="879326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166946" y="2571750"/>
            <a:ext cx="726231" cy="491422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3894365" y="2210166"/>
            <a:ext cx="5249635" cy="1310032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197187" y="4020799"/>
            <a:ext cx="726231" cy="491422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3923418" y="3852391"/>
            <a:ext cx="4873923" cy="931445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đ</a:t>
            </a:r>
            <a:r>
              <a:rPr lang="vi-VN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ợc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665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50"/>
          <p:cNvSpPr txBox="1">
            <a:spLocks noGrp="1"/>
          </p:cNvSpPr>
          <p:nvPr>
            <p:ph type="title"/>
          </p:nvPr>
        </p:nvSpPr>
        <p:spPr>
          <a:xfrm>
            <a:off x="678591" y="1168875"/>
            <a:ext cx="769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các con!</a:t>
            </a:r>
            <a:endParaRPr b="1" dirty="0">
              <a:solidFill>
                <a:srgbClr val="1C04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4" name="Google Shape;2549;p59"/>
          <p:cNvGrpSpPr/>
          <p:nvPr/>
        </p:nvGrpSpPr>
        <p:grpSpPr>
          <a:xfrm>
            <a:off x="6372517" y="930035"/>
            <a:ext cx="3154878" cy="2754475"/>
            <a:chOff x="6601117" y="625235"/>
            <a:chExt cx="3154878" cy="2754475"/>
          </a:xfrm>
        </p:grpSpPr>
        <p:sp>
          <p:nvSpPr>
            <p:cNvPr id="185" name="Google Shape;2550;p59"/>
            <p:cNvSpPr/>
            <p:nvPr/>
          </p:nvSpPr>
          <p:spPr>
            <a:xfrm>
              <a:off x="7290219" y="2283395"/>
              <a:ext cx="1574715" cy="876235"/>
            </a:xfrm>
            <a:custGeom>
              <a:avLst/>
              <a:gdLst/>
              <a:ahLst/>
              <a:cxnLst/>
              <a:rect l="l" t="t" r="r" b="b"/>
              <a:pathLst>
                <a:path w="49707" h="27659" extrusionOk="0">
                  <a:moveTo>
                    <a:pt x="25184" y="1"/>
                  </a:moveTo>
                  <a:cubicBezTo>
                    <a:pt x="13826" y="1"/>
                    <a:pt x="3476" y="10209"/>
                    <a:pt x="259" y="20461"/>
                  </a:cubicBezTo>
                  <a:cubicBezTo>
                    <a:pt x="0" y="21322"/>
                    <a:pt x="388" y="22184"/>
                    <a:pt x="1120" y="22614"/>
                  </a:cubicBezTo>
                  <a:cubicBezTo>
                    <a:pt x="8578" y="26406"/>
                    <a:pt x="17003" y="27658"/>
                    <a:pt x="25303" y="27658"/>
                  </a:cubicBezTo>
                  <a:cubicBezTo>
                    <a:pt x="25584" y="27658"/>
                    <a:pt x="25865" y="27657"/>
                    <a:pt x="26146" y="27654"/>
                  </a:cubicBezTo>
                  <a:cubicBezTo>
                    <a:pt x="33683" y="27611"/>
                    <a:pt x="42212" y="27352"/>
                    <a:pt x="48759" y="23217"/>
                  </a:cubicBezTo>
                  <a:cubicBezTo>
                    <a:pt x="49362" y="22873"/>
                    <a:pt x="49706" y="22270"/>
                    <a:pt x="49663" y="21581"/>
                  </a:cubicBezTo>
                  <a:cubicBezTo>
                    <a:pt x="49706" y="21408"/>
                    <a:pt x="49706" y="21193"/>
                    <a:pt x="49663" y="21021"/>
                  </a:cubicBezTo>
                  <a:cubicBezTo>
                    <a:pt x="47897" y="10123"/>
                    <a:pt x="36354" y="87"/>
                    <a:pt x="25327" y="1"/>
                  </a:cubicBezTo>
                  <a:cubicBezTo>
                    <a:pt x="25279" y="1"/>
                    <a:pt x="25232" y="1"/>
                    <a:pt x="25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551;p59"/>
            <p:cNvSpPr/>
            <p:nvPr/>
          </p:nvSpPr>
          <p:spPr>
            <a:xfrm>
              <a:off x="7641517" y="2627154"/>
              <a:ext cx="40360" cy="38618"/>
            </a:xfrm>
            <a:custGeom>
              <a:avLst/>
              <a:gdLst/>
              <a:ahLst/>
              <a:cxnLst/>
              <a:rect l="l" t="t" r="r" b="b"/>
              <a:pathLst>
                <a:path w="1274" h="1219" extrusionOk="0">
                  <a:moveTo>
                    <a:pt x="611" y="1"/>
                  </a:moveTo>
                  <a:cubicBezTo>
                    <a:pt x="10" y="1"/>
                    <a:pt x="1" y="1219"/>
                    <a:pt x="584" y="1219"/>
                  </a:cubicBezTo>
                  <a:cubicBezTo>
                    <a:pt x="611" y="1219"/>
                    <a:pt x="640" y="1216"/>
                    <a:pt x="670" y="1210"/>
                  </a:cubicBezTo>
                  <a:cubicBezTo>
                    <a:pt x="972" y="1210"/>
                    <a:pt x="1230" y="952"/>
                    <a:pt x="1273" y="607"/>
                  </a:cubicBezTo>
                  <a:cubicBezTo>
                    <a:pt x="1230" y="306"/>
                    <a:pt x="972" y="48"/>
                    <a:pt x="670" y="4"/>
                  </a:cubicBezTo>
                  <a:cubicBezTo>
                    <a:pt x="650" y="2"/>
                    <a:pt x="630" y="1"/>
                    <a:pt x="6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552;p59"/>
            <p:cNvSpPr/>
            <p:nvPr/>
          </p:nvSpPr>
          <p:spPr>
            <a:xfrm>
              <a:off x="7759050" y="2646257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1" y="1"/>
                  </a:moveTo>
                  <a:cubicBezTo>
                    <a:pt x="1" y="1"/>
                    <a:pt x="1" y="1214"/>
                    <a:pt x="761" y="1214"/>
                  </a:cubicBezTo>
                  <a:cubicBezTo>
                    <a:pt x="785" y="1214"/>
                    <a:pt x="811" y="1213"/>
                    <a:pt x="837" y="1210"/>
                  </a:cubicBezTo>
                  <a:cubicBezTo>
                    <a:pt x="1181" y="1210"/>
                    <a:pt x="1440" y="952"/>
                    <a:pt x="1440" y="607"/>
                  </a:cubicBezTo>
                  <a:cubicBezTo>
                    <a:pt x="1440" y="306"/>
                    <a:pt x="1181" y="48"/>
                    <a:pt x="837" y="4"/>
                  </a:cubicBezTo>
                  <a:cubicBezTo>
                    <a:pt x="811" y="2"/>
                    <a:pt x="785" y="1"/>
                    <a:pt x="7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553;p59"/>
            <p:cNvSpPr/>
            <p:nvPr/>
          </p:nvSpPr>
          <p:spPr>
            <a:xfrm>
              <a:off x="8659489" y="2895958"/>
              <a:ext cx="40329" cy="38491"/>
            </a:xfrm>
            <a:custGeom>
              <a:avLst/>
              <a:gdLst/>
              <a:ahLst/>
              <a:cxnLst/>
              <a:rect l="l" t="t" r="r" b="b"/>
              <a:pathLst>
                <a:path w="1273" h="1215" extrusionOk="0">
                  <a:moveTo>
                    <a:pt x="609" y="1"/>
                  </a:moveTo>
                  <a:cubicBezTo>
                    <a:pt x="1" y="1"/>
                    <a:pt x="1" y="1215"/>
                    <a:pt x="609" y="1215"/>
                  </a:cubicBezTo>
                  <a:cubicBezTo>
                    <a:pt x="628" y="1215"/>
                    <a:pt x="649" y="1213"/>
                    <a:pt x="670" y="1211"/>
                  </a:cubicBezTo>
                  <a:cubicBezTo>
                    <a:pt x="1014" y="1168"/>
                    <a:pt x="1273" y="909"/>
                    <a:pt x="1273" y="608"/>
                  </a:cubicBezTo>
                  <a:cubicBezTo>
                    <a:pt x="1273" y="306"/>
                    <a:pt x="1014" y="48"/>
                    <a:pt x="670" y="5"/>
                  </a:cubicBezTo>
                  <a:cubicBezTo>
                    <a:pt x="649" y="2"/>
                    <a:pt x="628" y="1"/>
                    <a:pt x="6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554;p59"/>
            <p:cNvSpPr/>
            <p:nvPr/>
          </p:nvSpPr>
          <p:spPr>
            <a:xfrm>
              <a:off x="8613299" y="2583499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9" y="0"/>
                  </a:moveTo>
                  <a:cubicBezTo>
                    <a:pt x="1" y="0"/>
                    <a:pt x="1" y="1214"/>
                    <a:pt x="799" y="1214"/>
                  </a:cubicBezTo>
                  <a:cubicBezTo>
                    <a:pt x="824" y="1214"/>
                    <a:pt x="851" y="1213"/>
                    <a:pt x="878" y="1210"/>
                  </a:cubicBezTo>
                  <a:cubicBezTo>
                    <a:pt x="1180" y="1167"/>
                    <a:pt x="1438" y="909"/>
                    <a:pt x="1482" y="607"/>
                  </a:cubicBezTo>
                  <a:cubicBezTo>
                    <a:pt x="1438" y="263"/>
                    <a:pt x="1180" y="4"/>
                    <a:pt x="878" y="4"/>
                  </a:cubicBezTo>
                  <a:cubicBezTo>
                    <a:pt x="851" y="1"/>
                    <a:pt x="824" y="0"/>
                    <a:pt x="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555;p59"/>
            <p:cNvSpPr/>
            <p:nvPr/>
          </p:nvSpPr>
          <p:spPr>
            <a:xfrm>
              <a:off x="7371573" y="2909612"/>
              <a:ext cx="46950" cy="38491"/>
            </a:xfrm>
            <a:custGeom>
              <a:avLst/>
              <a:gdLst/>
              <a:ahLst/>
              <a:cxnLst/>
              <a:rect l="l" t="t" r="r" b="b"/>
              <a:pathLst>
                <a:path w="1482" h="1215" extrusionOk="0">
                  <a:moveTo>
                    <a:pt x="798" y="1"/>
                  </a:moveTo>
                  <a:cubicBezTo>
                    <a:pt x="0" y="1"/>
                    <a:pt x="0" y="1214"/>
                    <a:pt x="798" y="1214"/>
                  </a:cubicBezTo>
                  <a:cubicBezTo>
                    <a:pt x="824" y="1214"/>
                    <a:pt x="851" y="1213"/>
                    <a:pt x="878" y="1211"/>
                  </a:cubicBezTo>
                  <a:cubicBezTo>
                    <a:pt x="1180" y="1211"/>
                    <a:pt x="1438" y="952"/>
                    <a:pt x="1481" y="608"/>
                  </a:cubicBezTo>
                  <a:cubicBezTo>
                    <a:pt x="1438" y="306"/>
                    <a:pt x="1180" y="48"/>
                    <a:pt x="878" y="5"/>
                  </a:cubicBezTo>
                  <a:cubicBezTo>
                    <a:pt x="851" y="2"/>
                    <a:pt x="82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556;p59"/>
            <p:cNvSpPr/>
            <p:nvPr/>
          </p:nvSpPr>
          <p:spPr>
            <a:xfrm>
              <a:off x="8449356" y="3021379"/>
              <a:ext cx="40329" cy="38618"/>
            </a:xfrm>
            <a:custGeom>
              <a:avLst/>
              <a:gdLst/>
              <a:ahLst/>
              <a:cxnLst/>
              <a:rect l="l" t="t" r="r" b="b"/>
              <a:pathLst>
                <a:path w="1273" h="1219" extrusionOk="0">
                  <a:moveTo>
                    <a:pt x="583" y="0"/>
                  </a:moveTo>
                  <a:cubicBezTo>
                    <a:pt x="0" y="0"/>
                    <a:pt x="9" y="1218"/>
                    <a:pt x="610" y="1218"/>
                  </a:cubicBezTo>
                  <a:cubicBezTo>
                    <a:pt x="629" y="1218"/>
                    <a:pt x="649" y="1217"/>
                    <a:pt x="669" y="1215"/>
                  </a:cubicBezTo>
                  <a:cubicBezTo>
                    <a:pt x="1014" y="1171"/>
                    <a:pt x="1272" y="913"/>
                    <a:pt x="1272" y="612"/>
                  </a:cubicBezTo>
                  <a:cubicBezTo>
                    <a:pt x="1272" y="267"/>
                    <a:pt x="1014" y="9"/>
                    <a:pt x="669" y="9"/>
                  </a:cubicBezTo>
                  <a:cubicBezTo>
                    <a:pt x="639" y="3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557;p59"/>
            <p:cNvSpPr/>
            <p:nvPr/>
          </p:nvSpPr>
          <p:spPr>
            <a:xfrm>
              <a:off x="7769980" y="2934164"/>
              <a:ext cx="45619" cy="38491"/>
            </a:xfrm>
            <a:custGeom>
              <a:avLst/>
              <a:gdLst/>
              <a:ahLst/>
              <a:cxnLst/>
              <a:rect l="l" t="t" r="r" b="b"/>
              <a:pathLst>
                <a:path w="1440" h="1215" extrusionOk="0">
                  <a:moveTo>
                    <a:pt x="760" y="1"/>
                  </a:moveTo>
                  <a:cubicBezTo>
                    <a:pt x="0" y="1"/>
                    <a:pt x="0" y="1215"/>
                    <a:pt x="760" y="1215"/>
                  </a:cubicBezTo>
                  <a:cubicBezTo>
                    <a:pt x="785" y="1215"/>
                    <a:pt x="810" y="1214"/>
                    <a:pt x="836" y="1211"/>
                  </a:cubicBezTo>
                  <a:cubicBezTo>
                    <a:pt x="1181" y="1211"/>
                    <a:pt x="1439" y="952"/>
                    <a:pt x="1439" y="608"/>
                  </a:cubicBezTo>
                  <a:cubicBezTo>
                    <a:pt x="1439" y="306"/>
                    <a:pt x="1181" y="48"/>
                    <a:pt x="836" y="5"/>
                  </a:cubicBezTo>
                  <a:cubicBezTo>
                    <a:pt x="810" y="2"/>
                    <a:pt x="785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558;p59"/>
            <p:cNvSpPr/>
            <p:nvPr/>
          </p:nvSpPr>
          <p:spPr>
            <a:xfrm>
              <a:off x="7833625" y="2537151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306" y="1"/>
                  </a:moveTo>
                  <a:cubicBezTo>
                    <a:pt x="9" y="1"/>
                    <a:pt x="0" y="613"/>
                    <a:pt x="281" y="613"/>
                  </a:cubicBezTo>
                  <a:cubicBezTo>
                    <a:pt x="298" y="613"/>
                    <a:pt x="316" y="610"/>
                    <a:pt x="335" y="606"/>
                  </a:cubicBezTo>
                  <a:cubicBezTo>
                    <a:pt x="507" y="606"/>
                    <a:pt x="636" y="476"/>
                    <a:pt x="636" y="304"/>
                  </a:cubicBezTo>
                  <a:cubicBezTo>
                    <a:pt x="636" y="175"/>
                    <a:pt x="507" y="46"/>
                    <a:pt x="335" y="3"/>
                  </a:cubicBezTo>
                  <a:cubicBezTo>
                    <a:pt x="325" y="1"/>
                    <a:pt x="315" y="1"/>
                    <a:pt x="3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559;p59"/>
            <p:cNvSpPr/>
            <p:nvPr/>
          </p:nvSpPr>
          <p:spPr>
            <a:xfrm>
              <a:off x="7714571" y="2583626"/>
              <a:ext cx="21891" cy="19135"/>
            </a:xfrm>
            <a:custGeom>
              <a:avLst/>
              <a:gdLst/>
              <a:ahLst/>
              <a:cxnLst/>
              <a:rect l="l" t="t" r="r" b="b"/>
              <a:pathLst>
                <a:path w="691" h="604" extrusionOk="0">
                  <a:moveTo>
                    <a:pt x="389" y="0"/>
                  </a:moveTo>
                  <a:cubicBezTo>
                    <a:pt x="1" y="0"/>
                    <a:pt x="1" y="603"/>
                    <a:pt x="389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560;p59"/>
            <p:cNvSpPr/>
            <p:nvPr/>
          </p:nvSpPr>
          <p:spPr>
            <a:xfrm>
              <a:off x="8458258" y="2574058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561;p59"/>
            <p:cNvSpPr/>
            <p:nvPr/>
          </p:nvSpPr>
          <p:spPr>
            <a:xfrm>
              <a:off x="8060358" y="2934101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4"/>
                    <a:pt x="328" y="610"/>
                  </a:cubicBezTo>
                  <a:cubicBezTo>
                    <a:pt x="500" y="610"/>
                    <a:pt x="630" y="481"/>
                    <a:pt x="630" y="308"/>
                  </a:cubicBezTo>
                  <a:cubicBezTo>
                    <a:pt x="630" y="136"/>
                    <a:pt x="500" y="7"/>
                    <a:pt x="328" y="7"/>
                  </a:cubicBezTo>
                  <a:cubicBezTo>
                    <a:pt x="310" y="2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562;p59"/>
            <p:cNvSpPr/>
            <p:nvPr/>
          </p:nvSpPr>
          <p:spPr>
            <a:xfrm>
              <a:off x="7560385" y="288654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30"/>
                    <a:pt x="561" y="0"/>
                    <a:pt x="388" y="0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563;p59"/>
            <p:cNvSpPr/>
            <p:nvPr/>
          </p:nvSpPr>
          <p:spPr>
            <a:xfrm>
              <a:off x="8403673" y="2436251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0"/>
                  </a:moveTo>
                  <a:cubicBezTo>
                    <a:pt x="1" y="0"/>
                    <a:pt x="1" y="603"/>
                    <a:pt x="388" y="603"/>
                  </a:cubicBezTo>
                  <a:cubicBezTo>
                    <a:pt x="561" y="603"/>
                    <a:pt x="690" y="474"/>
                    <a:pt x="690" y="302"/>
                  </a:cubicBezTo>
                  <a:cubicBezTo>
                    <a:pt x="690" y="129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564;p59"/>
            <p:cNvSpPr/>
            <p:nvPr/>
          </p:nvSpPr>
          <p:spPr>
            <a:xfrm>
              <a:off x="7935634" y="3104856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1" y="1"/>
                    <a:pt x="1" y="604"/>
                    <a:pt x="388" y="604"/>
                  </a:cubicBezTo>
                  <a:cubicBezTo>
                    <a:pt x="561" y="604"/>
                    <a:pt x="690" y="475"/>
                    <a:pt x="690" y="302"/>
                  </a:cubicBezTo>
                  <a:cubicBezTo>
                    <a:pt x="690" y="130"/>
                    <a:pt x="561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565;p59"/>
            <p:cNvSpPr/>
            <p:nvPr/>
          </p:nvSpPr>
          <p:spPr>
            <a:xfrm>
              <a:off x="7511281" y="2896085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8" y="1"/>
                  </a:moveTo>
                  <a:cubicBezTo>
                    <a:pt x="0" y="1"/>
                    <a:pt x="0" y="604"/>
                    <a:pt x="388" y="604"/>
                  </a:cubicBezTo>
                  <a:cubicBezTo>
                    <a:pt x="560" y="604"/>
                    <a:pt x="689" y="475"/>
                    <a:pt x="689" y="302"/>
                  </a:cubicBezTo>
                  <a:cubicBezTo>
                    <a:pt x="689" y="130"/>
                    <a:pt x="560" y="1"/>
                    <a:pt x="388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566;p59"/>
            <p:cNvSpPr/>
            <p:nvPr/>
          </p:nvSpPr>
          <p:spPr>
            <a:xfrm>
              <a:off x="8531122" y="2752606"/>
              <a:ext cx="19958" cy="19547"/>
            </a:xfrm>
            <a:custGeom>
              <a:avLst/>
              <a:gdLst/>
              <a:ahLst/>
              <a:cxnLst/>
              <a:rect l="l" t="t" r="r" b="b"/>
              <a:pathLst>
                <a:path w="630" h="617" extrusionOk="0">
                  <a:moveTo>
                    <a:pt x="276" y="0"/>
                  </a:moveTo>
                  <a:cubicBezTo>
                    <a:pt x="1" y="0"/>
                    <a:pt x="1" y="617"/>
                    <a:pt x="276" y="617"/>
                  </a:cubicBezTo>
                  <a:cubicBezTo>
                    <a:pt x="293" y="617"/>
                    <a:pt x="310" y="615"/>
                    <a:pt x="328" y="610"/>
                  </a:cubicBezTo>
                  <a:cubicBezTo>
                    <a:pt x="457" y="610"/>
                    <a:pt x="587" y="481"/>
                    <a:pt x="630" y="309"/>
                  </a:cubicBezTo>
                  <a:cubicBezTo>
                    <a:pt x="587" y="136"/>
                    <a:pt x="457" y="7"/>
                    <a:pt x="328" y="7"/>
                  </a:cubicBezTo>
                  <a:cubicBezTo>
                    <a:pt x="310" y="3"/>
                    <a:pt x="293" y="0"/>
                    <a:pt x="2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567;p59"/>
            <p:cNvSpPr/>
            <p:nvPr/>
          </p:nvSpPr>
          <p:spPr>
            <a:xfrm>
              <a:off x="8198989" y="2761002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604"/>
                    <a:pt x="690" y="474"/>
                    <a:pt x="690" y="302"/>
                  </a:cubicBezTo>
                  <a:cubicBezTo>
                    <a:pt x="690" y="173"/>
                    <a:pt x="561" y="44"/>
                    <a:pt x="3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568;p59"/>
            <p:cNvSpPr/>
            <p:nvPr/>
          </p:nvSpPr>
          <p:spPr>
            <a:xfrm>
              <a:off x="7994305" y="2711866"/>
              <a:ext cx="23253" cy="19135"/>
            </a:xfrm>
            <a:custGeom>
              <a:avLst/>
              <a:gdLst/>
              <a:ahLst/>
              <a:cxnLst/>
              <a:rect l="l" t="t" r="r" b="b"/>
              <a:pathLst>
                <a:path w="734" h="604" extrusionOk="0">
                  <a:moveTo>
                    <a:pt x="432" y="1"/>
                  </a:moveTo>
                  <a:cubicBezTo>
                    <a:pt x="1" y="1"/>
                    <a:pt x="1" y="604"/>
                    <a:pt x="432" y="604"/>
                  </a:cubicBezTo>
                  <a:cubicBezTo>
                    <a:pt x="561" y="604"/>
                    <a:pt x="690" y="475"/>
                    <a:pt x="733" y="302"/>
                  </a:cubicBezTo>
                  <a:cubicBezTo>
                    <a:pt x="690" y="130"/>
                    <a:pt x="561" y="1"/>
                    <a:pt x="4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569;p59"/>
            <p:cNvSpPr/>
            <p:nvPr/>
          </p:nvSpPr>
          <p:spPr>
            <a:xfrm>
              <a:off x="8137594" y="2924755"/>
              <a:ext cx="23221" cy="19135"/>
            </a:xfrm>
            <a:custGeom>
              <a:avLst/>
              <a:gdLst/>
              <a:ahLst/>
              <a:cxnLst/>
              <a:rect l="l" t="t" r="r" b="b"/>
              <a:pathLst>
                <a:path w="733" h="604" extrusionOk="0">
                  <a:moveTo>
                    <a:pt x="431" y="0"/>
                  </a:moveTo>
                  <a:cubicBezTo>
                    <a:pt x="1" y="0"/>
                    <a:pt x="1" y="603"/>
                    <a:pt x="431" y="603"/>
                  </a:cubicBezTo>
                  <a:cubicBezTo>
                    <a:pt x="561" y="603"/>
                    <a:pt x="690" y="474"/>
                    <a:pt x="733" y="302"/>
                  </a:cubicBezTo>
                  <a:cubicBezTo>
                    <a:pt x="690" y="130"/>
                    <a:pt x="561" y="0"/>
                    <a:pt x="4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570;p59"/>
            <p:cNvSpPr/>
            <p:nvPr/>
          </p:nvSpPr>
          <p:spPr>
            <a:xfrm>
              <a:off x="8067993" y="2372099"/>
              <a:ext cx="21859" cy="19135"/>
            </a:xfrm>
            <a:custGeom>
              <a:avLst/>
              <a:gdLst/>
              <a:ahLst/>
              <a:cxnLst/>
              <a:rect l="l" t="t" r="r" b="b"/>
              <a:pathLst>
                <a:path w="690" h="604" extrusionOk="0">
                  <a:moveTo>
                    <a:pt x="389" y="1"/>
                  </a:moveTo>
                  <a:cubicBezTo>
                    <a:pt x="1" y="1"/>
                    <a:pt x="1" y="604"/>
                    <a:pt x="389" y="604"/>
                  </a:cubicBezTo>
                  <a:cubicBezTo>
                    <a:pt x="561" y="561"/>
                    <a:pt x="690" y="432"/>
                    <a:pt x="690" y="302"/>
                  </a:cubicBezTo>
                  <a:cubicBezTo>
                    <a:pt x="690" y="130"/>
                    <a:pt x="561" y="1"/>
                    <a:pt x="389" y="1"/>
                  </a:cubicBezTo>
                  <a:close/>
                </a:path>
              </a:pathLst>
            </a:custGeom>
            <a:solidFill>
              <a:srgbClr val="B77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571;p59"/>
            <p:cNvSpPr/>
            <p:nvPr/>
          </p:nvSpPr>
          <p:spPr>
            <a:xfrm>
              <a:off x="7804954" y="2390980"/>
              <a:ext cx="20180" cy="19420"/>
            </a:xfrm>
            <a:custGeom>
              <a:avLst/>
              <a:gdLst/>
              <a:ahLst/>
              <a:cxnLst/>
              <a:rect l="l" t="t" r="r" b="b"/>
              <a:pathLst>
                <a:path w="637" h="613" extrusionOk="0">
                  <a:moveTo>
                    <a:pt x="281" y="1"/>
                  </a:moveTo>
                  <a:cubicBezTo>
                    <a:pt x="1" y="1"/>
                    <a:pt x="9" y="613"/>
                    <a:pt x="307" y="613"/>
                  </a:cubicBezTo>
                  <a:cubicBezTo>
                    <a:pt x="316" y="613"/>
                    <a:pt x="325" y="612"/>
                    <a:pt x="335" y="611"/>
                  </a:cubicBezTo>
                  <a:cubicBezTo>
                    <a:pt x="508" y="611"/>
                    <a:pt x="637" y="482"/>
                    <a:pt x="637" y="309"/>
                  </a:cubicBezTo>
                  <a:cubicBezTo>
                    <a:pt x="637" y="137"/>
                    <a:pt x="508" y="8"/>
                    <a:pt x="335" y="8"/>
                  </a:cubicBezTo>
                  <a:cubicBezTo>
                    <a:pt x="316" y="3"/>
                    <a:pt x="298" y="1"/>
                    <a:pt x="2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572;p59"/>
            <p:cNvSpPr/>
            <p:nvPr/>
          </p:nvSpPr>
          <p:spPr>
            <a:xfrm>
              <a:off x="8058457" y="1630978"/>
              <a:ext cx="674117" cy="1009228"/>
            </a:xfrm>
            <a:custGeom>
              <a:avLst/>
              <a:gdLst/>
              <a:ahLst/>
              <a:cxnLst/>
              <a:rect l="l" t="t" r="r" b="b"/>
              <a:pathLst>
                <a:path w="21279" h="31857" extrusionOk="0">
                  <a:moveTo>
                    <a:pt x="19614" y="0"/>
                  </a:moveTo>
                  <a:cubicBezTo>
                    <a:pt x="19519" y="0"/>
                    <a:pt x="19420" y="32"/>
                    <a:pt x="19340" y="92"/>
                  </a:cubicBezTo>
                  <a:cubicBezTo>
                    <a:pt x="9778" y="7501"/>
                    <a:pt x="3877" y="19174"/>
                    <a:pt x="43" y="30416"/>
                  </a:cubicBezTo>
                  <a:cubicBezTo>
                    <a:pt x="0" y="30588"/>
                    <a:pt x="43" y="30760"/>
                    <a:pt x="173" y="30889"/>
                  </a:cubicBezTo>
                  <a:cubicBezTo>
                    <a:pt x="1137" y="31485"/>
                    <a:pt x="2138" y="31856"/>
                    <a:pt x="3152" y="31856"/>
                  </a:cubicBezTo>
                  <a:cubicBezTo>
                    <a:pt x="3679" y="31856"/>
                    <a:pt x="4209" y="31756"/>
                    <a:pt x="4738" y="31536"/>
                  </a:cubicBezTo>
                  <a:cubicBezTo>
                    <a:pt x="4868" y="31493"/>
                    <a:pt x="4997" y="31406"/>
                    <a:pt x="4997" y="31320"/>
                  </a:cubicBezTo>
                  <a:cubicBezTo>
                    <a:pt x="6289" y="27444"/>
                    <a:pt x="7797" y="23610"/>
                    <a:pt x="9433" y="19906"/>
                  </a:cubicBezTo>
                  <a:cubicBezTo>
                    <a:pt x="12276" y="13531"/>
                    <a:pt x="15636" y="6467"/>
                    <a:pt x="21106" y="1988"/>
                  </a:cubicBezTo>
                  <a:cubicBezTo>
                    <a:pt x="21278" y="1858"/>
                    <a:pt x="21278" y="1600"/>
                    <a:pt x="21149" y="1428"/>
                  </a:cubicBezTo>
                  <a:lnTo>
                    <a:pt x="19900" y="135"/>
                  </a:lnTo>
                  <a:cubicBezTo>
                    <a:pt x="19831" y="43"/>
                    <a:pt x="19724" y="0"/>
                    <a:pt x="19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573;p59"/>
            <p:cNvSpPr/>
            <p:nvPr/>
          </p:nvSpPr>
          <p:spPr>
            <a:xfrm>
              <a:off x="8610733" y="1621443"/>
              <a:ext cx="62695" cy="166510"/>
            </a:xfrm>
            <a:custGeom>
              <a:avLst/>
              <a:gdLst/>
              <a:ahLst/>
              <a:cxnLst/>
              <a:rect l="l" t="t" r="r" b="b"/>
              <a:pathLst>
                <a:path w="1979" h="5256" extrusionOk="0">
                  <a:moveTo>
                    <a:pt x="193" y="0"/>
                  </a:moveTo>
                  <a:cubicBezTo>
                    <a:pt x="101" y="0"/>
                    <a:pt x="0" y="85"/>
                    <a:pt x="55" y="221"/>
                  </a:cubicBezTo>
                  <a:cubicBezTo>
                    <a:pt x="615" y="1858"/>
                    <a:pt x="1175" y="3495"/>
                    <a:pt x="1692" y="5174"/>
                  </a:cubicBezTo>
                  <a:cubicBezTo>
                    <a:pt x="1706" y="5232"/>
                    <a:pt x="1744" y="5256"/>
                    <a:pt x="1787" y="5256"/>
                  </a:cubicBezTo>
                  <a:cubicBezTo>
                    <a:pt x="1874" y="5256"/>
                    <a:pt x="1979" y="5160"/>
                    <a:pt x="1950" y="5045"/>
                  </a:cubicBezTo>
                  <a:cubicBezTo>
                    <a:pt x="1390" y="3365"/>
                    <a:pt x="873" y="1729"/>
                    <a:pt x="313" y="92"/>
                  </a:cubicBezTo>
                  <a:cubicBezTo>
                    <a:pt x="298" y="29"/>
                    <a:pt x="247" y="0"/>
                    <a:pt x="193" y="0"/>
                  </a:cubicBezTo>
                  <a:close/>
                </a:path>
              </a:pathLst>
            </a:custGeom>
            <a:solidFill>
              <a:srgbClr val="9466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574;p59"/>
            <p:cNvSpPr/>
            <p:nvPr/>
          </p:nvSpPr>
          <p:spPr>
            <a:xfrm>
              <a:off x="8684769" y="1640546"/>
              <a:ext cx="152856" cy="140786"/>
            </a:xfrm>
            <a:custGeom>
              <a:avLst/>
              <a:gdLst/>
              <a:ahLst/>
              <a:cxnLst/>
              <a:rect l="l" t="t" r="r" b="b"/>
              <a:pathLst>
                <a:path w="4825" h="4444" extrusionOk="0">
                  <a:moveTo>
                    <a:pt x="2704" y="0"/>
                  </a:moveTo>
                  <a:cubicBezTo>
                    <a:pt x="1641" y="0"/>
                    <a:pt x="254" y="913"/>
                    <a:pt x="130" y="1944"/>
                  </a:cubicBezTo>
                  <a:cubicBezTo>
                    <a:pt x="1" y="3064"/>
                    <a:pt x="1250" y="4313"/>
                    <a:pt x="2327" y="4442"/>
                  </a:cubicBezTo>
                  <a:cubicBezTo>
                    <a:pt x="2357" y="4443"/>
                    <a:pt x="2387" y="4444"/>
                    <a:pt x="2418" y="4444"/>
                  </a:cubicBezTo>
                  <a:cubicBezTo>
                    <a:pt x="3584" y="4444"/>
                    <a:pt x="4572" y="3637"/>
                    <a:pt x="4782" y="2461"/>
                  </a:cubicBezTo>
                  <a:cubicBezTo>
                    <a:pt x="4825" y="1298"/>
                    <a:pt x="4007" y="264"/>
                    <a:pt x="2844" y="6"/>
                  </a:cubicBezTo>
                  <a:cubicBezTo>
                    <a:pt x="2798" y="2"/>
                    <a:pt x="2751" y="0"/>
                    <a:pt x="27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575;p59"/>
            <p:cNvSpPr/>
            <p:nvPr/>
          </p:nvSpPr>
          <p:spPr>
            <a:xfrm>
              <a:off x="8478723" y="1630788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597" y="0"/>
                  </a:moveTo>
                  <a:cubicBezTo>
                    <a:pt x="1548" y="0"/>
                    <a:pt x="251" y="897"/>
                    <a:pt x="130" y="1907"/>
                  </a:cubicBezTo>
                  <a:cubicBezTo>
                    <a:pt x="1" y="3027"/>
                    <a:pt x="1250" y="4276"/>
                    <a:pt x="2327" y="4406"/>
                  </a:cubicBezTo>
                  <a:cubicBezTo>
                    <a:pt x="2356" y="4407"/>
                    <a:pt x="2385" y="4407"/>
                    <a:pt x="2414" y="4407"/>
                  </a:cubicBezTo>
                  <a:cubicBezTo>
                    <a:pt x="3543" y="4407"/>
                    <a:pt x="4572" y="3601"/>
                    <a:pt x="4782" y="2467"/>
                  </a:cubicBezTo>
                  <a:cubicBezTo>
                    <a:pt x="4825" y="1261"/>
                    <a:pt x="3964" y="228"/>
                    <a:pt x="2801" y="12"/>
                  </a:cubicBezTo>
                  <a:cubicBezTo>
                    <a:pt x="2734" y="4"/>
                    <a:pt x="2666" y="0"/>
                    <a:pt x="2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576;p59"/>
            <p:cNvSpPr/>
            <p:nvPr/>
          </p:nvSpPr>
          <p:spPr>
            <a:xfrm>
              <a:off x="8649288" y="1427846"/>
              <a:ext cx="914283" cy="500828"/>
            </a:xfrm>
            <a:custGeom>
              <a:avLst/>
              <a:gdLst/>
              <a:ahLst/>
              <a:cxnLst/>
              <a:rect l="l" t="t" r="r" b="b"/>
              <a:pathLst>
                <a:path w="28860" h="15809" extrusionOk="0">
                  <a:moveTo>
                    <a:pt x="16067" y="0"/>
                  </a:moveTo>
                  <a:cubicBezTo>
                    <a:pt x="15292" y="776"/>
                    <a:pt x="14646" y="1637"/>
                    <a:pt x="14129" y="2542"/>
                  </a:cubicBezTo>
                  <a:cubicBezTo>
                    <a:pt x="14086" y="1680"/>
                    <a:pt x="14129" y="862"/>
                    <a:pt x="14258" y="0"/>
                  </a:cubicBezTo>
                  <a:lnTo>
                    <a:pt x="14258" y="0"/>
                  </a:lnTo>
                  <a:cubicBezTo>
                    <a:pt x="8486" y="431"/>
                    <a:pt x="1767" y="4911"/>
                    <a:pt x="1" y="9390"/>
                  </a:cubicBezTo>
                  <a:cubicBezTo>
                    <a:pt x="1675" y="7692"/>
                    <a:pt x="4319" y="6978"/>
                    <a:pt x="7348" y="6978"/>
                  </a:cubicBezTo>
                  <a:cubicBezTo>
                    <a:pt x="9697" y="6978"/>
                    <a:pt x="12278" y="7407"/>
                    <a:pt x="14818" y="8141"/>
                  </a:cubicBezTo>
                  <a:cubicBezTo>
                    <a:pt x="15292" y="7409"/>
                    <a:pt x="15593" y="6547"/>
                    <a:pt x="15679" y="5643"/>
                  </a:cubicBezTo>
                  <a:cubicBezTo>
                    <a:pt x="16110" y="6547"/>
                    <a:pt x="16239" y="7538"/>
                    <a:pt x="16153" y="8529"/>
                  </a:cubicBezTo>
                  <a:cubicBezTo>
                    <a:pt x="18178" y="9218"/>
                    <a:pt x="20116" y="10079"/>
                    <a:pt x="22011" y="11113"/>
                  </a:cubicBezTo>
                  <a:cubicBezTo>
                    <a:pt x="22313" y="10467"/>
                    <a:pt x="22485" y="9778"/>
                    <a:pt x="22528" y="9046"/>
                  </a:cubicBezTo>
                  <a:cubicBezTo>
                    <a:pt x="22959" y="9950"/>
                    <a:pt x="23217" y="10898"/>
                    <a:pt x="23303" y="11888"/>
                  </a:cubicBezTo>
                  <a:cubicBezTo>
                    <a:pt x="25069" y="12922"/>
                    <a:pt x="26620" y="14257"/>
                    <a:pt x="27912" y="15808"/>
                  </a:cubicBezTo>
                  <a:cubicBezTo>
                    <a:pt x="28860" y="11070"/>
                    <a:pt x="28171" y="6461"/>
                    <a:pt x="25156" y="3446"/>
                  </a:cubicBezTo>
                  <a:cubicBezTo>
                    <a:pt x="24466" y="3791"/>
                    <a:pt x="23777" y="4178"/>
                    <a:pt x="23217" y="4695"/>
                  </a:cubicBezTo>
                  <a:cubicBezTo>
                    <a:pt x="23433" y="3963"/>
                    <a:pt x="23777" y="3317"/>
                    <a:pt x="24294" y="2757"/>
                  </a:cubicBezTo>
                  <a:cubicBezTo>
                    <a:pt x="22356" y="1206"/>
                    <a:pt x="19685" y="216"/>
                    <a:pt x="16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577;p59"/>
            <p:cNvSpPr/>
            <p:nvPr/>
          </p:nvSpPr>
          <p:spPr>
            <a:xfrm>
              <a:off x="8649288" y="1525579"/>
              <a:ext cx="814681" cy="237980"/>
            </a:xfrm>
            <a:custGeom>
              <a:avLst/>
              <a:gdLst/>
              <a:ahLst/>
              <a:cxnLst/>
              <a:rect l="l" t="t" r="r" b="b"/>
              <a:pathLst>
                <a:path w="25716" h="7512" extrusionOk="0">
                  <a:moveTo>
                    <a:pt x="12554" y="0"/>
                  </a:moveTo>
                  <a:cubicBezTo>
                    <a:pt x="11137" y="0"/>
                    <a:pt x="9752" y="250"/>
                    <a:pt x="8400" y="663"/>
                  </a:cubicBezTo>
                  <a:cubicBezTo>
                    <a:pt x="7022" y="1093"/>
                    <a:pt x="5730" y="1696"/>
                    <a:pt x="4524" y="2472"/>
                  </a:cubicBezTo>
                  <a:cubicBezTo>
                    <a:pt x="2801" y="3505"/>
                    <a:pt x="1293" y="4798"/>
                    <a:pt x="1" y="6305"/>
                  </a:cubicBezTo>
                  <a:cubicBezTo>
                    <a:pt x="1465" y="4970"/>
                    <a:pt x="3059" y="3807"/>
                    <a:pt x="4739" y="2859"/>
                  </a:cubicBezTo>
                  <a:cubicBezTo>
                    <a:pt x="7213" y="1392"/>
                    <a:pt x="10055" y="618"/>
                    <a:pt x="12907" y="618"/>
                  </a:cubicBezTo>
                  <a:cubicBezTo>
                    <a:pt x="12984" y="618"/>
                    <a:pt x="13061" y="618"/>
                    <a:pt x="13138" y="620"/>
                  </a:cubicBezTo>
                  <a:cubicBezTo>
                    <a:pt x="16110" y="792"/>
                    <a:pt x="18910" y="1826"/>
                    <a:pt x="21279" y="3592"/>
                  </a:cubicBezTo>
                  <a:cubicBezTo>
                    <a:pt x="22873" y="4755"/>
                    <a:pt x="24337" y="6090"/>
                    <a:pt x="25715" y="7511"/>
                  </a:cubicBezTo>
                  <a:cubicBezTo>
                    <a:pt x="24509" y="5918"/>
                    <a:pt x="23131" y="4453"/>
                    <a:pt x="21580" y="3247"/>
                  </a:cubicBezTo>
                  <a:cubicBezTo>
                    <a:pt x="19168" y="1309"/>
                    <a:pt x="16239" y="189"/>
                    <a:pt x="13181" y="17"/>
                  </a:cubicBezTo>
                  <a:cubicBezTo>
                    <a:pt x="12972" y="6"/>
                    <a:pt x="12763" y="0"/>
                    <a:pt x="125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578;p59"/>
            <p:cNvSpPr/>
            <p:nvPr/>
          </p:nvSpPr>
          <p:spPr>
            <a:xfrm>
              <a:off x="8676596" y="1200290"/>
              <a:ext cx="1079399" cy="470479"/>
            </a:xfrm>
            <a:custGeom>
              <a:avLst/>
              <a:gdLst/>
              <a:ahLst/>
              <a:cxnLst/>
              <a:rect l="l" t="t" r="r" b="b"/>
              <a:pathLst>
                <a:path w="34072" h="14851" extrusionOk="0">
                  <a:moveTo>
                    <a:pt x="20196" y="1"/>
                  </a:moveTo>
                  <a:cubicBezTo>
                    <a:pt x="18468" y="1"/>
                    <a:pt x="16562" y="227"/>
                    <a:pt x="14473" y="722"/>
                  </a:cubicBezTo>
                  <a:cubicBezTo>
                    <a:pt x="13956" y="1670"/>
                    <a:pt x="13525" y="2704"/>
                    <a:pt x="13267" y="3781"/>
                  </a:cubicBezTo>
                  <a:cubicBezTo>
                    <a:pt x="12879" y="3005"/>
                    <a:pt x="12621" y="2187"/>
                    <a:pt x="12448" y="1325"/>
                  </a:cubicBezTo>
                  <a:cubicBezTo>
                    <a:pt x="6117" y="3608"/>
                    <a:pt x="216" y="10026"/>
                    <a:pt x="0" y="14850"/>
                  </a:cubicBezTo>
                  <a:cubicBezTo>
                    <a:pt x="2240" y="11017"/>
                    <a:pt x="9046" y="9122"/>
                    <a:pt x="16282" y="8820"/>
                  </a:cubicBezTo>
                  <a:cubicBezTo>
                    <a:pt x="16497" y="7959"/>
                    <a:pt x="16497" y="7054"/>
                    <a:pt x="16282" y="6193"/>
                  </a:cubicBezTo>
                  <a:lnTo>
                    <a:pt x="16282" y="6193"/>
                  </a:lnTo>
                  <a:cubicBezTo>
                    <a:pt x="17057" y="6882"/>
                    <a:pt x="17617" y="7786"/>
                    <a:pt x="17876" y="8777"/>
                  </a:cubicBezTo>
                  <a:cubicBezTo>
                    <a:pt x="20417" y="8777"/>
                    <a:pt x="23001" y="8949"/>
                    <a:pt x="25500" y="9294"/>
                  </a:cubicBezTo>
                  <a:cubicBezTo>
                    <a:pt x="25586" y="8605"/>
                    <a:pt x="25543" y="7872"/>
                    <a:pt x="25327" y="7226"/>
                  </a:cubicBezTo>
                  <a:lnTo>
                    <a:pt x="25327" y="7226"/>
                  </a:lnTo>
                  <a:cubicBezTo>
                    <a:pt x="26146" y="7916"/>
                    <a:pt x="26792" y="8734"/>
                    <a:pt x="27309" y="9638"/>
                  </a:cubicBezTo>
                  <a:cubicBezTo>
                    <a:pt x="29678" y="10026"/>
                    <a:pt x="31917" y="10758"/>
                    <a:pt x="34071" y="11835"/>
                  </a:cubicBezTo>
                  <a:cubicBezTo>
                    <a:pt x="33253" y="7054"/>
                    <a:pt x="30668" y="2919"/>
                    <a:pt x="26060" y="1067"/>
                  </a:cubicBezTo>
                  <a:cubicBezTo>
                    <a:pt x="25413" y="1541"/>
                    <a:pt x="24853" y="2144"/>
                    <a:pt x="24423" y="2833"/>
                  </a:cubicBezTo>
                  <a:cubicBezTo>
                    <a:pt x="24337" y="2101"/>
                    <a:pt x="24509" y="1325"/>
                    <a:pt x="24853" y="636"/>
                  </a:cubicBezTo>
                  <a:cubicBezTo>
                    <a:pt x="23475" y="227"/>
                    <a:pt x="21925" y="1"/>
                    <a:pt x="20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579;p59"/>
            <p:cNvSpPr/>
            <p:nvPr/>
          </p:nvSpPr>
          <p:spPr>
            <a:xfrm>
              <a:off x="8677958" y="1327928"/>
              <a:ext cx="934748" cy="342840"/>
            </a:xfrm>
            <a:custGeom>
              <a:avLst/>
              <a:gdLst/>
              <a:ahLst/>
              <a:cxnLst/>
              <a:rect l="l" t="t" r="r" b="b"/>
              <a:pathLst>
                <a:path w="29506" h="10822" extrusionOk="0">
                  <a:moveTo>
                    <a:pt x="17171" y="1"/>
                  </a:moveTo>
                  <a:cubicBezTo>
                    <a:pt x="15571" y="1"/>
                    <a:pt x="13971" y="188"/>
                    <a:pt x="12405" y="570"/>
                  </a:cubicBezTo>
                  <a:cubicBezTo>
                    <a:pt x="10553" y="1001"/>
                    <a:pt x="8830" y="1776"/>
                    <a:pt x="7237" y="2767"/>
                  </a:cubicBezTo>
                  <a:cubicBezTo>
                    <a:pt x="5901" y="3585"/>
                    <a:pt x="4695" y="4576"/>
                    <a:pt x="3576" y="5696"/>
                  </a:cubicBezTo>
                  <a:cubicBezTo>
                    <a:pt x="2111" y="7203"/>
                    <a:pt x="862" y="8926"/>
                    <a:pt x="0" y="10821"/>
                  </a:cubicBezTo>
                  <a:cubicBezTo>
                    <a:pt x="1120" y="9055"/>
                    <a:pt x="2456" y="7419"/>
                    <a:pt x="4006" y="5997"/>
                  </a:cubicBezTo>
                  <a:cubicBezTo>
                    <a:pt x="6418" y="3671"/>
                    <a:pt x="9347" y="1991"/>
                    <a:pt x="12621" y="1130"/>
                  </a:cubicBezTo>
                  <a:cubicBezTo>
                    <a:pt x="14213" y="747"/>
                    <a:pt x="15844" y="562"/>
                    <a:pt x="17472" y="562"/>
                  </a:cubicBezTo>
                  <a:cubicBezTo>
                    <a:pt x="19323" y="562"/>
                    <a:pt x="21171" y="801"/>
                    <a:pt x="22958" y="1259"/>
                  </a:cubicBezTo>
                  <a:cubicBezTo>
                    <a:pt x="25198" y="1862"/>
                    <a:pt x="27395" y="2594"/>
                    <a:pt x="29505" y="3499"/>
                  </a:cubicBezTo>
                  <a:cubicBezTo>
                    <a:pt x="27481" y="2379"/>
                    <a:pt x="25370" y="1474"/>
                    <a:pt x="23131" y="871"/>
                  </a:cubicBezTo>
                  <a:cubicBezTo>
                    <a:pt x="21188" y="296"/>
                    <a:pt x="19180" y="1"/>
                    <a:pt x="17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580;p59"/>
            <p:cNvSpPr/>
            <p:nvPr/>
          </p:nvSpPr>
          <p:spPr>
            <a:xfrm>
              <a:off x="8649288" y="1684866"/>
              <a:ext cx="697339" cy="745936"/>
            </a:xfrm>
            <a:custGeom>
              <a:avLst/>
              <a:gdLst/>
              <a:ahLst/>
              <a:cxnLst/>
              <a:rect l="l" t="t" r="r" b="b"/>
              <a:pathLst>
                <a:path w="22012" h="23546" extrusionOk="0">
                  <a:moveTo>
                    <a:pt x="4196" y="1"/>
                  </a:moveTo>
                  <a:cubicBezTo>
                    <a:pt x="2567" y="1"/>
                    <a:pt x="1102" y="300"/>
                    <a:pt x="1" y="933"/>
                  </a:cubicBezTo>
                  <a:cubicBezTo>
                    <a:pt x="77" y="929"/>
                    <a:pt x="153" y="927"/>
                    <a:pt x="230" y="927"/>
                  </a:cubicBezTo>
                  <a:cubicBezTo>
                    <a:pt x="3843" y="927"/>
                    <a:pt x="8084" y="4869"/>
                    <a:pt x="11458" y="9719"/>
                  </a:cubicBezTo>
                  <a:cubicBezTo>
                    <a:pt x="12147" y="9504"/>
                    <a:pt x="12751" y="9073"/>
                    <a:pt x="13267" y="8557"/>
                  </a:cubicBezTo>
                  <a:lnTo>
                    <a:pt x="13267" y="8557"/>
                  </a:lnTo>
                  <a:cubicBezTo>
                    <a:pt x="13138" y="9418"/>
                    <a:pt x="12794" y="10193"/>
                    <a:pt x="12234" y="10839"/>
                  </a:cubicBezTo>
                  <a:cubicBezTo>
                    <a:pt x="13397" y="12648"/>
                    <a:pt x="14430" y="14501"/>
                    <a:pt x="15292" y="16439"/>
                  </a:cubicBezTo>
                  <a:cubicBezTo>
                    <a:pt x="15852" y="16180"/>
                    <a:pt x="16282" y="15836"/>
                    <a:pt x="16670" y="15362"/>
                  </a:cubicBezTo>
                  <a:lnTo>
                    <a:pt x="16670" y="15362"/>
                  </a:lnTo>
                  <a:cubicBezTo>
                    <a:pt x="16541" y="16224"/>
                    <a:pt x="16282" y="17042"/>
                    <a:pt x="15895" y="17817"/>
                  </a:cubicBezTo>
                  <a:cubicBezTo>
                    <a:pt x="16670" y="19669"/>
                    <a:pt x="17187" y="21565"/>
                    <a:pt x="17445" y="23546"/>
                  </a:cubicBezTo>
                  <a:cubicBezTo>
                    <a:pt x="20331" y="20875"/>
                    <a:pt x="22011" y="17257"/>
                    <a:pt x="21236" y="13208"/>
                  </a:cubicBezTo>
                  <a:cubicBezTo>
                    <a:pt x="20590" y="12950"/>
                    <a:pt x="19944" y="12821"/>
                    <a:pt x="19255" y="12821"/>
                  </a:cubicBezTo>
                  <a:cubicBezTo>
                    <a:pt x="19728" y="12433"/>
                    <a:pt x="20331" y="12175"/>
                    <a:pt x="20977" y="12175"/>
                  </a:cubicBezTo>
                  <a:cubicBezTo>
                    <a:pt x="20288" y="9849"/>
                    <a:pt x="18781" y="7394"/>
                    <a:pt x="16239" y="4895"/>
                  </a:cubicBezTo>
                  <a:cubicBezTo>
                    <a:pt x="15335" y="4938"/>
                    <a:pt x="14430" y="5068"/>
                    <a:pt x="13612" y="5369"/>
                  </a:cubicBezTo>
                  <a:cubicBezTo>
                    <a:pt x="13957" y="4766"/>
                    <a:pt x="14387" y="4206"/>
                    <a:pt x="14904" y="3732"/>
                  </a:cubicBezTo>
                  <a:cubicBezTo>
                    <a:pt x="11885" y="1358"/>
                    <a:pt x="7668" y="1"/>
                    <a:pt x="4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581;p59"/>
            <p:cNvSpPr/>
            <p:nvPr/>
          </p:nvSpPr>
          <p:spPr>
            <a:xfrm>
              <a:off x="8649288" y="1710748"/>
              <a:ext cx="579965" cy="560418"/>
            </a:xfrm>
            <a:custGeom>
              <a:avLst/>
              <a:gdLst/>
              <a:ahLst/>
              <a:cxnLst/>
              <a:rect l="l" t="t" r="r" b="b"/>
              <a:pathLst>
                <a:path w="18307" h="17690" extrusionOk="0">
                  <a:moveTo>
                    <a:pt x="1845" y="0"/>
                  </a:moveTo>
                  <a:cubicBezTo>
                    <a:pt x="1232" y="0"/>
                    <a:pt x="616" y="39"/>
                    <a:pt x="1" y="116"/>
                  </a:cubicBezTo>
                  <a:cubicBezTo>
                    <a:pt x="1724" y="116"/>
                    <a:pt x="3447" y="374"/>
                    <a:pt x="5127" y="805"/>
                  </a:cubicBezTo>
                  <a:cubicBezTo>
                    <a:pt x="7797" y="1494"/>
                    <a:pt x="10295" y="2829"/>
                    <a:pt x="12320" y="4724"/>
                  </a:cubicBezTo>
                  <a:cubicBezTo>
                    <a:pt x="14430" y="6792"/>
                    <a:pt x="15981" y="9333"/>
                    <a:pt x="16886" y="12133"/>
                  </a:cubicBezTo>
                  <a:cubicBezTo>
                    <a:pt x="17489" y="13942"/>
                    <a:pt x="17962" y="15794"/>
                    <a:pt x="18307" y="17689"/>
                  </a:cubicBezTo>
                  <a:cubicBezTo>
                    <a:pt x="18178" y="15751"/>
                    <a:pt x="17833" y="13856"/>
                    <a:pt x="17273" y="12047"/>
                  </a:cubicBezTo>
                  <a:cubicBezTo>
                    <a:pt x="16412" y="9118"/>
                    <a:pt x="14818" y="6447"/>
                    <a:pt x="12621" y="4337"/>
                  </a:cubicBezTo>
                  <a:cubicBezTo>
                    <a:pt x="11501" y="3260"/>
                    <a:pt x="10209" y="2355"/>
                    <a:pt x="8788" y="1666"/>
                  </a:cubicBezTo>
                  <a:cubicBezTo>
                    <a:pt x="7625" y="1106"/>
                    <a:pt x="6419" y="676"/>
                    <a:pt x="5127" y="374"/>
                  </a:cubicBezTo>
                  <a:cubicBezTo>
                    <a:pt x="4047" y="125"/>
                    <a:pt x="2949" y="0"/>
                    <a:pt x="1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582;p59"/>
            <p:cNvSpPr/>
            <p:nvPr/>
          </p:nvSpPr>
          <p:spPr>
            <a:xfrm>
              <a:off x="7765069" y="1457784"/>
              <a:ext cx="903353" cy="390360"/>
            </a:xfrm>
            <a:custGeom>
              <a:avLst/>
              <a:gdLst/>
              <a:ahLst/>
              <a:cxnLst/>
              <a:rect l="l" t="t" r="r" b="b"/>
              <a:pathLst>
                <a:path w="28515" h="12322" extrusionOk="0">
                  <a:moveTo>
                    <a:pt x="13924" y="1"/>
                  </a:moveTo>
                  <a:cubicBezTo>
                    <a:pt x="10508" y="1"/>
                    <a:pt x="7815" y="642"/>
                    <a:pt x="5729" y="1769"/>
                  </a:cubicBezTo>
                  <a:cubicBezTo>
                    <a:pt x="6160" y="2243"/>
                    <a:pt x="6419" y="2846"/>
                    <a:pt x="6505" y="3449"/>
                  </a:cubicBezTo>
                  <a:cubicBezTo>
                    <a:pt x="6031" y="2975"/>
                    <a:pt x="5471" y="2587"/>
                    <a:pt x="4825" y="2329"/>
                  </a:cubicBezTo>
                  <a:cubicBezTo>
                    <a:pt x="1379" y="4612"/>
                    <a:pt x="1" y="8359"/>
                    <a:pt x="173" y="12322"/>
                  </a:cubicBezTo>
                  <a:cubicBezTo>
                    <a:pt x="1724" y="11116"/>
                    <a:pt x="3446" y="10082"/>
                    <a:pt x="5299" y="9393"/>
                  </a:cubicBezTo>
                  <a:cubicBezTo>
                    <a:pt x="5557" y="8531"/>
                    <a:pt x="5988" y="7756"/>
                    <a:pt x="6505" y="7110"/>
                  </a:cubicBezTo>
                  <a:lnTo>
                    <a:pt x="6505" y="7110"/>
                  </a:lnTo>
                  <a:cubicBezTo>
                    <a:pt x="6462" y="7670"/>
                    <a:pt x="6548" y="8273"/>
                    <a:pt x="6720" y="8790"/>
                  </a:cubicBezTo>
                  <a:cubicBezTo>
                    <a:pt x="8701" y="8058"/>
                    <a:pt x="10769" y="7498"/>
                    <a:pt x="12879" y="7067"/>
                  </a:cubicBezTo>
                  <a:cubicBezTo>
                    <a:pt x="12923" y="6205"/>
                    <a:pt x="13224" y="5387"/>
                    <a:pt x="13741" y="4698"/>
                  </a:cubicBezTo>
                  <a:cubicBezTo>
                    <a:pt x="13741" y="5430"/>
                    <a:pt x="13870" y="6162"/>
                    <a:pt x="14215" y="6808"/>
                  </a:cubicBezTo>
                  <a:cubicBezTo>
                    <a:pt x="16272" y="6451"/>
                    <a:pt x="18324" y="6248"/>
                    <a:pt x="20230" y="6248"/>
                  </a:cubicBezTo>
                  <a:cubicBezTo>
                    <a:pt x="23831" y="6248"/>
                    <a:pt x="26910" y="6972"/>
                    <a:pt x="28515" y="8747"/>
                  </a:cubicBezTo>
                  <a:cubicBezTo>
                    <a:pt x="27481" y="4913"/>
                    <a:pt x="21580" y="821"/>
                    <a:pt x="16024" y="132"/>
                  </a:cubicBezTo>
                  <a:cubicBezTo>
                    <a:pt x="16024" y="821"/>
                    <a:pt x="15938" y="1554"/>
                    <a:pt x="15765" y="2243"/>
                  </a:cubicBezTo>
                  <a:cubicBezTo>
                    <a:pt x="15378" y="1424"/>
                    <a:pt x="14861" y="692"/>
                    <a:pt x="14258" y="3"/>
                  </a:cubicBezTo>
                  <a:cubicBezTo>
                    <a:pt x="14146" y="2"/>
                    <a:pt x="14034" y="1"/>
                    <a:pt x="13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583;p59"/>
            <p:cNvSpPr/>
            <p:nvPr/>
          </p:nvSpPr>
          <p:spPr>
            <a:xfrm>
              <a:off x="7863309" y="1543763"/>
              <a:ext cx="805114" cy="191125"/>
            </a:xfrm>
            <a:custGeom>
              <a:avLst/>
              <a:gdLst/>
              <a:ahLst/>
              <a:cxnLst/>
              <a:rect l="l" t="t" r="r" b="b"/>
              <a:pathLst>
                <a:path w="25414" h="6033" extrusionOk="0">
                  <a:moveTo>
                    <a:pt x="13284" y="1"/>
                  </a:moveTo>
                  <a:cubicBezTo>
                    <a:pt x="10309" y="1"/>
                    <a:pt x="7382" y="773"/>
                    <a:pt x="4782" y="2199"/>
                  </a:cubicBezTo>
                  <a:cubicBezTo>
                    <a:pt x="3059" y="3061"/>
                    <a:pt x="1465" y="4137"/>
                    <a:pt x="1" y="5430"/>
                  </a:cubicBezTo>
                  <a:cubicBezTo>
                    <a:pt x="1595" y="4310"/>
                    <a:pt x="3231" y="3319"/>
                    <a:pt x="4954" y="2458"/>
                  </a:cubicBezTo>
                  <a:cubicBezTo>
                    <a:pt x="7504" y="1204"/>
                    <a:pt x="10338" y="517"/>
                    <a:pt x="13181" y="517"/>
                  </a:cubicBezTo>
                  <a:cubicBezTo>
                    <a:pt x="13267" y="517"/>
                    <a:pt x="13353" y="518"/>
                    <a:pt x="13440" y="519"/>
                  </a:cubicBezTo>
                  <a:cubicBezTo>
                    <a:pt x="16196" y="606"/>
                    <a:pt x="18910" y="1424"/>
                    <a:pt x="21322" y="2845"/>
                  </a:cubicBezTo>
                  <a:cubicBezTo>
                    <a:pt x="22786" y="3750"/>
                    <a:pt x="24165" y="4784"/>
                    <a:pt x="25414" y="6033"/>
                  </a:cubicBezTo>
                  <a:cubicBezTo>
                    <a:pt x="24337" y="4654"/>
                    <a:pt x="23045" y="3491"/>
                    <a:pt x="21580" y="2544"/>
                  </a:cubicBezTo>
                  <a:cubicBezTo>
                    <a:pt x="20504" y="1855"/>
                    <a:pt x="19298" y="1295"/>
                    <a:pt x="18092" y="864"/>
                  </a:cubicBezTo>
                  <a:cubicBezTo>
                    <a:pt x="16627" y="347"/>
                    <a:pt x="15076" y="46"/>
                    <a:pt x="13526" y="2"/>
                  </a:cubicBezTo>
                  <a:cubicBezTo>
                    <a:pt x="13445" y="1"/>
                    <a:pt x="13365" y="1"/>
                    <a:pt x="13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584;p59"/>
            <p:cNvSpPr/>
            <p:nvPr/>
          </p:nvSpPr>
          <p:spPr>
            <a:xfrm>
              <a:off x="7801913" y="1169972"/>
              <a:ext cx="891093" cy="564917"/>
            </a:xfrm>
            <a:custGeom>
              <a:avLst/>
              <a:gdLst/>
              <a:ahLst/>
              <a:cxnLst/>
              <a:rect l="l" t="t" r="r" b="b"/>
              <a:pathLst>
                <a:path w="28128" h="17832" extrusionOk="0">
                  <a:moveTo>
                    <a:pt x="11189" y="0"/>
                  </a:moveTo>
                  <a:cubicBezTo>
                    <a:pt x="10614" y="0"/>
                    <a:pt x="10057" y="44"/>
                    <a:pt x="9520" y="129"/>
                  </a:cubicBezTo>
                  <a:cubicBezTo>
                    <a:pt x="9692" y="861"/>
                    <a:pt x="9692" y="1636"/>
                    <a:pt x="9520" y="2369"/>
                  </a:cubicBezTo>
                  <a:cubicBezTo>
                    <a:pt x="9261" y="1636"/>
                    <a:pt x="8917" y="990"/>
                    <a:pt x="8443" y="387"/>
                  </a:cubicBezTo>
                  <a:cubicBezTo>
                    <a:pt x="4308" y="1507"/>
                    <a:pt x="1465" y="5211"/>
                    <a:pt x="1" y="9777"/>
                  </a:cubicBezTo>
                  <a:cubicBezTo>
                    <a:pt x="1896" y="9088"/>
                    <a:pt x="3877" y="8657"/>
                    <a:pt x="5902" y="8614"/>
                  </a:cubicBezTo>
                  <a:cubicBezTo>
                    <a:pt x="6505" y="7796"/>
                    <a:pt x="7194" y="7107"/>
                    <a:pt x="7969" y="6547"/>
                  </a:cubicBezTo>
                  <a:lnTo>
                    <a:pt x="7969" y="6547"/>
                  </a:lnTo>
                  <a:cubicBezTo>
                    <a:pt x="7668" y="7193"/>
                    <a:pt x="7495" y="7882"/>
                    <a:pt x="7452" y="8571"/>
                  </a:cubicBezTo>
                  <a:cubicBezTo>
                    <a:pt x="9563" y="8614"/>
                    <a:pt x="11716" y="8829"/>
                    <a:pt x="13827" y="9217"/>
                  </a:cubicBezTo>
                  <a:cubicBezTo>
                    <a:pt x="14172" y="8313"/>
                    <a:pt x="14818" y="7537"/>
                    <a:pt x="15593" y="6934"/>
                  </a:cubicBezTo>
                  <a:lnTo>
                    <a:pt x="15593" y="6934"/>
                  </a:lnTo>
                  <a:cubicBezTo>
                    <a:pt x="15292" y="7753"/>
                    <a:pt x="15119" y="8614"/>
                    <a:pt x="15162" y="9476"/>
                  </a:cubicBezTo>
                  <a:cubicBezTo>
                    <a:pt x="21063" y="10811"/>
                    <a:pt x="26318" y="13697"/>
                    <a:pt x="27481" y="17832"/>
                  </a:cubicBezTo>
                  <a:cubicBezTo>
                    <a:pt x="28127" y="13051"/>
                    <a:pt x="24466" y="5814"/>
                    <a:pt x="19599" y="2627"/>
                  </a:cubicBezTo>
                  <a:cubicBezTo>
                    <a:pt x="19340" y="3445"/>
                    <a:pt x="18953" y="4221"/>
                    <a:pt x="18522" y="4910"/>
                  </a:cubicBezTo>
                  <a:cubicBezTo>
                    <a:pt x="18479" y="3876"/>
                    <a:pt x="18350" y="2799"/>
                    <a:pt x="18048" y="1765"/>
                  </a:cubicBezTo>
                  <a:cubicBezTo>
                    <a:pt x="15525" y="554"/>
                    <a:pt x="13239" y="0"/>
                    <a:pt x="111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585;p59"/>
            <p:cNvSpPr/>
            <p:nvPr/>
          </p:nvSpPr>
          <p:spPr>
            <a:xfrm>
              <a:off x="7942477" y="1309237"/>
              <a:ext cx="728702" cy="425652"/>
            </a:xfrm>
            <a:custGeom>
              <a:avLst/>
              <a:gdLst/>
              <a:ahLst/>
              <a:cxnLst/>
              <a:rect l="l" t="t" r="r" b="b"/>
              <a:pathLst>
                <a:path w="23002" h="13436" extrusionOk="0">
                  <a:moveTo>
                    <a:pt x="8190" y="1"/>
                  </a:moveTo>
                  <a:cubicBezTo>
                    <a:pt x="7357" y="1"/>
                    <a:pt x="6520" y="71"/>
                    <a:pt x="5686" y="212"/>
                  </a:cubicBezTo>
                  <a:cubicBezTo>
                    <a:pt x="3747" y="514"/>
                    <a:pt x="1809" y="1074"/>
                    <a:pt x="0" y="1892"/>
                  </a:cubicBezTo>
                  <a:cubicBezTo>
                    <a:pt x="1895" y="1289"/>
                    <a:pt x="3791" y="901"/>
                    <a:pt x="5772" y="643"/>
                  </a:cubicBezTo>
                  <a:cubicBezTo>
                    <a:pt x="6409" y="559"/>
                    <a:pt x="7049" y="517"/>
                    <a:pt x="7687" y="517"/>
                  </a:cubicBezTo>
                  <a:cubicBezTo>
                    <a:pt x="9978" y="517"/>
                    <a:pt x="12245" y="1054"/>
                    <a:pt x="14300" y="2064"/>
                  </a:cubicBezTo>
                  <a:cubicBezTo>
                    <a:pt x="16928" y="3443"/>
                    <a:pt x="19081" y="5553"/>
                    <a:pt x="20546" y="8095"/>
                  </a:cubicBezTo>
                  <a:cubicBezTo>
                    <a:pt x="21580" y="9775"/>
                    <a:pt x="22398" y="11584"/>
                    <a:pt x="23001" y="13436"/>
                  </a:cubicBezTo>
                  <a:cubicBezTo>
                    <a:pt x="22613" y="11497"/>
                    <a:pt x="21924" y="9602"/>
                    <a:pt x="20934" y="7879"/>
                  </a:cubicBezTo>
                  <a:cubicBezTo>
                    <a:pt x="20244" y="6630"/>
                    <a:pt x="19426" y="5467"/>
                    <a:pt x="18435" y="4433"/>
                  </a:cubicBezTo>
                  <a:cubicBezTo>
                    <a:pt x="17359" y="3227"/>
                    <a:pt x="16066" y="2237"/>
                    <a:pt x="14602" y="1504"/>
                  </a:cubicBezTo>
                  <a:cubicBezTo>
                    <a:pt x="12597" y="502"/>
                    <a:pt x="10410" y="1"/>
                    <a:pt x="8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586;p59"/>
            <p:cNvSpPr/>
            <p:nvPr/>
          </p:nvSpPr>
          <p:spPr>
            <a:xfrm>
              <a:off x="8218092" y="867428"/>
              <a:ext cx="570429" cy="833341"/>
            </a:xfrm>
            <a:custGeom>
              <a:avLst/>
              <a:gdLst/>
              <a:ahLst/>
              <a:cxnLst/>
              <a:rect l="l" t="t" r="r" b="b"/>
              <a:pathLst>
                <a:path w="18006" h="26305" extrusionOk="0">
                  <a:moveTo>
                    <a:pt x="4721" y="0"/>
                  </a:moveTo>
                  <a:cubicBezTo>
                    <a:pt x="3133" y="0"/>
                    <a:pt x="1531" y="351"/>
                    <a:pt x="1" y="978"/>
                  </a:cubicBezTo>
                  <a:cubicBezTo>
                    <a:pt x="1681" y="2012"/>
                    <a:pt x="3188" y="3304"/>
                    <a:pt x="4480" y="4768"/>
                  </a:cubicBezTo>
                  <a:cubicBezTo>
                    <a:pt x="5342" y="4768"/>
                    <a:pt x="6203" y="4898"/>
                    <a:pt x="7022" y="5156"/>
                  </a:cubicBezTo>
                  <a:cubicBezTo>
                    <a:pt x="6462" y="5328"/>
                    <a:pt x="5945" y="5587"/>
                    <a:pt x="5514" y="5931"/>
                  </a:cubicBezTo>
                  <a:cubicBezTo>
                    <a:pt x="6893" y="7568"/>
                    <a:pt x="8142" y="9291"/>
                    <a:pt x="9262" y="11100"/>
                  </a:cubicBezTo>
                  <a:cubicBezTo>
                    <a:pt x="9636" y="11001"/>
                    <a:pt x="10020" y="10948"/>
                    <a:pt x="10401" y="10948"/>
                  </a:cubicBezTo>
                  <a:cubicBezTo>
                    <a:pt x="10851" y="10948"/>
                    <a:pt x="11297" y="11023"/>
                    <a:pt x="11717" y="11186"/>
                  </a:cubicBezTo>
                  <a:cubicBezTo>
                    <a:pt x="11028" y="11359"/>
                    <a:pt x="10425" y="11746"/>
                    <a:pt x="9951" y="12263"/>
                  </a:cubicBezTo>
                  <a:cubicBezTo>
                    <a:pt x="12966" y="17518"/>
                    <a:pt x="14732" y="23117"/>
                    <a:pt x="13138" y="26305"/>
                  </a:cubicBezTo>
                  <a:cubicBezTo>
                    <a:pt x="16282" y="24151"/>
                    <a:pt x="18005" y="17260"/>
                    <a:pt x="16713" y="11789"/>
                  </a:cubicBezTo>
                  <a:lnTo>
                    <a:pt x="16713" y="11789"/>
                  </a:lnTo>
                  <a:cubicBezTo>
                    <a:pt x="16067" y="12048"/>
                    <a:pt x="15378" y="12177"/>
                    <a:pt x="14689" y="12263"/>
                  </a:cubicBezTo>
                  <a:cubicBezTo>
                    <a:pt x="15292" y="11617"/>
                    <a:pt x="15809" y="10885"/>
                    <a:pt x="16196" y="10109"/>
                  </a:cubicBezTo>
                  <a:cubicBezTo>
                    <a:pt x="15033" y="6750"/>
                    <a:pt x="13440" y="4338"/>
                    <a:pt x="11631" y="2701"/>
                  </a:cubicBezTo>
                  <a:cubicBezTo>
                    <a:pt x="11372" y="3261"/>
                    <a:pt x="10898" y="3692"/>
                    <a:pt x="10381" y="3993"/>
                  </a:cubicBezTo>
                  <a:cubicBezTo>
                    <a:pt x="10640" y="3347"/>
                    <a:pt x="10769" y="2701"/>
                    <a:pt x="10812" y="2055"/>
                  </a:cubicBezTo>
                  <a:cubicBezTo>
                    <a:pt x="8940" y="626"/>
                    <a:pt x="6843" y="0"/>
                    <a:pt x="4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587;p59"/>
            <p:cNvSpPr/>
            <p:nvPr/>
          </p:nvSpPr>
          <p:spPr>
            <a:xfrm>
              <a:off x="8373672" y="942066"/>
              <a:ext cx="331594" cy="758703"/>
            </a:xfrm>
            <a:custGeom>
              <a:avLst/>
              <a:gdLst/>
              <a:ahLst/>
              <a:cxnLst/>
              <a:rect l="l" t="t" r="r" b="b"/>
              <a:pathLst>
                <a:path w="10467" h="23949" extrusionOk="0">
                  <a:moveTo>
                    <a:pt x="0" y="0"/>
                  </a:moveTo>
                  <a:lnTo>
                    <a:pt x="0" y="0"/>
                  </a:lnTo>
                  <a:cubicBezTo>
                    <a:pt x="1551" y="1120"/>
                    <a:pt x="3015" y="2326"/>
                    <a:pt x="4394" y="3662"/>
                  </a:cubicBezTo>
                  <a:cubicBezTo>
                    <a:pt x="6504" y="5686"/>
                    <a:pt x="8141" y="8184"/>
                    <a:pt x="9132" y="10941"/>
                  </a:cubicBezTo>
                  <a:cubicBezTo>
                    <a:pt x="9993" y="13568"/>
                    <a:pt x="10165" y="16368"/>
                    <a:pt x="9692" y="19082"/>
                  </a:cubicBezTo>
                  <a:cubicBezTo>
                    <a:pt x="9390" y="20761"/>
                    <a:pt x="8916" y="22398"/>
                    <a:pt x="8227" y="23949"/>
                  </a:cubicBezTo>
                  <a:cubicBezTo>
                    <a:pt x="9089" y="22527"/>
                    <a:pt x="9735" y="20934"/>
                    <a:pt x="10079" y="19254"/>
                  </a:cubicBezTo>
                  <a:cubicBezTo>
                    <a:pt x="10338" y="18005"/>
                    <a:pt x="10467" y="16713"/>
                    <a:pt x="10424" y="15420"/>
                  </a:cubicBezTo>
                  <a:cubicBezTo>
                    <a:pt x="10381" y="13827"/>
                    <a:pt x="10122" y="12319"/>
                    <a:pt x="9605" y="10812"/>
                  </a:cubicBezTo>
                  <a:cubicBezTo>
                    <a:pt x="8615" y="7969"/>
                    <a:pt x="6892" y="5384"/>
                    <a:pt x="4609" y="3360"/>
                  </a:cubicBezTo>
                  <a:cubicBezTo>
                    <a:pt x="3188" y="2068"/>
                    <a:pt x="1637" y="94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588;p59"/>
            <p:cNvSpPr/>
            <p:nvPr/>
          </p:nvSpPr>
          <p:spPr>
            <a:xfrm>
              <a:off x="8586530" y="1674443"/>
              <a:ext cx="152856" cy="139645"/>
            </a:xfrm>
            <a:custGeom>
              <a:avLst/>
              <a:gdLst/>
              <a:ahLst/>
              <a:cxnLst/>
              <a:rect l="l" t="t" r="r" b="b"/>
              <a:pathLst>
                <a:path w="4825" h="4408" extrusionOk="0">
                  <a:moveTo>
                    <a:pt x="2640" y="1"/>
                  </a:moveTo>
                  <a:cubicBezTo>
                    <a:pt x="1586" y="1"/>
                    <a:pt x="251" y="897"/>
                    <a:pt x="130" y="1908"/>
                  </a:cubicBezTo>
                  <a:cubicBezTo>
                    <a:pt x="1" y="3028"/>
                    <a:pt x="1250" y="4277"/>
                    <a:pt x="2327" y="4406"/>
                  </a:cubicBezTo>
                  <a:cubicBezTo>
                    <a:pt x="2357" y="4407"/>
                    <a:pt x="2387" y="4408"/>
                    <a:pt x="2417" y="4408"/>
                  </a:cubicBezTo>
                  <a:cubicBezTo>
                    <a:pt x="3584" y="4408"/>
                    <a:pt x="4572" y="3601"/>
                    <a:pt x="4782" y="2468"/>
                  </a:cubicBezTo>
                  <a:cubicBezTo>
                    <a:pt x="4825" y="1262"/>
                    <a:pt x="4006" y="228"/>
                    <a:pt x="2843" y="12"/>
                  </a:cubicBezTo>
                  <a:cubicBezTo>
                    <a:pt x="2777" y="5"/>
                    <a:pt x="2709" y="1"/>
                    <a:pt x="2640" y="1"/>
                  </a:cubicBezTo>
                  <a:close/>
                </a:path>
              </a:pathLst>
            </a:custGeom>
            <a:solidFill>
              <a:srgbClr val="865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589;p59"/>
            <p:cNvSpPr/>
            <p:nvPr/>
          </p:nvSpPr>
          <p:spPr>
            <a:xfrm>
              <a:off x="7698225" y="1385300"/>
              <a:ext cx="448968" cy="1299226"/>
            </a:xfrm>
            <a:custGeom>
              <a:avLst/>
              <a:gdLst/>
              <a:ahLst/>
              <a:cxnLst/>
              <a:rect l="l" t="t" r="r" b="b"/>
              <a:pathLst>
                <a:path w="14172" h="41011" extrusionOk="0">
                  <a:moveTo>
                    <a:pt x="2338" y="0"/>
                  </a:moveTo>
                  <a:cubicBezTo>
                    <a:pt x="2245" y="0"/>
                    <a:pt x="2150" y="28"/>
                    <a:pt x="2068" y="94"/>
                  </a:cubicBezTo>
                  <a:lnTo>
                    <a:pt x="259" y="1085"/>
                  </a:lnTo>
                  <a:cubicBezTo>
                    <a:pt x="43" y="1214"/>
                    <a:pt x="0" y="1559"/>
                    <a:pt x="172" y="1731"/>
                  </a:cubicBezTo>
                  <a:cubicBezTo>
                    <a:pt x="4781" y="8536"/>
                    <a:pt x="6203" y="17453"/>
                    <a:pt x="7193" y="25421"/>
                  </a:cubicBezTo>
                  <a:cubicBezTo>
                    <a:pt x="7796" y="30116"/>
                    <a:pt x="8184" y="34854"/>
                    <a:pt x="8356" y="39549"/>
                  </a:cubicBezTo>
                  <a:cubicBezTo>
                    <a:pt x="8356" y="39721"/>
                    <a:pt x="8442" y="39851"/>
                    <a:pt x="8572" y="39894"/>
                  </a:cubicBezTo>
                  <a:cubicBezTo>
                    <a:pt x="9525" y="40688"/>
                    <a:pt x="10577" y="41011"/>
                    <a:pt x="11686" y="41011"/>
                  </a:cubicBezTo>
                  <a:cubicBezTo>
                    <a:pt x="12380" y="41011"/>
                    <a:pt x="13097" y="40884"/>
                    <a:pt x="13826" y="40669"/>
                  </a:cubicBezTo>
                  <a:cubicBezTo>
                    <a:pt x="14042" y="40626"/>
                    <a:pt x="14171" y="40410"/>
                    <a:pt x="14128" y="40238"/>
                  </a:cubicBezTo>
                  <a:cubicBezTo>
                    <a:pt x="13611" y="26455"/>
                    <a:pt x="10898" y="11595"/>
                    <a:pt x="2714" y="180"/>
                  </a:cubicBezTo>
                  <a:cubicBezTo>
                    <a:pt x="2634" y="74"/>
                    <a:pt x="2488" y="0"/>
                    <a:pt x="2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590;p59"/>
            <p:cNvSpPr/>
            <p:nvPr/>
          </p:nvSpPr>
          <p:spPr>
            <a:xfrm>
              <a:off x="7731995" y="1395850"/>
              <a:ext cx="123488" cy="169108"/>
            </a:xfrm>
            <a:custGeom>
              <a:avLst/>
              <a:gdLst/>
              <a:ahLst/>
              <a:cxnLst/>
              <a:rect l="l" t="t" r="r" b="b"/>
              <a:pathLst>
                <a:path w="3898" h="5338" extrusionOk="0">
                  <a:moveTo>
                    <a:pt x="3640" y="0"/>
                  </a:moveTo>
                  <a:cubicBezTo>
                    <a:pt x="3593" y="0"/>
                    <a:pt x="3544" y="19"/>
                    <a:pt x="3500" y="63"/>
                  </a:cubicBezTo>
                  <a:cubicBezTo>
                    <a:pt x="2380" y="1699"/>
                    <a:pt x="1217" y="3379"/>
                    <a:pt x="97" y="5016"/>
                  </a:cubicBezTo>
                  <a:cubicBezTo>
                    <a:pt x="1" y="5177"/>
                    <a:pt x="120" y="5337"/>
                    <a:pt x="240" y="5337"/>
                  </a:cubicBezTo>
                  <a:cubicBezTo>
                    <a:pt x="281" y="5337"/>
                    <a:pt x="323" y="5318"/>
                    <a:pt x="355" y="5275"/>
                  </a:cubicBezTo>
                  <a:cubicBezTo>
                    <a:pt x="1475" y="3595"/>
                    <a:pt x="2638" y="1915"/>
                    <a:pt x="3801" y="321"/>
                  </a:cubicBezTo>
                  <a:cubicBezTo>
                    <a:pt x="3898" y="161"/>
                    <a:pt x="3779" y="0"/>
                    <a:pt x="3640" y="0"/>
                  </a:cubicBezTo>
                  <a:close/>
                </a:path>
              </a:pathLst>
            </a:custGeom>
            <a:solidFill>
              <a:srgbClr val="B97E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591;p59"/>
            <p:cNvSpPr/>
            <p:nvPr/>
          </p:nvSpPr>
          <p:spPr>
            <a:xfrm>
              <a:off x="7569952" y="1367148"/>
              <a:ext cx="180132" cy="161283"/>
            </a:xfrm>
            <a:custGeom>
              <a:avLst/>
              <a:gdLst/>
              <a:ahLst/>
              <a:cxnLst/>
              <a:rect l="l" t="t" r="r" b="b"/>
              <a:pathLst>
                <a:path w="5686" h="5091" extrusionOk="0">
                  <a:moveTo>
                    <a:pt x="2765" y="0"/>
                  </a:moveTo>
                  <a:cubicBezTo>
                    <a:pt x="1524" y="0"/>
                    <a:pt x="446" y="863"/>
                    <a:pt x="129" y="2089"/>
                  </a:cubicBezTo>
                  <a:cubicBezTo>
                    <a:pt x="0" y="3467"/>
                    <a:pt x="862" y="4716"/>
                    <a:pt x="2197" y="5061"/>
                  </a:cubicBezTo>
                  <a:cubicBezTo>
                    <a:pt x="2313" y="5081"/>
                    <a:pt x="2433" y="5090"/>
                    <a:pt x="2557" y="5090"/>
                  </a:cubicBezTo>
                  <a:cubicBezTo>
                    <a:pt x="3768" y="5090"/>
                    <a:pt x="5275" y="4170"/>
                    <a:pt x="5470" y="3036"/>
                  </a:cubicBezTo>
                  <a:cubicBezTo>
                    <a:pt x="5686" y="1787"/>
                    <a:pt x="4351" y="236"/>
                    <a:pt x="3101" y="21"/>
                  </a:cubicBezTo>
                  <a:cubicBezTo>
                    <a:pt x="2988" y="7"/>
                    <a:pt x="2876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592;p59"/>
            <p:cNvSpPr/>
            <p:nvPr/>
          </p:nvSpPr>
          <p:spPr>
            <a:xfrm>
              <a:off x="7801913" y="1421986"/>
              <a:ext cx="181526" cy="162391"/>
            </a:xfrm>
            <a:custGeom>
              <a:avLst/>
              <a:gdLst/>
              <a:ahLst/>
              <a:cxnLst/>
              <a:rect l="l" t="t" r="r" b="b"/>
              <a:pathLst>
                <a:path w="5730" h="5126" extrusionOk="0">
                  <a:moveTo>
                    <a:pt x="2883" y="1"/>
                  </a:moveTo>
                  <a:cubicBezTo>
                    <a:pt x="1606" y="1"/>
                    <a:pt x="452" y="873"/>
                    <a:pt x="130" y="2124"/>
                  </a:cubicBezTo>
                  <a:cubicBezTo>
                    <a:pt x="1" y="3502"/>
                    <a:pt x="905" y="4751"/>
                    <a:pt x="2240" y="5096"/>
                  </a:cubicBezTo>
                  <a:cubicBezTo>
                    <a:pt x="2352" y="5116"/>
                    <a:pt x="2469" y="5125"/>
                    <a:pt x="2589" y="5125"/>
                  </a:cubicBezTo>
                  <a:cubicBezTo>
                    <a:pt x="3768" y="5125"/>
                    <a:pt x="5275" y="4205"/>
                    <a:pt x="5471" y="3071"/>
                  </a:cubicBezTo>
                  <a:cubicBezTo>
                    <a:pt x="5729" y="1822"/>
                    <a:pt x="4394" y="271"/>
                    <a:pt x="3145" y="13"/>
                  </a:cubicBezTo>
                  <a:cubicBezTo>
                    <a:pt x="3057" y="5"/>
                    <a:pt x="2970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593;p59"/>
            <p:cNvSpPr/>
            <p:nvPr/>
          </p:nvSpPr>
          <p:spPr>
            <a:xfrm>
              <a:off x="6732113" y="983852"/>
              <a:ext cx="1046642" cy="517714"/>
            </a:xfrm>
            <a:custGeom>
              <a:avLst/>
              <a:gdLst/>
              <a:ahLst/>
              <a:cxnLst/>
              <a:rect l="l" t="t" r="r" b="b"/>
              <a:pathLst>
                <a:path w="33038" h="16342" extrusionOk="0">
                  <a:moveTo>
                    <a:pt x="13470" y="0"/>
                  </a:moveTo>
                  <a:cubicBezTo>
                    <a:pt x="11501" y="0"/>
                    <a:pt x="9773" y="348"/>
                    <a:pt x="8270" y="964"/>
                  </a:cubicBezTo>
                  <a:cubicBezTo>
                    <a:pt x="8658" y="1739"/>
                    <a:pt x="8830" y="2601"/>
                    <a:pt x="8830" y="3462"/>
                  </a:cubicBezTo>
                  <a:cubicBezTo>
                    <a:pt x="8357" y="2730"/>
                    <a:pt x="7797" y="2041"/>
                    <a:pt x="7107" y="1481"/>
                  </a:cubicBezTo>
                  <a:cubicBezTo>
                    <a:pt x="2757" y="3850"/>
                    <a:pt x="517" y="8717"/>
                    <a:pt x="0" y="14274"/>
                  </a:cubicBezTo>
                  <a:cubicBezTo>
                    <a:pt x="1939" y="12982"/>
                    <a:pt x="4092" y="12034"/>
                    <a:pt x="6375" y="11431"/>
                  </a:cubicBezTo>
                  <a:cubicBezTo>
                    <a:pt x="6806" y="10397"/>
                    <a:pt x="7409" y="9406"/>
                    <a:pt x="8184" y="8545"/>
                  </a:cubicBezTo>
                  <a:lnTo>
                    <a:pt x="8184" y="8545"/>
                  </a:lnTo>
                  <a:cubicBezTo>
                    <a:pt x="8012" y="9363"/>
                    <a:pt x="7969" y="10182"/>
                    <a:pt x="8098" y="11000"/>
                  </a:cubicBezTo>
                  <a:cubicBezTo>
                    <a:pt x="10510" y="10483"/>
                    <a:pt x="13008" y="10182"/>
                    <a:pt x="15464" y="10096"/>
                  </a:cubicBezTo>
                  <a:cubicBezTo>
                    <a:pt x="15636" y="8933"/>
                    <a:pt x="16153" y="7899"/>
                    <a:pt x="16885" y="7037"/>
                  </a:cubicBezTo>
                  <a:lnTo>
                    <a:pt x="16885" y="7037"/>
                  </a:lnTo>
                  <a:cubicBezTo>
                    <a:pt x="16713" y="8028"/>
                    <a:pt x="16756" y="9062"/>
                    <a:pt x="17014" y="10053"/>
                  </a:cubicBezTo>
                  <a:cubicBezTo>
                    <a:pt x="24035" y="10096"/>
                    <a:pt x="30711" y="11948"/>
                    <a:pt x="33037" y="16341"/>
                  </a:cubicBezTo>
                  <a:cubicBezTo>
                    <a:pt x="32564" y="10742"/>
                    <a:pt x="26533" y="3549"/>
                    <a:pt x="20288" y="1223"/>
                  </a:cubicBezTo>
                  <a:cubicBezTo>
                    <a:pt x="20159" y="2170"/>
                    <a:pt x="19943" y="3118"/>
                    <a:pt x="19642" y="4065"/>
                  </a:cubicBezTo>
                  <a:cubicBezTo>
                    <a:pt x="19340" y="2859"/>
                    <a:pt x="18866" y="1696"/>
                    <a:pt x="18306" y="620"/>
                  </a:cubicBezTo>
                  <a:cubicBezTo>
                    <a:pt x="16554" y="195"/>
                    <a:pt x="14945" y="0"/>
                    <a:pt x="1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594;p59"/>
            <p:cNvSpPr/>
            <p:nvPr/>
          </p:nvSpPr>
          <p:spPr>
            <a:xfrm>
              <a:off x="6863110" y="1127869"/>
              <a:ext cx="917007" cy="372334"/>
            </a:xfrm>
            <a:custGeom>
              <a:avLst/>
              <a:gdLst/>
              <a:ahLst/>
              <a:cxnLst/>
              <a:rect l="l" t="t" r="r" b="b"/>
              <a:pathLst>
                <a:path w="28946" h="11753" extrusionOk="0">
                  <a:moveTo>
                    <a:pt x="12391" y="1"/>
                  </a:moveTo>
                  <a:cubicBezTo>
                    <a:pt x="10216" y="1"/>
                    <a:pt x="8044" y="414"/>
                    <a:pt x="5988" y="1242"/>
                  </a:cubicBezTo>
                  <a:cubicBezTo>
                    <a:pt x="3877" y="2104"/>
                    <a:pt x="1853" y="3224"/>
                    <a:pt x="0" y="4602"/>
                  </a:cubicBezTo>
                  <a:cubicBezTo>
                    <a:pt x="1982" y="3482"/>
                    <a:pt x="4049" y="2535"/>
                    <a:pt x="6203" y="1759"/>
                  </a:cubicBezTo>
                  <a:cubicBezTo>
                    <a:pt x="8143" y="1025"/>
                    <a:pt x="10195" y="658"/>
                    <a:pt x="12252" y="658"/>
                  </a:cubicBezTo>
                  <a:cubicBezTo>
                    <a:pt x="13574" y="658"/>
                    <a:pt x="14898" y="810"/>
                    <a:pt x="16196" y="1113"/>
                  </a:cubicBezTo>
                  <a:cubicBezTo>
                    <a:pt x="19857" y="2061"/>
                    <a:pt x="22786" y="4257"/>
                    <a:pt x="24810" y="6368"/>
                  </a:cubicBezTo>
                  <a:cubicBezTo>
                    <a:pt x="26404" y="8005"/>
                    <a:pt x="27782" y="9814"/>
                    <a:pt x="28945" y="11752"/>
                  </a:cubicBezTo>
                  <a:cubicBezTo>
                    <a:pt x="27998" y="9642"/>
                    <a:pt x="26749" y="7703"/>
                    <a:pt x="25155" y="5980"/>
                  </a:cubicBezTo>
                  <a:cubicBezTo>
                    <a:pt x="24078" y="4774"/>
                    <a:pt x="22829" y="3698"/>
                    <a:pt x="21451" y="2750"/>
                  </a:cubicBezTo>
                  <a:cubicBezTo>
                    <a:pt x="19900" y="1716"/>
                    <a:pt x="18177" y="898"/>
                    <a:pt x="16368" y="467"/>
                  </a:cubicBezTo>
                  <a:cubicBezTo>
                    <a:pt x="15059" y="156"/>
                    <a:pt x="13724" y="1"/>
                    <a:pt x="123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595;p59"/>
            <p:cNvSpPr/>
            <p:nvPr/>
          </p:nvSpPr>
          <p:spPr>
            <a:xfrm>
              <a:off x="6601117" y="671868"/>
              <a:ext cx="1207639" cy="758734"/>
            </a:xfrm>
            <a:custGeom>
              <a:avLst/>
              <a:gdLst/>
              <a:ahLst/>
              <a:cxnLst/>
              <a:rect l="l" t="t" r="r" b="b"/>
              <a:pathLst>
                <a:path w="38120" h="23950" extrusionOk="0">
                  <a:moveTo>
                    <a:pt x="13870" y="1"/>
                  </a:moveTo>
                  <a:cubicBezTo>
                    <a:pt x="14042" y="862"/>
                    <a:pt x="13999" y="1767"/>
                    <a:pt x="13655" y="2585"/>
                  </a:cubicBezTo>
                  <a:cubicBezTo>
                    <a:pt x="13396" y="1681"/>
                    <a:pt x="12965" y="819"/>
                    <a:pt x="12405" y="44"/>
                  </a:cubicBezTo>
                  <a:cubicBezTo>
                    <a:pt x="6677" y="604"/>
                    <a:pt x="2456" y="4351"/>
                    <a:pt x="0" y="9348"/>
                  </a:cubicBezTo>
                  <a:cubicBezTo>
                    <a:pt x="1635" y="9088"/>
                    <a:pt x="3285" y="8954"/>
                    <a:pt x="4941" y="8954"/>
                  </a:cubicBezTo>
                  <a:cubicBezTo>
                    <a:pt x="6035" y="8954"/>
                    <a:pt x="7131" y="9012"/>
                    <a:pt x="8227" y="9132"/>
                  </a:cubicBezTo>
                  <a:cubicBezTo>
                    <a:pt x="9089" y="8314"/>
                    <a:pt x="10123" y="7625"/>
                    <a:pt x="11242" y="7108"/>
                  </a:cubicBezTo>
                  <a:lnTo>
                    <a:pt x="11242" y="7108"/>
                  </a:lnTo>
                  <a:cubicBezTo>
                    <a:pt x="10769" y="7797"/>
                    <a:pt x="10467" y="8572"/>
                    <a:pt x="10338" y="9391"/>
                  </a:cubicBezTo>
                  <a:cubicBezTo>
                    <a:pt x="13224" y="9821"/>
                    <a:pt x="16153" y="10468"/>
                    <a:pt x="18953" y="11329"/>
                  </a:cubicBezTo>
                  <a:cubicBezTo>
                    <a:pt x="19599" y="10338"/>
                    <a:pt x="20503" y="9520"/>
                    <a:pt x="21623" y="9046"/>
                  </a:cubicBezTo>
                  <a:lnTo>
                    <a:pt x="21623" y="9046"/>
                  </a:lnTo>
                  <a:cubicBezTo>
                    <a:pt x="21063" y="9908"/>
                    <a:pt x="20762" y="10898"/>
                    <a:pt x="20719" y="11932"/>
                  </a:cubicBezTo>
                  <a:cubicBezTo>
                    <a:pt x="28644" y="14646"/>
                    <a:pt x="35579" y="18953"/>
                    <a:pt x="36785" y="23949"/>
                  </a:cubicBezTo>
                  <a:cubicBezTo>
                    <a:pt x="38120" y="18522"/>
                    <a:pt x="33727" y="9477"/>
                    <a:pt x="27438" y="4825"/>
                  </a:cubicBezTo>
                  <a:cubicBezTo>
                    <a:pt x="26964" y="5730"/>
                    <a:pt x="26404" y="6548"/>
                    <a:pt x="25715" y="7280"/>
                  </a:cubicBezTo>
                  <a:cubicBezTo>
                    <a:pt x="25758" y="6031"/>
                    <a:pt x="25672" y="4739"/>
                    <a:pt x="25370" y="3533"/>
                  </a:cubicBezTo>
                  <a:cubicBezTo>
                    <a:pt x="21063" y="1078"/>
                    <a:pt x="17230" y="1"/>
                    <a:pt x="138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596;p59"/>
            <p:cNvSpPr/>
            <p:nvPr/>
          </p:nvSpPr>
          <p:spPr>
            <a:xfrm>
              <a:off x="6804438" y="840944"/>
              <a:ext cx="960662" cy="591021"/>
            </a:xfrm>
            <a:custGeom>
              <a:avLst/>
              <a:gdLst/>
              <a:ahLst/>
              <a:cxnLst/>
              <a:rect l="l" t="t" r="r" b="b"/>
              <a:pathLst>
                <a:path w="30324" h="18656" extrusionOk="0">
                  <a:moveTo>
                    <a:pt x="7466" y="1"/>
                  </a:moveTo>
                  <a:cubicBezTo>
                    <a:pt x="4963" y="1"/>
                    <a:pt x="2463" y="301"/>
                    <a:pt x="0" y="866"/>
                  </a:cubicBezTo>
                  <a:cubicBezTo>
                    <a:pt x="2040" y="603"/>
                    <a:pt x="4080" y="491"/>
                    <a:pt x="6121" y="491"/>
                  </a:cubicBezTo>
                  <a:cubicBezTo>
                    <a:pt x="6751" y="491"/>
                    <a:pt x="7381" y="501"/>
                    <a:pt x="8012" y="522"/>
                  </a:cubicBezTo>
                  <a:cubicBezTo>
                    <a:pt x="12061" y="651"/>
                    <a:pt x="16023" y="1771"/>
                    <a:pt x="19555" y="3752"/>
                  </a:cubicBezTo>
                  <a:cubicBezTo>
                    <a:pt x="22872" y="5777"/>
                    <a:pt x="25586" y="8576"/>
                    <a:pt x="27481" y="11979"/>
                  </a:cubicBezTo>
                  <a:cubicBezTo>
                    <a:pt x="28730" y="14047"/>
                    <a:pt x="29678" y="16330"/>
                    <a:pt x="30324" y="18656"/>
                  </a:cubicBezTo>
                  <a:cubicBezTo>
                    <a:pt x="29979" y="16243"/>
                    <a:pt x="29204" y="13917"/>
                    <a:pt x="28041" y="11764"/>
                  </a:cubicBezTo>
                  <a:cubicBezTo>
                    <a:pt x="27222" y="10170"/>
                    <a:pt x="26146" y="8663"/>
                    <a:pt x="24940" y="7327"/>
                  </a:cubicBezTo>
                  <a:cubicBezTo>
                    <a:pt x="23518" y="5691"/>
                    <a:pt x="21838" y="4269"/>
                    <a:pt x="19943" y="3149"/>
                  </a:cubicBezTo>
                  <a:cubicBezTo>
                    <a:pt x="16325" y="1082"/>
                    <a:pt x="12190" y="5"/>
                    <a:pt x="7969" y="5"/>
                  </a:cubicBezTo>
                  <a:cubicBezTo>
                    <a:pt x="7801" y="2"/>
                    <a:pt x="7634" y="1"/>
                    <a:pt x="74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597;p59"/>
            <p:cNvSpPr/>
            <p:nvPr/>
          </p:nvSpPr>
          <p:spPr>
            <a:xfrm>
              <a:off x="6839920" y="1389355"/>
              <a:ext cx="944284" cy="713971"/>
            </a:xfrm>
            <a:custGeom>
              <a:avLst/>
              <a:gdLst/>
              <a:ahLst/>
              <a:cxnLst/>
              <a:rect l="l" t="t" r="r" b="b"/>
              <a:pathLst>
                <a:path w="29807" h="22537" extrusionOk="0">
                  <a:moveTo>
                    <a:pt x="19881" y="1"/>
                  </a:moveTo>
                  <a:cubicBezTo>
                    <a:pt x="17313" y="1"/>
                    <a:pt x="14654" y="434"/>
                    <a:pt x="12319" y="1345"/>
                  </a:cubicBezTo>
                  <a:cubicBezTo>
                    <a:pt x="12707" y="2077"/>
                    <a:pt x="13051" y="2852"/>
                    <a:pt x="13224" y="3627"/>
                  </a:cubicBezTo>
                  <a:cubicBezTo>
                    <a:pt x="12405" y="3024"/>
                    <a:pt x="11458" y="2551"/>
                    <a:pt x="10467" y="2249"/>
                  </a:cubicBezTo>
                  <a:cubicBezTo>
                    <a:pt x="6849" y="4144"/>
                    <a:pt x="4351" y="6384"/>
                    <a:pt x="2843" y="8710"/>
                  </a:cubicBezTo>
                  <a:cubicBezTo>
                    <a:pt x="3489" y="8968"/>
                    <a:pt x="4092" y="9399"/>
                    <a:pt x="4523" y="10002"/>
                  </a:cubicBezTo>
                  <a:cubicBezTo>
                    <a:pt x="3922" y="9835"/>
                    <a:pt x="3321" y="9772"/>
                    <a:pt x="2720" y="9772"/>
                  </a:cubicBezTo>
                  <a:cubicBezTo>
                    <a:pt x="2545" y="9772"/>
                    <a:pt x="2371" y="9777"/>
                    <a:pt x="2197" y="9787"/>
                  </a:cubicBezTo>
                  <a:cubicBezTo>
                    <a:pt x="0" y="14051"/>
                    <a:pt x="646" y="18617"/>
                    <a:pt x="3015" y="22536"/>
                  </a:cubicBezTo>
                  <a:cubicBezTo>
                    <a:pt x="3920" y="20426"/>
                    <a:pt x="5126" y="18444"/>
                    <a:pt x="6590" y="16678"/>
                  </a:cubicBezTo>
                  <a:cubicBezTo>
                    <a:pt x="6375" y="15731"/>
                    <a:pt x="6375" y="14697"/>
                    <a:pt x="6504" y="13706"/>
                  </a:cubicBezTo>
                  <a:lnTo>
                    <a:pt x="6504" y="13706"/>
                  </a:lnTo>
                  <a:cubicBezTo>
                    <a:pt x="6806" y="14309"/>
                    <a:pt x="7193" y="14869"/>
                    <a:pt x="7710" y="15343"/>
                  </a:cubicBezTo>
                  <a:cubicBezTo>
                    <a:pt x="9304" y="13448"/>
                    <a:pt x="11070" y="11725"/>
                    <a:pt x="12965" y="10131"/>
                  </a:cubicBezTo>
                  <a:cubicBezTo>
                    <a:pt x="12534" y="9227"/>
                    <a:pt x="12405" y="8236"/>
                    <a:pt x="12577" y="7246"/>
                  </a:cubicBezTo>
                  <a:lnTo>
                    <a:pt x="12577" y="7246"/>
                  </a:lnTo>
                  <a:cubicBezTo>
                    <a:pt x="12922" y="8021"/>
                    <a:pt x="13482" y="8667"/>
                    <a:pt x="14171" y="9141"/>
                  </a:cubicBezTo>
                  <a:cubicBezTo>
                    <a:pt x="18743" y="5505"/>
                    <a:pt x="23797" y="2831"/>
                    <a:pt x="27672" y="2831"/>
                  </a:cubicBezTo>
                  <a:cubicBezTo>
                    <a:pt x="28433" y="2831"/>
                    <a:pt x="29149" y="2934"/>
                    <a:pt x="29807" y="3154"/>
                  </a:cubicBezTo>
                  <a:cubicBezTo>
                    <a:pt x="27871" y="1112"/>
                    <a:pt x="23993" y="1"/>
                    <a:pt x="198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598;p59"/>
            <p:cNvSpPr/>
            <p:nvPr/>
          </p:nvSpPr>
          <p:spPr>
            <a:xfrm>
              <a:off x="6955900" y="1443686"/>
              <a:ext cx="826941" cy="472696"/>
            </a:xfrm>
            <a:custGeom>
              <a:avLst/>
              <a:gdLst/>
              <a:ahLst/>
              <a:cxnLst/>
              <a:rect l="l" t="t" r="r" b="b"/>
              <a:pathLst>
                <a:path w="26103" h="14921" extrusionOk="0">
                  <a:moveTo>
                    <a:pt x="18931" y="1"/>
                  </a:moveTo>
                  <a:cubicBezTo>
                    <a:pt x="17890" y="1"/>
                    <a:pt x="16849" y="97"/>
                    <a:pt x="15808" y="276"/>
                  </a:cubicBezTo>
                  <a:cubicBezTo>
                    <a:pt x="14042" y="577"/>
                    <a:pt x="12319" y="1137"/>
                    <a:pt x="10682" y="1955"/>
                  </a:cubicBezTo>
                  <a:cubicBezTo>
                    <a:pt x="7581" y="3592"/>
                    <a:pt x="4911" y="6047"/>
                    <a:pt x="3015" y="8976"/>
                  </a:cubicBezTo>
                  <a:cubicBezTo>
                    <a:pt x="1766" y="10828"/>
                    <a:pt x="776" y="12810"/>
                    <a:pt x="0" y="14920"/>
                  </a:cubicBezTo>
                  <a:cubicBezTo>
                    <a:pt x="991" y="12939"/>
                    <a:pt x="2111" y="11001"/>
                    <a:pt x="3403" y="9192"/>
                  </a:cubicBezTo>
                  <a:cubicBezTo>
                    <a:pt x="5341" y="6392"/>
                    <a:pt x="7883" y="4109"/>
                    <a:pt x="10898" y="2515"/>
                  </a:cubicBezTo>
                  <a:cubicBezTo>
                    <a:pt x="13555" y="1207"/>
                    <a:pt x="16468" y="519"/>
                    <a:pt x="19434" y="519"/>
                  </a:cubicBezTo>
                  <a:cubicBezTo>
                    <a:pt x="19690" y="519"/>
                    <a:pt x="19945" y="524"/>
                    <a:pt x="20202" y="534"/>
                  </a:cubicBezTo>
                  <a:cubicBezTo>
                    <a:pt x="22183" y="577"/>
                    <a:pt x="24164" y="879"/>
                    <a:pt x="26103" y="1439"/>
                  </a:cubicBezTo>
                  <a:cubicBezTo>
                    <a:pt x="24250" y="663"/>
                    <a:pt x="22312" y="189"/>
                    <a:pt x="20331" y="60"/>
                  </a:cubicBezTo>
                  <a:cubicBezTo>
                    <a:pt x="19864" y="20"/>
                    <a:pt x="19397" y="1"/>
                    <a:pt x="189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599;p59"/>
            <p:cNvSpPr/>
            <p:nvPr/>
          </p:nvSpPr>
          <p:spPr>
            <a:xfrm>
              <a:off x="7755534" y="1324538"/>
              <a:ext cx="1005680" cy="601380"/>
            </a:xfrm>
            <a:custGeom>
              <a:avLst/>
              <a:gdLst/>
              <a:ahLst/>
              <a:cxnLst/>
              <a:rect l="l" t="t" r="r" b="b"/>
              <a:pathLst>
                <a:path w="31745" h="18983" extrusionOk="0">
                  <a:moveTo>
                    <a:pt x="13653" y="1"/>
                  </a:moveTo>
                  <a:cubicBezTo>
                    <a:pt x="7976" y="1"/>
                    <a:pt x="2003" y="2360"/>
                    <a:pt x="0" y="5673"/>
                  </a:cubicBezTo>
                  <a:cubicBezTo>
                    <a:pt x="1138" y="4996"/>
                    <a:pt x="2573" y="4694"/>
                    <a:pt x="4203" y="4694"/>
                  </a:cubicBezTo>
                  <a:cubicBezTo>
                    <a:pt x="7755" y="4694"/>
                    <a:pt x="12229" y="6132"/>
                    <a:pt x="16540" y="8258"/>
                  </a:cubicBezTo>
                  <a:cubicBezTo>
                    <a:pt x="17100" y="7655"/>
                    <a:pt x="17488" y="6879"/>
                    <a:pt x="17703" y="6104"/>
                  </a:cubicBezTo>
                  <a:cubicBezTo>
                    <a:pt x="18048" y="7009"/>
                    <a:pt x="18134" y="7999"/>
                    <a:pt x="17918" y="8990"/>
                  </a:cubicBezTo>
                  <a:cubicBezTo>
                    <a:pt x="20072" y="10153"/>
                    <a:pt x="22183" y="11488"/>
                    <a:pt x="24164" y="12953"/>
                  </a:cubicBezTo>
                  <a:cubicBezTo>
                    <a:pt x="24552" y="12393"/>
                    <a:pt x="24810" y="11790"/>
                    <a:pt x="24939" y="11101"/>
                  </a:cubicBezTo>
                  <a:cubicBezTo>
                    <a:pt x="25327" y="12048"/>
                    <a:pt x="25499" y="13039"/>
                    <a:pt x="25542" y="14030"/>
                  </a:cubicBezTo>
                  <a:cubicBezTo>
                    <a:pt x="27351" y="15451"/>
                    <a:pt x="28945" y="17131"/>
                    <a:pt x="30237" y="18983"/>
                  </a:cubicBezTo>
                  <a:cubicBezTo>
                    <a:pt x="31745" y="14676"/>
                    <a:pt x="31443" y="10067"/>
                    <a:pt x="28385" y="6363"/>
                  </a:cubicBezTo>
                  <a:cubicBezTo>
                    <a:pt x="27610" y="6492"/>
                    <a:pt x="26835" y="6707"/>
                    <a:pt x="26145" y="7052"/>
                  </a:cubicBezTo>
                  <a:cubicBezTo>
                    <a:pt x="26447" y="6406"/>
                    <a:pt x="26921" y="5846"/>
                    <a:pt x="27524" y="5458"/>
                  </a:cubicBezTo>
                  <a:cubicBezTo>
                    <a:pt x="25542" y="3477"/>
                    <a:pt x="22657" y="1840"/>
                    <a:pt x="18694" y="720"/>
                  </a:cubicBezTo>
                  <a:cubicBezTo>
                    <a:pt x="17789" y="1237"/>
                    <a:pt x="16971" y="1883"/>
                    <a:pt x="16282" y="2658"/>
                  </a:cubicBezTo>
                  <a:cubicBezTo>
                    <a:pt x="16325" y="1840"/>
                    <a:pt x="16454" y="1021"/>
                    <a:pt x="16712" y="246"/>
                  </a:cubicBezTo>
                  <a:cubicBezTo>
                    <a:pt x="15720" y="80"/>
                    <a:pt x="14691" y="1"/>
                    <a:pt x="136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600;p59"/>
            <p:cNvSpPr/>
            <p:nvPr/>
          </p:nvSpPr>
          <p:spPr>
            <a:xfrm>
              <a:off x="7754171" y="1399873"/>
              <a:ext cx="899267" cy="348669"/>
            </a:xfrm>
            <a:custGeom>
              <a:avLst/>
              <a:gdLst/>
              <a:ahLst/>
              <a:cxnLst/>
              <a:rect l="l" t="t" r="r" b="b"/>
              <a:pathLst>
                <a:path w="28386" h="11006" extrusionOk="0">
                  <a:moveTo>
                    <a:pt x="10716" y="0"/>
                  </a:moveTo>
                  <a:cubicBezTo>
                    <a:pt x="10417" y="0"/>
                    <a:pt x="10118" y="8"/>
                    <a:pt x="9821" y="22"/>
                  </a:cubicBezTo>
                  <a:cubicBezTo>
                    <a:pt x="8313" y="65"/>
                    <a:pt x="6849" y="323"/>
                    <a:pt x="5384" y="754"/>
                  </a:cubicBezTo>
                  <a:cubicBezTo>
                    <a:pt x="3446" y="1271"/>
                    <a:pt x="1637" y="2132"/>
                    <a:pt x="0" y="3338"/>
                  </a:cubicBezTo>
                  <a:cubicBezTo>
                    <a:pt x="1766" y="2391"/>
                    <a:pt x="3661" y="1659"/>
                    <a:pt x="5600" y="1185"/>
                  </a:cubicBezTo>
                  <a:cubicBezTo>
                    <a:pt x="7150" y="776"/>
                    <a:pt x="8744" y="571"/>
                    <a:pt x="10343" y="571"/>
                  </a:cubicBezTo>
                  <a:cubicBezTo>
                    <a:pt x="11942" y="571"/>
                    <a:pt x="13547" y="776"/>
                    <a:pt x="15119" y="1185"/>
                  </a:cubicBezTo>
                  <a:cubicBezTo>
                    <a:pt x="18392" y="2089"/>
                    <a:pt x="21364" y="3812"/>
                    <a:pt x="23862" y="6138"/>
                  </a:cubicBezTo>
                  <a:cubicBezTo>
                    <a:pt x="25499" y="7646"/>
                    <a:pt x="27007" y="9283"/>
                    <a:pt x="28385" y="11005"/>
                  </a:cubicBezTo>
                  <a:cubicBezTo>
                    <a:pt x="27179" y="9153"/>
                    <a:pt x="25801" y="7430"/>
                    <a:pt x="24207" y="5880"/>
                  </a:cubicBezTo>
                  <a:cubicBezTo>
                    <a:pt x="21709" y="3382"/>
                    <a:pt x="18608" y="1529"/>
                    <a:pt x="15205" y="582"/>
                  </a:cubicBezTo>
                  <a:cubicBezTo>
                    <a:pt x="13765" y="186"/>
                    <a:pt x="12235" y="0"/>
                    <a:pt x="10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601;p59"/>
            <p:cNvSpPr/>
            <p:nvPr/>
          </p:nvSpPr>
          <p:spPr>
            <a:xfrm>
              <a:off x="7751415" y="1027634"/>
              <a:ext cx="1050760" cy="479381"/>
            </a:xfrm>
            <a:custGeom>
              <a:avLst/>
              <a:gdLst/>
              <a:ahLst/>
              <a:cxnLst/>
              <a:rect l="l" t="t" r="r" b="b"/>
              <a:pathLst>
                <a:path w="33168" h="15132" extrusionOk="0">
                  <a:moveTo>
                    <a:pt x="19576" y="0"/>
                  </a:moveTo>
                  <a:cubicBezTo>
                    <a:pt x="18390" y="0"/>
                    <a:pt x="17120" y="115"/>
                    <a:pt x="15766" y="357"/>
                  </a:cubicBezTo>
                  <a:cubicBezTo>
                    <a:pt x="15120" y="1391"/>
                    <a:pt x="14603" y="2511"/>
                    <a:pt x="14215" y="3717"/>
                  </a:cubicBezTo>
                  <a:cubicBezTo>
                    <a:pt x="13957" y="2770"/>
                    <a:pt x="13784" y="1779"/>
                    <a:pt x="13741" y="788"/>
                  </a:cubicBezTo>
                  <a:cubicBezTo>
                    <a:pt x="7323" y="2727"/>
                    <a:pt x="862" y="9532"/>
                    <a:pt x="1" y="15045"/>
                  </a:cubicBezTo>
                  <a:cubicBezTo>
                    <a:pt x="2337" y="11331"/>
                    <a:pt x="7975" y="9761"/>
                    <a:pt x="14100" y="9761"/>
                  </a:cubicBezTo>
                  <a:cubicBezTo>
                    <a:pt x="14865" y="9761"/>
                    <a:pt x="15637" y="9786"/>
                    <a:pt x="16412" y="9834"/>
                  </a:cubicBezTo>
                  <a:cubicBezTo>
                    <a:pt x="16756" y="8886"/>
                    <a:pt x="16842" y="7852"/>
                    <a:pt x="16756" y="6862"/>
                  </a:cubicBezTo>
                  <a:lnTo>
                    <a:pt x="16756" y="6862"/>
                  </a:lnTo>
                  <a:cubicBezTo>
                    <a:pt x="17445" y="7766"/>
                    <a:pt x="17833" y="8843"/>
                    <a:pt x="17962" y="9963"/>
                  </a:cubicBezTo>
                  <a:cubicBezTo>
                    <a:pt x="20417" y="10221"/>
                    <a:pt x="22873" y="10695"/>
                    <a:pt x="25242" y="11384"/>
                  </a:cubicBezTo>
                  <a:cubicBezTo>
                    <a:pt x="25414" y="10566"/>
                    <a:pt x="25457" y="9747"/>
                    <a:pt x="25328" y="8929"/>
                  </a:cubicBezTo>
                  <a:lnTo>
                    <a:pt x="25328" y="8929"/>
                  </a:lnTo>
                  <a:cubicBezTo>
                    <a:pt x="26060" y="9834"/>
                    <a:pt x="26577" y="10824"/>
                    <a:pt x="26965" y="11901"/>
                  </a:cubicBezTo>
                  <a:cubicBezTo>
                    <a:pt x="29204" y="12633"/>
                    <a:pt x="31272" y="13753"/>
                    <a:pt x="33167" y="15132"/>
                  </a:cubicBezTo>
                  <a:cubicBezTo>
                    <a:pt x="32995" y="9575"/>
                    <a:pt x="31057" y="4536"/>
                    <a:pt x="26878" y="1908"/>
                  </a:cubicBezTo>
                  <a:cubicBezTo>
                    <a:pt x="26146" y="2468"/>
                    <a:pt x="25543" y="3071"/>
                    <a:pt x="25026" y="3803"/>
                  </a:cubicBezTo>
                  <a:cubicBezTo>
                    <a:pt x="25069" y="2942"/>
                    <a:pt x="25328" y="2080"/>
                    <a:pt x="25759" y="1305"/>
                  </a:cubicBezTo>
                  <a:cubicBezTo>
                    <a:pt x="24030" y="469"/>
                    <a:pt x="21973" y="0"/>
                    <a:pt x="19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602;p59"/>
            <p:cNvSpPr/>
            <p:nvPr/>
          </p:nvSpPr>
          <p:spPr>
            <a:xfrm>
              <a:off x="7751415" y="1164935"/>
              <a:ext cx="929299" cy="340718"/>
            </a:xfrm>
            <a:custGeom>
              <a:avLst/>
              <a:gdLst/>
              <a:ahLst/>
              <a:cxnLst/>
              <a:rect l="l" t="t" r="r" b="b"/>
              <a:pathLst>
                <a:path w="29334" h="10755" extrusionOk="0">
                  <a:moveTo>
                    <a:pt x="16117" y="0"/>
                  </a:moveTo>
                  <a:cubicBezTo>
                    <a:pt x="15165" y="0"/>
                    <a:pt x="14212" y="81"/>
                    <a:pt x="13267" y="245"/>
                  </a:cubicBezTo>
                  <a:cubicBezTo>
                    <a:pt x="11415" y="589"/>
                    <a:pt x="9649" y="1278"/>
                    <a:pt x="8012" y="2226"/>
                  </a:cubicBezTo>
                  <a:cubicBezTo>
                    <a:pt x="6591" y="3044"/>
                    <a:pt x="5299" y="4078"/>
                    <a:pt x="4136" y="5241"/>
                  </a:cubicBezTo>
                  <a:cubicBezTo>
                    <a:pt x="2456" y="6835"/>
                    <a:pt x="1078" y="8687"/>
                    <a:pt x="1" y="10754"/>
                  </a:cubicBezTo>
                  <a:cubicBezTo>
                    <a:pt x="1293" y="8859"/>
                    <a:pt x="2801" y="7136"/>
                    <a:pt x="4481" y="5586"/>
                  </a:cubicBezTo>
                  <a:cubicBezTo>
                    <a:pt x="6634" y="3647"/>
                    <a:pt x="9692" y="1623"/>
                    <a:pt x="13397" y="934"/>
                  </a:cubicBezTo>
                  <a:cubicBezTo>
                    <a:pt x="14322" y="779"/>
                    <a:pt x="15255" y="704"/>
                    <a:pt x="16186" y="704"/>
                  </a:cubicBezTo>
                  <a:cubicBezTo>
                    <a:pt x="18633" y="704"/>
                    <a:pt x="21069" y="1228"/>
                    <a:pt x="23346" y="2226"/>
                  </a:cubicBezTo>
                  <a:cubicBezTo>
                    <a:pt x="25414" y="3131"/>
                    <a:pt x="27438" y="4207"/>
                    <a:pt x="29334" y="5456"/>
                  </a:cubicBezTo>
                  <a:cubicBezTo>
                    <a:pt x="27568" y="3992"/>
                    <a:pt x="25629" y="2743"/>
                    <a:pt x="23562" y="1752"/>
                  </a:cubicBezTo>
                  <a:cubicBezTo>
                    <a:pt x="21237" y="590"/>
                    <a:pt x="18683" y="0"/>
                    <a:pt x="16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603;p59"/>
            <p:cNvSpPr/>
            <p:nvPr/>
          </p:nvSpPr>
          <p:spPr>
            <a:xfrm>
              <a:off x="7715965" y="625235"/>
              <a:ext cx="814650" cy="854503"/>
            </a:xfrm>
            <a:custGeom>
              <a:avLst/>
              <a:gdLst/>
              <a:ahLst/>
              <a:cxnLst/>
              <a:rect l="l" t="t" r="r" b="b"/>
              <a:pathLst>
                <a:path w="25715" h="26973" extrusionOk="0">
                  <a:moveTo>
                    <a:pt x="17431" y="1"/>
                  </a:moveTo>
                  <a:cubicBezTo>
                    <a:pt x="16087" y="1"/>
                    <a:pt x="14706" y="235"/>
                    <a:pt x="13310" y="741"/>
                  </a:cubicBezTo>
                  <a:cubicBezTo>
                    <a:pt x="13137" y="1473"/>
                    <a:pt x="13094" y="2291"/>
                    <a:pt x="13180" y="3023"/>
                  </a:cubicBezTo>
                  <a:cubicBezTo>
                    <a:pt x="12663" y="2550"/>
                    <a:pt x="12319" y="1904"/>
                    <a:pt x="12190" y="1214"/>
                  </a:cubicBezTo>
                  <a:cubicBezTo>
                    <a:pt x="9648" y="2420"/>
                    <a:pt x="7107" y="4574"/>
                    <a:pt x="4695" y="7891"/>
                  </a:cubicBezTo>
                  <a:cubicBezTo>
                    <a:pt x="4867" y="8924"/>
                    <a:pt x="5212" y="9872"/>
                    <a:pt x="5643" y="10777"/>
                  </a:cubicBezTo>
                  <a:cubicBezTo>
                    <a:pt x="4910" y="10475"/>
                    <a:pt x="4221" y="10087"/>
                    <a:pt x="3575" y="9614"/>
                  </a:cubicBezTo>
                  <a:cubicBezTo>
                    <a:pt x="345" y="15256"/>
                    <a:pt x="0" y="23440"/>
                    <a:pt x="2757" y="26972"/>
                  </a:cubicBezTo>
                  <a:cubicBezTo>
                    <a:pt x="2024" y="22880"/>
                    <a:pt x="5858" y="17194"/>
                    <a:pt x="10941" y="12413"/>
                  </a:cubicBezTo>
                  <a:cubicBezTo>
                    <a:pt x="10553" y="11681"/>
                    <a:pt x="9993" y="11078"/>
                    <a:pt x="9304" y="10604"/>
                  </a:cubicBezTo>
                  <a:cubicBezTo>
                    <a:pt x="9375" y="10601"/>
                    <a:pt x="9445" y="10600"/>
                    <a:pt x="9515" y="10600"/>
                  </a:cubicBezTo>
                  <a:cubicBezTo>
                    <a:pt x="10429" y="10600"/>
                    <a:pt x="11301" y="10860"/>
                    <a:pt x="12060" y="11380"/>
                  </a:cubicBezTo>
                  <a:cubicBezTo>
                    <a:pt x="13913" y="9700"/>
                    <a:pt x="15894" y="8192"/>
                    <a:pt x="17961" y="6857"/>
                  </a:cubicBezTo>
                  <a:cubicBezTo>
                    <a:pt x="17574" y="6297"/>
                    <a:pt x="17100" y="5823"/>
                    <a:pt x="16540" y="5522"/>
                  </a:cubicBezTo>
                  <a:cubicBezTo>
                    <a:pt x="16664" y="5516"/>
                    <a:pt x="16788" y="5514"/>
                    <a:pt x="16911" y="5514"/>
                  </a:cubicBezTo>
                  <a:cubicBezTo>
                    <a:pt x="17778" y="5514"/>
                    <a:pt x="18640" y="5646"/>
                    <a:pt x="19469" y="5909"/>
                  </a:cubicBezTo>
                  <a:cubicBezTo>
                    <a:pt x="21407" y="4703"/>
                    <a:pt x="23475" y="3756"/>
                    <a:pt x="25715" y="3110"/>
                  </a:cubicBezTo>
                  <a:cubicBezTo>
                    <a:pt x="23273" y="1175"/>
                    <a:pt x="20441" y="1"/>
                    <a:pt x="17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604;p59"/>
            <p:cNvSpPr/>
            <p:nvPr/>
          </p:nvSpPr>
          <p:spPr>
            <a:xfrm>
              <a:off x="7782810" y="722366"/>
              <a:ext cx="560862" cy="757372"/>
            </a:xfrm>
            <a:custGeom>
              <a:avLst/>
              <a:gdLst/>
              <a:ahLst/>
              <a:cxnLst/>
              <a:rect l="l" t="t" r="r" b="b"/>
              <a:pathLst>
                <a:path w="17704" h="23907" extrusionOk="0">
                  <a:moveTo>
                    <a:pt x="17704" y="1"/>
                  </a:moveTo>
                  <a:lnTo>
                    <a:pt x="17704" y="1"/>
                  </a:lnTo>
                  <a:cubicBezTo>
                    <a:pt x="15550" y="474"/>
                    <a:pt x="13439" y="1250"/>
                    <a:pt x="11458" y="2197"/>
                  </a:cubicBezTo>
                  <a:cubicBezTo>
                    <a:pt x="8271" y="3748"/>
                    <a:pt x="5514" y="6031"/>
                    <a:pt x="3446" y="8874"/>
                  </a:cubicBezTo>
                  <a:cubicBezTo>
                    <a:pt x="2413" y="10338"/>
                    <a:pt x="1594" y="11975"/>
                    <a:pt x="1034" y="13698"/>
                  </a:cubicBezTo>
                  <a:cubicBezTo>
                    <a:pt x="561" y="15076"/>
                    <a:pt x="259" y="16584"/>
                    <a:pt x="173" y="18048"/>
                  </a:cubicBezTo>
                  <a:cubicBezTo>
                    <a:pt x="1" y="20029"/>
                    <a:pt x="173" y="22011"/>
                    <a:pt x="690" y="23906"/>
                  </a:cubicBezTo>
                  <a:cubicBezTo>
                    <a:pt x="431" y="21925"/>
                    <a:pt x="431" y="19943"/>
                    <a:pt x="647" y="18005"/>
                  </a:cubicBezTo>
                  <a:cubicBezTo>
                    <a:pt x="1034" y="14818"/>
                    <a:pt x="2154" y="11759"/>
                    <a:pt x="3963" y="9132"/>
                  </a:cubicBezTo>
                  <a:cubicBezTo>
                    <a:pt x="5988" y="6375"/>
                    <a:pt x="8615" y="4136"/>
                    <a:pt x="11630" y="2628"/>
                  </a:cubicBezTo>
                  <a:cubicBezTo>
                    <a:pt x="13569" y="1594"/>
                    <a:pt x="15636" y="733"/>
                    <a:pt x="177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605;p59"/>
            <p:cNvSpPr/>
            <p:nvPr/>
          </p:nvSpPr>
          <p:spPr>
            <a:xfrm>
              <a:off x="7666830" y="1435608"/>
              <a:ext cx="181526" cy="161029"/>
            </a:xfrm>
            <a:custGeom>
              <a:avLst/>
              <a:gdLst/>
              <a:ahLst/>
              <a:cxnLst/>
              <a:rect l="l" t="t" r="r" b="b"/>
              <a:pathLst>
                <a:path w="5730" h="5083" extrusionOk="0">
                  <a:moveTo>
                    <a:pt x="2872" y="1"/>
                  </a:moveTo>
                  <a:cubicBezTo>
                    <a:pt x="1605" y="1"/>
                    <a:pt x="494" y="835"/>
                    <a:pt x="173" y="2081"/>
                  </a:cubicBezTo>
                  <a:cubicBezTo>
                    <a:pt x="0" y="3460"/>
                    <a:pt x="905" y="4709"/>
                    <a:pt x="2240" y="5053"/>
                  </a:cubicBezTo>
                  <a:cubicBezTo>
                    <a:pt x="2356" y="5073"/>
                    <a:pt x="2476" y="5083"/>
                    <a:pt x="2599" y="5083"/>
                  </a:cubicBezTo>
                  <a:cubicBezTo>
                    <a:pt x="3804" y="5083"/>
                    <a:pt x="5279" y="4162"/>
                    <a:pt x="5514" y="3029"/>
                  </a:cubicBezTo>
                  <a:cubicBezTo>
                    <a:pt x="5729" y="1780"/>
                    <a:pt x="4394" y="229"/>
                    <a:pt x="3145" y="14"/>
                  </a:cubicBezTo>
                  <a:cubicBezTo>
                    <a:pt x="3053" y="5"/>
                    <a:pt x="2962" y="1"/>
                    <a:pt x="28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606;p59"/>
            <p:cNvSpPr/>
            <p:nvPr/>
          </p:nvSpPr>
          <p:spPr>
            <a:xfrm>
              <a:off x="7219256" y="2947596"/>
              <a:ext cx="690496" cy="334794"/>
            </a:xfrm>
            <a:custGeom>
              <a:avLst/>
              <a:gdLst/>
              <a:ahLst/>
              <a:cxnLst/>
              <a:rect l="l" t="t" r="r" b="b"/>
              <a:pathLst>
                <a:path w="21796" h="10568" extrusionOk="0">
                  <a:moveTo>
                    <a:pt x="495" y="1"/>
                  </a:moveTo>
                  <a:cubicBezTo>
                    <a:pt x="458" y="1"/>
                    <a:pt x="416" y="84"/>
                    <a:pt x="345" y="227"/>
                  </a:cubicBezTo>
                  <a:cubicBezTo>
                    <a:pt x="216" y="485"/>
                    <a:pt x="130" y="787"/>
                    <a:pt x="87" y="1045"/>
                  </a:cubicBezTo>
                  <a:lnTo>
                    <a:pt x="0" y="1347"/>
                  </a:lnTo>
                  <a:lnTo>
                    <a:pt x="0" y="1691"/>
                  </a:lnTo>
                  <a:cubicBezTo>
                    <a:pt x="0" y="1821"/>
                    <a:pt x="0" y="1993"/>
                    <a:pt x="0" y="2079"/>
                  </a:cubicBezTo>
                  <a:lnTo>
                    <a:pt x="87" y="2510"/>
                  </a:lnTo>
                  <a:cubicBezTo>
                    <a:pt x="259" y="3199"/>
                    <a:pt x="603" y="3802"/>
                    <a:pt x="1077" y="4319"/>
                  </a:cubicBezTo>
                  <a:lnTo>
                    <a:pt x="1163" y="4448"/>
                  </a:lnTo>
                  <a:cubicBezTo>
                    <a:pt x="1379" y="4663"/>
                    <a:pt x="1637" y="4879"/>
                    <a:pt x="1896" y="5094"/>
                  </a:cubicBezTo>
                  <a:cubicBezTo>
                    <a:pt x="2757" y="5783"/>
                    <a:pt x="4609" y="7076"/>
                    <a:pt x="8787" y="8325"/>
                  </a:cubicBezTo>
                  <a:cubicBezTo>
                    <a:pt x="10898" y="8971"/>
                    <a:pt x="12492" y="9315"/>
                    <a:pt x="13698" y="9574"/>
                  </a:cubicBezTo>
                  <a:cubicBezTo>
                    <a:pt x="14904" y="9789"/>
                    <a:pt x="15679" y="9918"/>
                    <a:pt x="16239" y="10048"/>
                  </a:cubicBezTo>
                  <a:lnTo>
                    <a:pt x="17316" y="10220"/>
                  </a:lnTo>
                  <a:cubicBezTo>
                    <a:pt x="19306" y="10483"/>
                    <a:pt x="20640" y="10568"/>
                    <a:pt x="21291" y="10568"/>
                  </a:cubicBezTo>
                  <a:cubicBezTo>
                    <a:pt x="21598" y="10568"/>
                    <a:pt x="21752" y="10549"/>
                    <a:pt x="21752" y="10521"/>
                  </a:cubicBezTo>
                  <a:cubicBezTo>
                    <a:pt x="21795" y="10435"/>
                    <a:pt x="20288" y="10177"/>
                    <a:pt x="17402" y="9617"/>
                  </a:cubicBezTo>
                  <a:lnTo>
                    <a:pt x="16325" y="9445"/>
                  </a:lnTo>
                  <a:cubicBezTo>
                    <a:pt x="15765" y="9358"/>
                    <a:pt x="14990" y="9229"/>
                    <a:pt x="13784" y="8971"/>
                  </a:cubicBezTo>
                  <a:cubicBezTo>
                    <a:pt x="12621" y="8712"/>
                    <a:pt x="11070" y="8411"/>
                    <a:pt x="9003" y="7808"/>
                  </a:cubicBezTo>
                  <a:cubicBezTo>
                    <a:pt x="4868" y="6559"/>
                    <a:pt x="3059" y="5310"/>
                    <a:pt x="2283" y="4620"/>
                  </a:cubicBezTo>
                  <a:cubicBezTo>
                    <a:pt x="2025" y="4448"/>
                    <a:pt x="1810" y="4233"/>
                    <a:pt x="1594" y="4017"/>
                  </a:cubicBezTo>
                  <a:lnTo>
                    <a:pt x="1551" y="3931"/>
                  </a:lnTo>
                  <a:cubicBezTo>
                    <a:pt x="776" y="3199"/>
                    <a:pt x="345" y="2165"/>
                    <a:pt x="388" y="1088"/>
                  </a:cubicBezTo>
                  <a:cubicBezTo>
                    <a:pt x="431" y="830"/>
                    <a:pt x="431" y="528"/>
                    <a:pt x="517" y="270"/>
                  </a:cubicBezTo>
                  <a:cubicBezTo>
                    <a:pt x="560" y="98"/>
                    <a:pt x="560" y="12"/>
                    <a:pt x="517" y="12"/>
                  </a:cubicBezTo>
                  <a:cubicBezTo>
                    <a:pt x="510" y="4"/>
                    <a:pt x="503" y="1"/>
                    <a:pt x="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607;p59"/>
            <p:cNvSpPr/>
            <p:nvPr/>
          </p:nvSpPr>
          <p:spPr>
            <a:xfrm>
              <a:off x="8032511" y="3022773"/>
              <a:ext cx="959332" cy="281350"/>
            </a:xfrm>
            <a:custGeom>
              <a:avLst/>
              <a:gdLst/>
              <a:ahLst/>
              <a:cxnLst/>
              <a:rect l="l" t="t" r="r" b="b"/>
              <a:pathLst>
                <a:path w="30282" h="8881" extrusionOk="0">
                  <a:moveTo>
                    <a:pt x="30219" y="0"/>
                  </a:moveTo>
                  <a:cubicBezTo>
                    <a:pt x="30022" y="0"/>
                    <a:pt x="28909" y="1500"/>
                    <a:pt x="25888" y="3238"/>
                  </a:cubicBezTo>
                  <a:lnTo>
                    <a:pt x="24725" y="3841"/>
                  </a:lnTo>
                  <a:cubicBezTo>
                    <a:pt x="23562" y="4444"/>
                    <a:pt x="21150" y="5693"/>
                    <a:pt x="16024" y="6899"/>
                  </a:cubicBezTo>
                  <a:cubicBezTo>
                    <a:pt x="13009" y="7632"/>
                    <a:pt x="9908" y="8062"/>
                    <a:pt x="6806" y="8191"/>
                  </a:cubicBezTo>
                  <a:lnTo>
                    <a:pt x="5471" y="8278"/>
                  </a:lnTo>
                  <a:cubicBezTo>
                    <a:pt x="4323" y="8332"/>
                    <a:pt x="3357" y="8348"/>
                    <a:pt x="2572" y="8348"/>
                  </a:cubicBezTo>
                  <a:cubicBezTo>
                    <a:pt x="1522" y="8348"/>
                    <a:pt x="796" y="8320"/>
                    <a:pt x="389" y="8320"/>
                  </a:cubicBezTo>
                  <a:cubicBezTo>
                    <a:pt x="141" y="8320"/>
                    <a:pt x="12" y="8330"/>
                    <a:pt x="1" y="8364"/>
                  </a:cubicBezTo>
                  <a:cubicBezTo>
                    <a:pt x="432" y="8536"/>
                    <a:pt x="905" y="8622"/>
                    <a:pt x="1379" y="8665"/>
                  </a:cubicBezTo>
                  <a:cubicBezTo>
                    <a:pt x="2758" y="8794"/>
                    <a:pt x="4136" y="8881"/>
                    <a:pt x="5514" y="8881"/>
                  </a:cubicBezTo>
                  <a:lnTo>
                    <a:pt x="6850" y="8794"/>
                  </a:lnTo>
                  <a:cubicBezTo>
                    <a:pt x="9994" y="8622"/>
                    <a:pt x="13095" y="8191"/>
                    <a:pt x="16153" y="7502"/>
                  </a:cubicBezTo>
                  <a:cubicBezTo>
                    <a:pt x="21365" y="6253"/>
                    <a:pt x="23820" y="5004"/>
                    <a:pt x="25026" y="4401"/>
                  </a:cubicBezTo>
                  <a:lnTo>
                    <a:pt x="26189" y="3755"/>
                  </a:lnTo>
                  <a:cubicBezTo>
                    <a:pt x="27395" y="3023"/>
                    <a:pt x="28472" y="2118"/>
                    <a:pt x="29420" y="1127"/>
                  </a:cubicBezTo>
                  <a:cubicBezTo>
                    <a:pt x="30023" y="395"/>
                    <a:pt x="30281" y="51"/>
                    <a:pt x="30238" y="8"/>
                  </a:cubicBezTo>
                  <a:cubicBezTo>
                    <a:pt x="30233" y="3"/>
                    <a:pt x="30227" y="0"/>
                    <a:pt x="30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608;p59"/>
            <p:cNvSpPr/>
            <p:nvPr/>
          </p:nvSpPr>
          <p:spPr>
            <a:xfrm>
              <a:off x="8526496" y="3212251"/>
              <a:ext cx="354815" cy="133436"/>
            </a:xfrm>
            <a:custGeom>
              <a:avLst/>
              <a:gdLst/>
              <a:ahLst/>
              <a:cxnLst/>
              <a:rect l="l" t="t" r="r" b="b"/>
              <a:pathLst>
                <a:path w="11200" h="4212" extrusionOk="0">
                  <a:moveTo>
                    <a:pt x="11114" y="1"/>
                  </a:moveTo>
                  <a:cubicBezTo>
                    <a:pt x="10941" y="1"/>
                    <a:pt x="10344" y="334"/>
                    <a:pt x="9261" y="875"/>
                  </a:cubicBezTo>
                  <a:lnTo>
                    <a:pt x="8873" y="1134"/>
                  </a:lnTo>
                  <a:cubicBezTo>
                    <a:pt x="7840" y="1694"/>
                    <a:pt x="6849" y="2167"/>
                    <a:pt x="5772" y="2598"/>
                  </a:cubicBezTo>
                  <a:cubicBezTo>
                    <a:pt x="4695" y="3029"/>
                    <a:pt x="3618" y="3330"/>
                    <a:pt x="2499" y="3546"/>
                  </a:cubicBezTo>
                  <a:cubicBezTo>
                    <a:pt x="2326" y="3589"/>
                    <a:pt x="2154" y="3589"/>
                    <a:pt x="2025" y="3589"/>
                  </a:cubicBezTo>
                  <a:cubicBezTo>
                    <a:pt x="733" y="3847"/>
                    <a:pt x="43" y="3804"/>
                    <a:pt x="0" y="3933"/>
                  </a:cubicBezTo>
                  <a:cubicBezTo>
                    <a:pt x="0" y="4042"/>
                    <a:pt x="488" y="4212"/>
                    <a:pt x="1462" y="4212"/>
                  </a:cubicBezTo>
                  <a:cubicBezTo>
                    <a:pt x="1647" y="4212"/>
                    <a:pt x="1849" y="4206"/>
                    <a:pt x="2068" y="4192"/>
                  </a:cubicBezTo>
                  <a:cubicBezTo>
                    <a:pt x="2240" y="4192"/>
                    <a:pt x="2412" y="4149"/>
                    <a:pt x="2585" y="4106"/>
                  </a:cubicBezTo>
                  <a:cubicBezTo>
                    <a:pt x="3748" y="3933"/>
                    <a:pt x="4868" y="3589"/>
                    <a:pt x="5987" y="3158"/>
                  </a:cubicBezTo>
                  <a:cubicBezTo>
                    <a:pt x="7064" y="2727"/>
                    <a:pt x="8141" y="2210"/>
                    <a:pt x="9132" y="1651"/>
                  </a:cubicBezTo>
                  <a:lnTo>
                    <a:pt x="9563" y="1392"/>
                  </a:lnTo>
                  <a:cubicBezTo>
                    <a:pt x="10726" y="617"/>
                    <a:pt x="11199" y="100"/>
                    <a:pt x="11156" y="14"/>
                  </a:cubicBezTo>
                  <a:cubicBezTo>
                    <a:pt x="11147" y="5"/>
                    <a:pt x="11133" y="1"/>
                    <a:pt x="11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609;p59"/>
            <p:cNvSpPr/>
            <p:nvPr/>
          </p:nvSpPr>
          <p:spPr>
            <a:xfrm>
              <a:off x="7482611" y="3320786"/>
              <a:ext cx="291297" cy="58925"/>
            </a:xfrm>
            <a:custGeom>
              <a:avLst/>
              <a:gdLst/>
              <a:ahLst/>
              <a:cxnLst/>
              <a:rect l="l" t="t" r="r" b="b"/>
              <a:pathLst>
                <a:path w="9195" h="1860" extrusionOk="0">
                  <a:moveTo>
                    <a:pt x="171" y="1"/>
                  </a:moveTo>
                  <a:cubicBezTo>
                    <a:pt x="97" y="1"/>
                    <a:pt x="55" y="11"/>
                    <a:pt x="44" y="34"/>
                  </a:cubicBezTo>
                  <a:cubicBezTo>
                    <a:pt x="1" y="163"/>
                    <a:pt x="431" y="421"/>
                    <a:pt x="1379" y="809"/>
                  </a:cubicBezTo>
                  <a:lnTo>
                    <a:pt x="1767" y="895"/>
                  </a:lnTo>
                  <a:cubicBezTo>
                    <a:pt x="1939" y="981"/>
                    <a:pt x="2197" y="1024"/>
                    <a:pt x="2628" y="1110"/>
                  </a:cubicBezTo>
                  <a:cubicBezTo>
                    <a:pt x="3016" y="1197"/>
                    <a:pt x="3576" y="1326"/>
                    <a:pt x="4308" y="1455"/>
                  </a:cubicBezTo>
                  <a:cubicBezTo>
                    <a:pt x="5729" y="1670"/>
                    <a:pt x="6461" y="1756"/>
                    <a:pt x="6849" y="1800"/>
                  </a:cubicBezTo>
                  <a:lnTo>
                    <a:pt x="7194" y="1843"/>
                  </a:lnTo>
                  <a:cubicBezTo>
                    <a:pt x="7458" y="1854"/>
                    <a:pt x="7688" y="1859"/>
                    <a:pt x="7884" y="1859"/>
                  </a:cubicBezTo>
                  <a:cubicBezTo>
                    <a:pt x="9195" y="1859"/>
                    <a:pt x="9003" y="1620"/>
                    <a:pt x="7280" y="1283"/>
                  </a:cubicBezTo>
                  <a:lnTo>
                    <a:pt x="6935" y="1240"/>
                  </a:lnTo>
                  <a:cubicBezTo>
                    <a:pt x="6548" y="1197"/>
                    <a:pt x="5815" y="1110"/>
                    <a:pt x="4394" y="895"/>
                  </a:cubicBezTo>
                  <a:cubicBezTo>
                    <a:pt x="3662" y="766"/>
                    <a:pt x="3145" y="637"/>
                    <a:pt x="2757" y="550"/>
                  </a:cubicBezTo>
                  <a:cubicBezTo>
                    <a:pt x="2326" y="464"/>
                    <a:pt x="2068" y="421"/>
                    <a:pt x="1896" y="335"/>
                  </a:cubicBezTo>
                  <a:lnTo>
                    <a:pt x="1551" y="249"/>
                  </a:lnTo>
                  <a:cubicBezTo>
                    <a:pt x="848" y="89"/>
                    <a:pt x="383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610;p59"/>
            <p:cNvSpPr/>
            <p:nvPr/>
          </p:nvSpPr>
          <p:spPr>
            <a:xfrm>
              <a:off x="8926107" y="2878693"/>
              <a:ext cx="56485" cy="57974"/>
            </a:xfrm>
            <a:custGeom>
              <a:avLst/>
              <a:gdLst/>
              <a:ahLst/>
              <a:cxnLst/>
              <a:rect l="l" t="t" r="r" b="b"/>
              <a:pathLst>
                <a:path w="1783" h="1830" extrusionOk="0">
                  <a:moveTo>
                    <a:pt x="217" y="0"/>
                  </a:moveTo>
                  <a:cubicBezTo>
                    <a:pt x="27" y="0"/>
                    <a:pt x="1" y="193"/>
                    <a:pt x="179" y="550"/>
                  </a:cubicBezTo>
                  <a:lnTo>
                    <a:pt x="696" y="1067"/>
                  </a:lnTo>
                  <a:lnTo>
                    <a:pt x="1170" y="1670"/>
                  </a:lnTo>
                  <a:cubicBezTo>
                    <a:pt x="1323" y="1777"/>
                    <a:pt x="1455" y="1830"/>
                    <a:pt x="1551" y="1830"/>
                  </a:cubicBezTo>
                  <a:cubicBezTo>
                    <a:pt x="1724" y="1830"/>
                    <a:pt x="1782" y="1658"/>
                    <a:pt x="1644" y="1325"/>
                  </a:cubicBezTo>
                  <a:lnTo>
                    <a:pt x="1127" y="679"/>
                  </a:lnTo>
                  <a:lnTo>
                    <a:pt x="567" y="119"/>
                  </a:lnTo>
                  <a:cubicBezTo>
                    <a:pt x="420" y="39"/>
                    <a:pt x="302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2" name="图片 2">
            <a:extLst>
              <a:ext uri="{FF2B5EF4-FFF2-40B4-BE49-F238E27FC236}">
                <a16:creationId xmlns:a16="http://schemas.microsoft.com/office/drawing/2014/main" id="{E6E10F80-111D-44B7-AB1E-121894345A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5891" r="5710" b="2945"/>
          <a:stretch/>
        </p:blipFill>
        <p:spPr>
          <a:xfrm>
            <a:off x="-152074" y="1221383"/>
            <a:ext cx="2840954" cy="3599199"/>
          </a:xfrm>
          <a:prstGeom prst="rect">
            <a:avLst/>
          </a:prstGeom>
        </p:spPr>
      </p:pic>
      <p:grpSp>
        <p:nvGrpSpPr>
          <p:cNvPr id="306" name="Google Shape;2392;p59"/>
          <p:cNvGrpSpPr/>
          <p:nvPr/>
        </p:nvGrpSpPr>
        <p:grpSpPr>
          <a:xfrm>
            <a:off x="3869817" y="3672657"/>
            <a:ext cx="884938" cy="1275527"/>
            <a:chOff x="913350" y="238025"/>
            <a:chExt cx="1434725" cy="2067975"/>
          </a:xfrm>
        </p:grpSpPr>
        <p:sp>
          <p:nvSpPr>
            <p:cNvPr id="307" name="Google Shape;2393;p59"/>
            <p:cNvSpPr/>
            <p:nvPr/>
          </p:nvSpPr>
          <p:spPr>
            <a:xfrm>
              <a:off x="2198850" y="1127375"/>
              <a:ext cx="149225" cy="283250"/>
            </a:xfrm>
            <a:custGeom>
              <a:avLst/>
              <a:gdLst/>
              <a:ahLst/>
              <a:cxnLst/>
              <a:rect l="l" t="t" r="r" b="b"/>
              <a:pathLst>
                <a:path w="5969" h="11330" extrusionOk="0">
                  <a:moveTo>
                    <a:pt x="2864" y="0"/>
                  </a:moveTo>
                  <a:lnTo>
                    <a:pt x="2864" y="0"/>
                  </a:lnTo>
                  <a:cubicBezTo>
                    <a:pt x="0" y="2218"/>
                    <a:pt x="202" y="11131"/>
                    <a:pt x="202" y="11131"/>
                  </a:cubicBezTo>
                  <a:cubicBezTo>
                    <a:pt x="805" y="11269"/>
                    <a:pt x="1348" y="11329"/>
                    <a:pt x="1836" y="11329"/>
                  </a:cubicBezTo>
                  <a:cubicBezTo>
                    <a:pt x="5200" y="11329"/>
                    <a:pt x="5969" y="8469"/>
                    <a:pt x="5969" y="8469"/>
                  </a:cubicBezTo>
                  <a:cubicBezTo>
                    <a:pt x="2339" y="8389"/>
                    <a:pt x="2864" y="1"/>
                    <a:pt x="2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2394;p59"/>
            <p:cNvSpPr/>
            <p:nvPr/>
          </p:nvSpPr>
          <p:spPr>
            <a:xfrm>
              <a:off x="913350" y="536625"/>
              <a:ext cx="1414575" cy="1769375"/>
            </a:xfrm>
            <a:custGeom>
              <a:avLst/>
              <a:gdLst/>
              <a:ahLst/>
              <a:cxnLst/>
              <a:rect l="l" t="t" r="r" b="b"/>
              <a:pathLst>
                <a:path w="56583" h="70775" extrusionOk="0">
                  <a:moveTo>
                    <a:pt x="32422" y="0"/>
                  </a:moveTo>
                  <a:cubicBezTo>
                    <a:pt x="23448" y="0"/>
                    <a:pt x="15194" y="5603"/>
                    <a:pt x="13350" y="13064"/>
                  </a:cubicBezTo>
                  <a:cubicBezTo>
                    <a:pt x="10688" y="23832"/>
                    <a:pt x="16455" y="37141"/>
                    <a:pt x="17342" y="45045"/>
                  </a:cubicBezTo>
                  <a:cubicBezTo>
                    <a:pt x="18270" y="52990"/>
                    <a:pt x="9277" y="57628"/>
                    <a:pt x="9277" y="57628"/>
                  </a:cubicBezTo>
                  <a:cubicBezTo>
                    <a:pt x="7641" y="55447"/>
                    <a:pt x="5198" y="54923"/>
                    <a:pt x="3230" y="54923"/>
                  </a:cubicBezTo>
                  <a:cubicBezTo>
                    <a:pt x="1413" y="54923"/>
                    <a:pt x="1" y="55369"/>
                    <a:pt x="1" y="55369"/>
                  </a:cubicBezTo>
                  <a:cubicBezTo>
                    <a:pt x="2259" y="60612"/>
                    <a:pt x="7663" y="60612"/>
                    <a:pt x="7663" y="60612"/>
                  </a:cubicBezTo>
                  <a:cubicBezTo>
                    <a:pt x="1977" y="65250"/>
                    <a:pt x="5849" y="70775"/>
                    <a:pt x="5849" y="70775"/>
                  </a:cubicBezTo>
                  <a:cubicBezTo>
                    <a:pt x="13793" y="65532"/>
                    <a:pt x="11535" y="60894"/>
                    <a:pt x="11535" y="60894"/>
                  </a:cubicBezTo>
                  <a:lnTo>
                    <a:pt x="11535" y="60894"/>
                  </a:lnTo>
                  <a:cubicBezTo>
                    <a:pt x="12071" y="60917"/>
                    <a:pt x="12604" y="60927"/>
                    <a:pt x="13133" y="60927"/>
                  </a:cubicBezTo>
                  <a:cubicBezTo>
                    <a:pt x="30900" y="60927"/>
                    <a:pt x="44459" y="48636"/>
                    <a:pt x="50412" y="37866"/>
                  </a:cubicBezTo>
                  <a:cubicBezTo>
                    <a:pt x="56542" y="26816"/>
                    <a:pt x="56582" y="11854"/>
                    <a:pt x="44282" y="3627"/>
                  </a:cubicBezTo>
                  <a:cubicBezTo>
                    <a:pt x="40517" y="1101"/>
                    <a:pt x="36399" y="0"/>
                    <a:pt x="324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2395;p59"/>
            <p:cNvSpPr/>
            <p:nvPr/>
          </p:nvSpPr>
          <p:spPr>
            <a:xfrm>
              <a:off x="1380175" y="1228450"/>
              <a:ext cx="840275" cy="821475"/>
            </a:xfrm>
            <a:custGeom>
              <a:avLst/>
              <a:gdLst/>
              <a:ahLst/>
              <a:cxnLst/>
              <a:rect l="l" t="t" r="r" b="b"/>
              <a:pathLst>
                <a:path w="33611" h="32859" extrusionOk="0">
                  <a:moveTo>
                    <a:pt x="27638" y="0"/>
                  </a:moveTo>
                  <a:cubicBezTo>
                    <a:pt x="26895" y="0"/>
                    <a:pt x="26049" y="121"/>
                    <a:pt x="25085" y="393"/>
                  </a:cubicBezTo>
                  <a:cubicBezTo>
                    <a:pt x="14115" y="3458"/>
                    <a:pt x="10889" y="28261"/>
                    <a:pt x="0" y="32858"/>
                  </a:cubicBezTo>
                  <a:lnTo>
                    <a:pt x="0" y="32858"/>
                  </a:lnTo>
                  <a:cubicBezTo>
                    <a:pt x="15043" y="30640"/>
                    <a:pt x="26416" y="19792"/>
                    <a:pt x="31739" y="10193"/>
                  </a:cubicBezTo>
                  <a:cubicBezTo>
                    <a:pt x="32142" y="9427"/>
                    <a:pt x="32546" y="8661"/>
                    <a:pt x="32909" y="7895"/>
                  </a:cubicBezTo>
                  <a:cubicBezTo>
                    <a:pt x="32909" y="7823"/>
                    <a:pt x="33610" y="0"/>
                    <a:pt x="27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2396;p59"/>
            <p:cNvSpPr/>
            <p:nvPr/>
          </p:nvSpPr>
          <p:spPr>
            <a:xfrm>
              <a:off x="1624975" y="973350"/>
              <a:ext cx="175225" cy="83600"/>
            </a:xfrm>
            <a:custGeom>
              <a:avLst/>
              <a:gdLst/>
              <a:ahLst/>
              <a:cxnLst/>
              <a:rect l="l" t="t" r="r" b="b"/>
              <a:pathLst>
                <a:path w="7009" h="3344" extrusionOk="0">
                  <a:moveTo>
                    <a:pt x="6688" y="1"/>
                  </a:moveTo>
                  <a:cubicBezTo>
                    <a:pt x="6562" y="1"/>
                    <a:pt x="6441" y="92"/>
                    <a:pt x="6420" y="273"/>
                  </a:cubicBezTo>
                  <a:cubicBezTo>
                    <a:pt x="6445" y="1791"/>
                    <a:pt x="4583" y="2791"/>
                    <a:pt x="2951" y="2791"/>
                  </a:cubicBezTo>
                  <a:cubicBezTo>
                    <a:pt x="1852" y="2791"/>
                    <a:pt x="857" y="2337"/>
                    <a:pt x="613" y="1281"/>
                  </a:cubicBezTo>
                  <a:cubicBezTo>
                    <a:pt x="564" y="1135"/>
                    <a:pt x="451" y="1074"/>
                    <a:pt x="337" y="1074"/>
                  </a:cubicBezTo>
                  <a:cubicBezTo>
                    <a:pt x="168" y="1074"/>
                    <a:pt x="0" y="1210"/>
                    <a:pt x="48" y="1402"/>
                  </a:cubicBezTo>
                  <a:lnTo>
                    <a:pt x="48" y="1443"/>
                  </a:lnTo>
                  <a:cubicBezTo>
                    <a:pt x="379" y="2767"/>
                    <a:pt x="1613" y="3344"/>
                    <a:pt x="2951" y="3344"/>
                  </a:cubicBezTo>
                  <a:cubicBezTo>
                    <a:pt x="4873" y="3344"/>
                    <a:pt x="7009" y="2152"/>
                    <a:pt x="6985" y="273"/>
                  </a:cubicBezTo>
                  <a:cubicBezTo>
                    <a:pt x="6945" y="92"/>
                    <a:pt x="6814" y="1"/>
                    <a:pt x="6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2397;p59"/>
            <p:cNvSpPr/>
            <p:nvPr/>
          </p:nvSpPr>
          <p:spPr>
            <a:xfrm>
              <a:off x="1971775" y="889425"/>
              <a:ext cx="174850" cy="83275"/>
            </a:xfrm>
            <a:custGeom>
              <a:avLst/>
              <a:gdLst/>
              <a:ahLst/>
              <a:cxnLst/>
              <a:rect l="l" t="t" r="r" b="b"/>
              <a:pathLst>
                <a:path w="6994" h="3331" extrusionOk="0">
                  <a:moveTo>
                    <a:pt x="6664" y="1"/>
                  </a:moveTo>
                  <a:cubicBezTo>
                    <a:pt x="6533" y="1"/>
                    <a:pt x="6401" y="81"/>
                    <a:pt x="6381" y="243"/>
                  </a:cubicBezTo>
                  <a:cubicBezTo>
                    <a:pt x="6429" y="1781"/>
                    <a:pt x="4586" y="2789"/>
                    <a:pt x="2953" y="2789"/>
                  </a:cubicBezTo>
                  <a:cubicBezTo>
                    <a:pt x="1846" y="2789"/>
                    <a:pt x="835" y="2326"/>
                    <a:pt x="574" y="1251"/>
                  </a:cubicBezTo>
                  <a:cubicBezTo>
                    <a:pt x="542" y="1108"/>
                    <a:pt x="442" y="1046"/>
                    <a:pt x="336" y="1046"/>
                  </a:cubicBezTo>
                  <a:cubicBezTo>
                    <a:pt x="174" y="1046"/>
                    <a:pt x="1" y="1192"/>
                    <a:pt x="50" y="1412"/>
                  </a:cubicBezTo>
                  <a:cubicBezTo>
                    <a:pt x="363" y="2750"/>
                    <a:pt x="1590" y="3330"/>
                    <a:pt x="2924" y="3330"/>
                  </a:cubicBezTo>
                  <a:cubicBezTo>
                    <a:pt x="4848" y="3330"/>
                    <a:pt x="6994" y="2124"/>
                    <a:pt x="6946" y="243"/>
                  </a:cubicBezTo>
                  <a:cubicBezTo>
                    <a:pt x="6926" y="81"/>
                    <a:pt x="6795" y="1"/>
                    <a:pt x="66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2398;p59"/>
            <p:cNvSpPr/>
            <p:nvPr/>
          </p:nvSpPr>
          <p:spPr>
            <a:xfrm>
              <a:off x="1887750" y="1023175"/>
              <a:ext cx="89300" cy="55200"/>
            </a:xfrm>
            <a:custGeom>
              <a:avLst/>
              <a:gdLst/>
              <a:ahLst/>
              <a:cxnLst/>
              <a:rect l="l" t="t" r="r" b="b"/>
              <a:pathLst>
                <a:path w="3572" h="2208" extrusionOk="0">
                  <a:moveTo>
                    <a:pt x="3190" y="0"/>
                  </a:moveTo>
                  <a:cubicBezTo>
                    <a:pt x="3051" y="0"/>
                    <a:pt x="2904" y="95"/>
                    <a:pt x="2927" y="256"/>
                  </a:cubicBezTo>
                  <a:cubicBezTo>
                    <a:pt x="3110" y="1198"/>
                    <a:pt x="2391" y="1748"/>
                    <a:pt x="1686" y="1748"/>
                  </a:cubicBezTo>
                  <a:cubicBezTo>
                    <a:pt x="1153" y="1748"/>
                    <a:pt x="628" y="1434"/>
                    <a:pt x="507" y="740"/>
                  </a:cubicBezTo>
                  <a:cubicBezTo>
                    <a:pt x="472" y="619"/>
                    <a:pt x="370" y="565"/>
                    <a:pt x="269" y="565"/>
                  </a:cubicBezTo>
                  <a:cubicBezTo>
                    <a:pt x="134" y="565"/>
                    <a:pt x="0" y="660"/>
                    <a:pt x="23" y="821"/>
                  </a:cubicBezTo>
                  <a:cubicBezTo>
                    <a:pt x="207" y="1632"/>
                    <a:pt x="965" y="2208"/>
                    <a:pt x="1772" y="2208"/>
                  </a:cubicBezTo>
                  <a:cubicBezTo>
                    <a:pt x="1847" y="2208"/>
                    <a:pt x="1923" y="2202"/>
                    <a:pt x="1999" y="2192"/>
                  </a:cubicBezTo>
                  <a:cubicBezTo>
                    <a:pt x="2927" y="1990"/>
                    <a:pt x="3572" y="1103"/>
                    <a:pt x="3411" y="176"/>
                  </a:cubicBezTo>
                  <a:cubicBezTo>
                    <a:pt x="3393" y="54"/>
                    <a:pt x="3294" y="0"/>
                    <a:pt x="31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2399;p59"/>
            <p:cNvSpPr/>
            <p:nvPr/>
          </p:nvSpPr>
          <p:spPr>
            <a:xfrm>
              <a:off x="1556600" y="1056800"/>
              <a:ext cx="142200" cy="142175"/>
            </a:xfrm>
            <a:custGeom>
              <a:avLst/>
              <a:gdLst/>
              <a:ahLst/>
              <a:cxnLst/>
              <a:rect l="l" t="t" r="r" b="b"/>
              <a:pathLst>
                <a:path w="5688" h="5687" extrusionOk="0">
                  <a:moveTo>
                    <a:pt x="2824" y="0"/>
                  </a:moveTo>
                  <a:cubicBezTo>
                    <a:pt x="1291" y="0"/>
                    <a:pt x="1" y="1291"/>
                    <a:pt x="1" y="2823"/>
                  </a:cubicBezTo>
                  <a:cubicBezTo>
                    <a:pt x="1" y="4396"/>
                    <a:pt x="1291" y="5687"/>
                    <a:pt x="2824" y="5687"/>
                  </a:cubicBezTo>
                  <a:cubicBezTo>
                    <a:pt x="4397" y="5687"/>
                    <a:pt x="5687" y="4396"/>
                    <a:pt x="5687" y="2823"/>
                  </a:cubicBezTo>
                  <a:cubicBezTo>
                    <a:pt x="5687" y="1291"/>
                    <a:pt x="4397" y="0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2400;p59"/>
            <p:cNvSpPr/>
            <p:nvPr/>
          </p:nvSpPr>
          <p:spPr>
            <a:xfrm>
              <a:off x="2112150" y="929750"/>
              <a:ext cx="141175" cy="142200"/>
            </a:xfrm>
            <a:custGeom>
              <a:avLst/>
              <a:gdLst/>
              <a:ahLst/>
              <a:cxnLst/>
              <a:rect l="l" t="t" r="r" b="b"/>
              <a:pathLst>
                <a:path w="5647" h="5688" extrusionOk="0">
                  <a:moveTo>
                    <a:pt x="2823" y="1"/>
                  </a:moveTo>
                  <a:cubicBezTo>
                    <a:pt x="1250" y="1"/>
                    <a:pt x="0" y="1291"/>
                    <a:pt x="0" y="2864"/>
                  </a:cubicBezTo>
                  <a:cubicBezTo>
                    <a:pt x="0" y="4397"/>
                    <a:pt x="1250" y="5687"/>
                    <a:pt x="2823" y="5687"/>
                  </a:cubicBezTo>
                  <a:cubicBezTo>
                    <a:pt x="4396" y="5687"/>
                    <a:pt x="5646" y="4397"/>
                    <a:pt x="5646" y="2864"/>
                  </a:cubicBezTo>
                  <a:cubicBezTo>
                    <a:pt x="5646" y="1291"/>
                    <a:pt x="4396" y="1"/>
                    <a:pt x="28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2401;p59"/>
            <p:cNvSpPr/>
            <p:nvPr/>
          </p:nvSpPr>
          <p:spPr>
            <a:xfrm>
              <a:off x="1175500" y="1359250"/>
              <a:ext cx="381125" cy="306425"/>
            </a:xfrm>
            <a:custGeom>
              <a:avLst/>
              <a:gdLst/>
              <a:ahLst/>
              <a:cxnLst/>
              <a:rect l="l" t="t" r="r" b="b"/>
              <a:pathLst>
                <a:path w="15245" h="12257" extrusionOk="0">
                  <a:moveTo>
                    <a:pt x="9195" y="1"/>
                  </a:moveTo>
                  <a:cubicBezTo>
                    <a:pt x="9195" y="1"/>
                    <a:pt x="5606" y="6171"/>
                    <a:pt x="0" y="8510"/>
                  </a:cubicBezTo>
                  <a:cubicBezTo>
                    <a:pt x="0" y="8510"/>
                    <a:pt x="1631" y="12257"/>
                    <a:pt x="6148" y="12257"/>
                  </a:cubicBezTo>
                  <a:cubicBezTo>
                    <a:pt x="8407" y="12257"/>
                    <a:pt x="11387" y="11320"/>
                    <a:pt x="15245" y="8510"/>
                  </a:cubicBezTo>
                  <a:cubicBezTo>
                    <a:pt x="15245" y="8510"/>
                    <a:pt x="14680" y="1977"/>
                    <a:pt x="9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2402;p59"/>
            <p:cNvSpPr/>
            <p:nvPr/>
          </p:nvSpPr>
          <p:spPr>
            <a:xfrm>
              <a:off x="1339250" y="395425"/>
              <a:ext cx="171400" cy="141150"/>
            </a:xfrm>
            <a:custGeom>
              <a:avLst/>
              <a:gdLst/>
              <a:ahLst/>
              <a:cxnLst/>
              <a:rect l="l" t="t" r="r" b="b"/>
              <a:pathLst>
                <a:path w="6856" h="5646" extrusionOk="0">
                  <a:moveTo>
                    <a:pt x="2361" y="0"/>
                  </a:moveTo>
                  <a:cubicBezTo>
                    <a:pt x="1836" y="0"/>
                    <a:pt x="1366" y="211"/>
                    <a:pt x="1032" y="685"/>
                  </a:cubicBezTo>
                  <a:cubicBezTo>
                    <a:pt x="1" y="2137"/>
                    <a:pt x="1503" y="3806"/>
                    <a:pt x="3310" y="3806"/>
                  </a:cubicBezTo>
                  <a:cubicBezTo>
                    <a:pt x="3410" y="3806"/>
                    <a:pt x="3512" y="3801"/>
                    <a:pt x="3613" y="3790"/>
                  </a:cubicBezTo>
                  <a:cubicBezTo>
                    <a:pt x="3728" y="3776"/>
                    <a:pt x="3842" y="3769"/>
                    <a:pt x="3955" y="3769"/>
                  </a:cubicBezTo>
                  <a:cubicBezTo>
                    <a:pt x="5112" y="3769"/>
                    <a:pt x="6146" y="4506"/>
                    <a:pt x="6477" y="5645"/>
                  </a:cubicBezTo>
                  <a:cubicBezTo>
                    <a:pt x="6855" y="2712"/>
                    <a:pt x="4248" y="0"/>
                    <a:pt x="2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2403;p59"/>
            <p:cNvSpPr/>
            <p:nvPr/>
          </p:nvSpPr>
          <p:spPr>
            <a:xfrm>
              <a:off x="1445575" y="260025"/>
              <a:ext cx="123150" cy="184800"/>
            </a:xfrm>
            <a:custGeom>
              <a:avLst/>
              <a:gdLst/>
              <a:ahLst/>
              <a:cxnLst/>
              <a:rect l="l" t="t" r="r" b="b"/>
              <a:pathLst>
                <a:path w="4926" h="7392" extrusionOk="0">
                  <a:moveTo>
                    <a:pt x="2716" y="1"/>
                  </a:moveTo>
                  <a:cubicBezTo>
                    <a:pt x="234" y="1"/>
                    <a:pt x="1" y="5307"/>
                    <a:pt x="2990" y="7391"/>
                  </a:cubicBezTo>
                  <a:cubicBezTo>
                    <a:pt x="2345" y="6262"/>
                    <a:pt x="2546" y="4851"/>
                    <a:pt x="3514" y="4004"/>
                  </a:cubicBezTo>
                  <a:cubicBezTo>
                    <a:pt x="4926" y="2673"/>
                    <a:pt x="4764" y="213"/>
                    <a:pt x="2909" y="11"/>
                  </a:cubicBezTo>
                  <a:cubicBezTo>
                    <a:pt x="2843" y="4"/>
                    <a:pt x="2779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2404;p59"/>
            <p:cNvSpPr/>
            <p:nvPr/>
          </p:nvSpPr>
          <p:spPr>
            <a:xfrm>
              <a:off x="1294650" y="238025"/>
              <a:ext cx="147050" cy="122725"/>
            </a:xfrm>
            <a:custGeom>
              <a:avLst/>
              <a:gdLst/>
              <a:ahLst/>
              <a:cxnLst/>
              <a:rect l="l" t="t" r="r" b="b"/>
              <a:pathLst>
                <a:path w="5882" h="4909" extrusionOk="0">
                  <a:moveTo>
                    <a:pt x="2638" y="1"/>
                  </a:moveTo>
                  <a:cubicBezTo>
                    <a:pt x="2366" y="1"/>
                    <a:pt x="2083" y="88"/>
                    <a:pt x="1808" y="286"/>
                  </a:cubicBezTo>
                  <a:cubicBezTo>
                    <a:pt x="0" y="1479"/>
                    <a:pt x="2484" y="4909"/>
                    <a:pt x="5447" y="4909"/>
                  </a:cubicBezTo>
                  <a:cubicBezTo>
                    <a:pt x="5591" y="4909"/>
                    <a:pt x="5736" y="4901"/>
                    <a:pt x="5881" y="4884"/>
                  </a:cubicBezTo>
                  <a:cubicBezTo>
                    <a:pt x="4833" y="4561"/>
                    <a:pt x="4228" y="3553"/>
                    <a:pt x="4349" y="2464"/>
                  </a:cubicBezTo>
                  <a:cubicBezTo>
                    <a:pt x="4507" y="1195"/>
                    <a:pt x="3643" y="1"/>
                    <a:pt x="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2405;p59"/>
            <p:cNvSpPr/>
            <p:nvPr/>
          </p:nvSpPr>
          <p:spPr>
            <a:xfrm>
              <a:off x="1498125" y="583600"/>
              <a:ext cx="98825" cy="48075"/>
            </a:xfrm>
            <a:custGeom>
              <a:avLst/>
              <a:gdLst/>
              <a:ahLst/>
              <a:cxnLst/>
              <a:rect l="l" t="t" r="r" b="b"/>
              <a:pathLst>
                <a:path w="3953" h="1923" extrusionOk="0">
                  <a:moveTo>
                    <a:pt x="3223" y="0"/>
                  </a:moveTo>
                  <a:cubicBezTo>
                    <a:pt x="2830" y="0"/>
                    <a:pt x="2295" y="112"/>
                    <a:pt x="1735" y="337"/>
                  </a:cubicBezTo>
                  <a:cubicBezTo>
                    <a:pt x="727" y="740"/>
                    <a:pt x="1" y="1345"/>
                    <a:pt x="122" y="1708"/>
                  </a:cubicBezTo>
                  <a:cubicBezTo>
                    <a:pt x="193" y="1851"/>
                    <a:pt x="416" y="1923"/>
                    <a:pt x="731" y="1923"/>
                  </a:cubicBezTo>
                  <a:cubicBezTo>
                    <a:pt x="1123" y="1923"/>
                    <a:pt x="1659" y="1811"/>
                    <a:pt x="2219" y="1587"/>
                  </a:cubicBezTo>
                  <a:cubicBezTo>
                    <a:pt x="3227" y="1183"/>
                    <a:pt x="3953" y="578"/>
                    <a:pt x="3832" y="216"/>
                  </a:cubicBezTo>
                  <a:cubicBezTo>
                    <a:pt x="3760" y="72"/>
                    <a:pt x="3537" y="0"/>
                    <a:pt x="3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" name="Google Shape;2435;p59"/>
          <p:cNvGrpSpPr/>
          <p:nvPr/>
        </p:nvGrpSpPr>
        <p:grpSpPr>
          <a:xfrm>
            <a:off x="5805883" y="2970302"/>
            <a:ext cx="574626" cy="695272"/>
            <a:chOff x="3530700" y="3207350"/>
            <a:chExt cx="931625" cy="1127225"/>
          </a:xfrm>
        </p:grpSpPr>
        <p:sp>
          <p:nvSpPr>
            <p:cNvPr id="321" name="Google Shape;2436;p59"/>
            <p:cNvSpPr/>
            <p:nvPr/>
          </p:nvSpPr>
          <p:spPr>
            <a:xfrm>
              <a:off x="3659750" y="3599550"/>
              <a:ext cx="140175" cy="638225"/>
            </a:xfrm>
            <a:custGeom>
              <a:avLst/>
              <a:gdLst/>
              <a:ahLst/>
              <a:cxnLst/>
              <a:rect l="l" t="t" r="r" b="b"/>
              <a:pathLst>
                <a:path w="5607" h="25529" extrusionOk="0">
                  <a:moveTo>
                    <a:pt x="3792" y="0"/>
                  </a:moveTo>
                  <a:lnTo>
                    <a:pt x="3792" y="0"/>
                  </a:lnTo>
                  <a:cubicBezTo>
                    <a:pt x="3429" y="202"/>
                    <a:pt x="3106" y="444"/>
                    <a:pt x="2824" y="766"/>
                  </a:cubicBezTo>
                  <a:cubicBezTo>
                    <a:pt x="2461" y="1089"/>
                    <a:pt x="2138" y="1492"/>
                    <a:pt x="1896" y="1896"/>
                  </a:cubicBezTo>
                  <a:cubicBezTo>
                    <a:pt x="1533" y="2420"/>
                    <a:pt x="1251" y="3025"/>
                    <a:pt x="1050" y="3670"/>
                  </a:cubicBezTo>
                  <a:cubicBezTo>
                    <a:pt x="808" y="4436"/>
                    <a:pt x="727" y="5283"/>
                    <a:pt x="767" y="6090"/>
                  </a:cubicBezTo>
                  <a:cubicBezTo>
                    <a:pt x="848" y="6937"/>
                    <a:pt x="1009" y="7784"/>
                    <a:pt x="1251" y="8590"/>
                  </a:cubicBezTo>
                  <a:lnTo>
                    <a:pt x="1614" y="9760"/>
                  </a:lnTo>
                  <a:cubicBezTo>
                    <a:pt x="1735" y="10123"/>
                    <a:pt x="1816" y="10526"/>
                    <a:pt x="1896" y="10849"/>
                  </a:cubicBezTo>
                  <a:cubicBezTo>
                    <a:pt x="1937" y="11010"/>
                    <a:pt x="2017" y="11212"/>
                    <a:pt x="2017" y="11373"/>
                  </a:cubicBezTo>
                  <a:cubicBezTo>
                    <a:pt x="2058" y="11494"/>
                    <a:pt x="2058" y="11655"/>
                    <a:pt x="2098" y="11817"/>
                  </a:cubicBezTo>
                  <a:cubicBezTo>
                    <a:pt x="2098" y="11857"/>
                    <a:pt x="2098" y="11938"/>
                    <a:pt x="2098" y="12018"/>
                  </a:cubicBezTo>
                  <a:lnTo>
                    <a:pt x="2098" y="12381"/>
                  </a:lnTo>
                  <a:lnTo>
                    <a:pt x="2058" y="12583"/>
                  </a:lnTo>
                  <a:cubicBezTo>
                    <a:pt x="1896" y="13228"/>
                    <a:pt x="1695" y="13873"/>
                    <a:pt x="1413" y="14438"/>
                  </a:cubicBezTo>
                  <a:cubicBezTo>
                    <a:pt x="1009" y="15245"/>
                    <a:pt x="687" y="16092"/>
                    <a:pt x="445" y="16938"/>
                  </a:cubicBezTo>
                  <a:cubicBezTo>
                    <a:pt x="203" y="17785"/>
                    <a:pt x="41" y="18673"/>
                    <a:pt x="41" y="19520"/>
                  </a:cubicBezTo>
                  <a:cubicBezTo>
                    <a:pt x="1" y="20366"/>
                    <a:pt x="122" y="21173"/>
                    <a:pt x="404" y="21939"/>
                  </a:cubicBezTo>
                  <a:cubicBezTo>
                    <a:pt x="606" y="22544"/>
                    <a:pt x="929" y="23149"/>
                    <a:pt x="1292" y="23673"/>
                  </a:cubicBezTo>
                  <a:cubicBezTo>
                    <a:pt x="1493" y="23915"/>
                    <a:pt x="1654" y="24117"/>
                    <a:pt x="1816" y="24319"/>
                  </a:cubicBezTo>
                  <a:cubicBezTo>
                    <a:pt x="1977" y="24480"/>
                    <a:pt x="2138" y="24641"/>
                    <a:pt x="2259" y="24762"/>
                  </a:cubicBezTo>
                  <a:cubicBezTo>
                    <a:pt x="2501" y="24964"/>
                    <a:pt x="2743" y="25166"/>
                    <a:pt x="2985" y="25327"/>
                  </a:cubicBezTo>
                  <a:cubicBezTo>
                    <a:pt x="3187" y="25448"/>
                    <a:pt x="3268" y="25529"/>
                    <a:pt x="3268" y="25529"/>
                  </a:cubicBezTo>
                  <a:lnTo>
                    <a:pt x="3147" y="25206"/>
                  </a:lnTo>
                  <a:cubicBezTo>
                    <a:pt x="3106" y="25004"/>
                    <a:pt x="2985" y="24722"/>
                    <a:pt x="2864" y="24359"/>
                  </a:cubicBezTo>
                  <a:cubicBezTo>
                    <a:pt x="2824" y="24198"/>
                    <a:pt x="2743" y="23996"/>
                    <a:pt x="2703" y="23794"/>
                  </a:cubicBezTo>
                  <a:lnTo>
                    <a:pt x="2542" y="23109"/>
                  </a:lnTo>
                  <a:cubicBezTo>
                    <a:pt x="2421" y="22625"/>
                    <a:pt x="2380" y="22101"/>
                    <a:pt x="2421" y="21576"/>
                  </a:cubicBezTo>
                  <a:cubicBezTo>
                    <a:pt x="2421" y="20971"/>
                    <a:pt x="2501" y="20407"/>
                    <a:pt x="2663" y="19842"/>
                  </a:cubicBezTo>
                  <a:cubicBezTo>
                    <a:pt x="2824" y="19237"/>
                    <a:pt x="3066" y="18592"/>
                    <a:pt x="3348" y="18027"/>
                  </a:cubicBezTo>
                  <a:cubicBezTo>
                    <a:pt x="3510" y="17705"/>
                    <a:pt x="3711" y="17342"/>
                    <a:pt x="3873" y="17059"/>
                  </a:cubicBezTo>
                  <a:cubicBezTo>
                    <a:pt x="4034" y="16737"/>
                    <a:pt x="4276" y="16374"/>
                    <a:pt x="4437" y="16011"/>
                  </a:cubicBezTo>
                  <a:lnTo>
                    <a:pt x="4760" y="15406"/>
                  </a:lnTo>
                  <a:cubicBezTo>
                    <a:pt x="4881" y="15164"/>
                    <a:pt x="5002" y="14962"/>
                    <a:pt x="5082" y="14720"/>
                  </a:cubicBezTo>
                  <a:lnTo>
                    <a:pt x="5365" y="13994"/>
                  </a:lnTo>
                  <a:cubicBezTo>
                    <a:pt x="5445" y="13712"/>
                    <a:pt x="5486" y="13430"/>
                    <a:pt x="5526" y="13148"/>
                  </a:cubicBezTo>
                  <a:lnTo>
                    <a:pt x="5607" y="12704"/>
                  </a:lnTo>
                  <a:lnTo>
                    <a:pt x="5607" y="12260"/>
                  </a:lnTo>
                  <a:cubicBezTo>
                    <a:pt x="5607" y="11978"/>
                    <a:pt x="5607" y="11696"/>
                    <a:pt x="5566" y="11373"/>
                  </a:cubicBezTo>
                  <a:cubicBezTo>
                    <a:pt x="5526" y="11131"/>
                    <a:pt x="5486" y="10849"/>
                    <a:pt x="5405" y="10607"/>
                  </a:cubicBezTo>
                  <a:cubicBezTo>
                    <a:pt x="5365" y="10324"/>
                    <a:pt x="5244" y="10123"/>
                    <a:pt x="5203" y="9881"/>
                  </a:cubicBezTo>
                  <a:cubicBezTo>
                    <a:pt x="5042" y="9478"/>
                    <a:pt x="4881" y="9034"/>
                    <a:pt x="4679" y="8631"/>
                  </a:cubicBezTo>
                  <a:cubicBezTo>
                    <a:pt x="4518" y="8227"/>
                    <a:pt x="4357" y="7864"/>
                    <a:pt x="4195" y="7501"/>
                  </a:cubicBezTo>
                  <a:cubicBezTo>
                    <a:pt x="3873" y="6897"/>
                    <a:pt x="3590" y="6292"/>
                    <a:pt x="3348" y="5646"/>
                  </a:cubicBezTo>
                  <a:cubicBezTo>
                    <a:pt x="3187" y="5122"/>
                    <a:pt x="3066" y="4517"/>
                    <a:pt x="3026" y="3952"/>
                  </a:cubicBezTo>
                  <a:cubicBezTo>
                    <a:pt x="2985" y="2985"/>
                    <a:pt x="3106" y="2017"/>
                    <a:pt x="3389" y="1129"/>
                  </a:cubicBezTo>
                  <a:cubicBezTo>
                    <a:pt x="3510" y="766"/>
                    <a:pt x="3590" y="484"/>
                    <a:pt x="3671" y="283"/>
                  </a:cubicBezTo>
                  <a:lnTo>
                    <a:pt x="37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2437;p59"/>
            <p:cNvSpPr/>
            <p:nvPr/>
          </p:nvSpPr>
          <p:spPr>
            <a:xfrm>
              <a:off x="3762600" y="3599550"/>
              <a:ext cx="141175" cy="735025"/>
            </a:xfrm>
            <a:custGeom>
              <a:avLst/>
              <a:gdLst/>
              <a:ahLst/>
              <a:cxnLst/>
              <a:rect l="l" t="t" r="r" b="b"/>
              <a:pathLst>
                <a:path w="564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57" y="565"/>
                    <a:pt x="2138" y="887"/>
                    <a:pt x="225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82" y="5203"/>
                    <a:pt x="2461" y="5888"/>
                    <a:pt x="2299" y="6493"/>
                  </a:cubicBezTo>
                  <a:cubicBezTo>
                    <a:pt x="2057" y="7219"/>
                    <a:pt x="1775" y="7945"/>
                    <a:pt x="1452" y="8631"/>
                  </a:cubicBezTo>
                  <a:cubicBezTo>
                    <a:pt x="1291" y="9074"/>
                    <a:pt x="1130" y="9478"/>
                    <a:pt x="968" y="9962"/>
                  </a:cubicBezTo>
                  <a:cubicBezTo>
                    <a:pt x="767" y="10405"/>
                    <a:pt x="605" y="10889"/>
                    <a:pt x="444" y="11373"/>
                  </a:cubicBezTo>
                  <a:cubicBezTo>
                    <a:pt x="40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41" y="13470"/>
                    <a:pt x="1" y="13793"/>
                    <a:pt x="41" y="14115"/>
                  </a:cubicBezTo>
                  <a:lnTo>
                    <a:pt x="4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6" y="17463"/>
                    <a:pt x="847" y="17705"/>
                  </a:cubicBezTo>
                  <a:lnTo>
                    <a:pt x="1170" y="18431"/>
                  </a:lnTo>
                  <a:cubicBezTo>
                    <a:pt x="1372" y="18874"/>
                    <a:pt x="1614" y="19278"/>
                    <a:pt x="1775" y="19640"/>
                  </a:cubicBezTo>
                  <a:cubicBezTo>
                    <a:pt x="1936" y="20003"/>
                    <a:pt x="2098" y="20407"/>
                    <a:pt x="2259" y="20770"/>
                  </a:cubicBezTo>
                  <a:cubicBezTo>
                    <a:pt x="2582" y="21415"/>
                    <a:pt x="2783" y="22141"/>
                    <a:pt x="2985" y="22867"/>
                  </a:cubicBezTo>
                  <a:cubicBezTo>
                    <a:pt x="314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106" y="26617"/>
                  </a:cubicBezTo>
                  <a:lnTo>
                    <a:pt x="2945" y="27424"/>
                  </a:lnTo>
                  <a:cubicBezTo>
                    <a:pt x="2904" y="27666"/>
                    <a:pt x="2824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80" y="29400"/>
                  </a:lnTo>
                  <a:cubicBezTo>
                    <a:pt x="2380" y="29400"/>
                    <a:pt x="2461" y="29319"/>
                    <a:pt x="2622" y="29198"/>
                  </a:cubicBezTo>
                  <a:cubicBezTo>
                    <a:pt x="2904" y="28997"/>
                    <a:pt x="3146" y="28755"/>
                    <a:pt x="3348" y="28513"/>
                  </a:cubicBezTo>
                  <a:cubicBezTo>
                    <a:pt x="3509" y="28352"/>
                    <a:pt x="3670" y="28190"/>
                    <a:pt x="3832" y="27989"/>
                  </a:cubicBezTo>
                  <a:cubicBezTo>
                    <a:pt x="3993" y="27787"/>
                    <a:pt x="4154" y="27545"/>
                    <a:pt x="4316" y="27263"/>
                  </a:cubicBezTo>
                  <a:cubicBezTo>
                    <a:pt x="4719" y="26658"/>
                    <a:pt x="5042" y="25972"/>
                    <a:pt x="5243" y="25246"/>
                  </a:cubicBezTo>
                  <a:cubicBezTo>
                    <a:pt x="5485" y="24359"/>
                    <a:pt x="5647" y="23431"/>
                    <a:pt x="5606" y="22504"/>
                  </a:cubicBezTo>
                  <a:cubicBezTo>
                    <a:pt x="5606" y="21496"/>
                    <a:pt x="5445" y="20487"/>
                    <a:pt x="520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53" y="15971"/>
                    <a:pt x="3711" y="15245"/>
                    <a:pt x="359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49" y="13430"/>
                    <a:pt x="3549" y="13268"/>
                    <a:pt x="3590" y="13107"/>
                  </a:cubicBezTo>
                  <a:cubicBezTo>
                    <a:pt x="3590" y="12946"/>
                    <a:pt x="3670" y="12704"/>
                    <a:pt x="3711" y="12502"/>
                  </a:cubicBezTo>
                  <a:cubicBezTo>
                    <a:pt x="3791" y="12139"/>
                    <a:pt x="3912" y="11696"/>
                    <a:pt x="3993" y="11252"/>
                  </a:cubicBezTo>
                  <a:lnTo>
                    <a:pt x="4356" y="9921"/>
                  </a:lnTo>
                  <a:cubicBezTo>
                    <a:pt x="4598" y="8953"/>
                    <a:pt x="4759" y="7985"/>
                    <a:pt x="4840" y="6977"/>
                  </a:cubicBezTo>
                  <a:cubicBezTo>
                    <a:pt x="4880" y="6050"/>
                    <a:pt x="4800" y="5122"/>
                    <a:pt x="4558" y="4235"/>
                  </a:cubicBezTo>
                  <a:cubicBezTo>
                    <a:pt x="4356" y="3509"/>
                    <a:pt x="4074" y="2823"/>
                    <a:pt x="3751" y="2178"/>
                  </a:cubicBezTo>
                  <a:cubicBezTo>
                    <a:pt x="3469" y="1694"/>
                    <a:pt x="3146" y="1250"/>
                    <a:pt x="2783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2438;p59"/>
            <p:cNvSpPr/>
            <p:nvPr/>
          </p:nvSpPr>
          <p:spPr>
            <a:xfrm>
              <a:off x="3862425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lnTo>
                    <a:pt x="3791" y="0"/>
                  </a:lnTo>
                  <a:cubicBezTo>
                    <a:pt x="3428" y="202"/>
                    <a:pt x="3065" y="484"/>
                    <a:pt x="2783" y="766"/>
                  </a:cubicBezTo>
                  <a:cubicBezTo>
                    <a:pt x="2460" y="1129"/>
                    <a:pt x="2138" y="1492"/>
                    <a:pt x="1855" y="1896"/>
                  </a:cubicBezTo>
                  <a:cubicBezTo>
                    <a:pt x="1492" y="2460"/>
                    <a:pt x="121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69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89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161" y="17785"/>
                    <a:pt x="40" y="18673"/>
                    <a:pt x="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2" y="25166"/>
                    <a:pt x="2984" y="25367"/>
                  </a:cubicBezTo>
                  <a:cubicBezTo>
                    <a:pt x="314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5" y="25045"/>
                    <a:pt x="2984" y="24762"/>
                    <a:pt x="2863" y="24399"/>
                  </a:cubicBezTo>
                  <a:cubicBezTo>
                    <a:pt x="2823" y="24198"/>
                    <a:pt x="2742" y="24036"/>
                    <a:pt x="2702" y="23794"/>
                  </a:cubicBezTo>
                  <a:lnTo>
                    <a:pt x="2541" y="23149"/>
                  </a:lnTo>
                  <a:cubicBezTo>
                    <a:pt x="2420" y="22625"/>
                    <a:pt x="2380" y="22101"/>
                    <a:pt x="238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47" y="18027"/>
                  </a:cubicBezTo>
                  <a:cubicBezTo>
                    <a:pt x="3509" y="17705"/>
                    <a:pt x="3710" y="17382"/>
                    <a:pt x="3872" y="17059"/>
                  </a:cubicBezTo>
                  <a:cubicBezTo>
                    <a:pt x="4033" y="16777"/>
                    <a:pt x="423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4" y="2985"/>
                    <a:pt x="3105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2439;p59"/>
            <p:cNvSpPr/>
            <p:nvPr/>
          </p:nvSpPr>
          <p:spPr>
            <a:xfrm>
              <a:off x="3965250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7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3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4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1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0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46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2440;p59"/>
            <p:cNvSpPr/>
            <p:nvPr/>
          </p:nvSpPr>
          <p:spPr>
            <a:xfrm>
              <a:off x="4080200" y="3599550"/>
              <a:ext cx="140150" cy="638225"/>
            </a:xfrm>
            <a:custGeom>
              <a:avLst/>
              <a:gdLst/>
              <a:ahLst/>
              <a:cxnLst/>
              <a:rect l="l" t="t" r="r" b="b"/>
              <a:pathLst>
                <a:path w="5606" h="25529" extrusionOk="0">
                  <a:moveTo>
                    <a:pt x="3791" y="0"/>
                  </a:moveTo>
                  <a:cubicBezTo>
                    <a:pt x="3428" y="202"/>
                    <a:pt x="3106" y="484"/>
                    <a:pt x="2823" y="766"/>
                  </a:cubicBezTo>
                  <a:cubicBezTo>
                    <a:pt x="2460" y="1129"/>
                    <a:pt x="2138" y="1492"/>
                    <a:pt x="1896" y="1896"/>
                  </a:cubicBezTo>
                  <a:cubicBezTo>
                    <a:pt x="1533" y="2460"/>
                    <a:pt x="1250" y="3065"/>
                    <a:pt x="1049" y="3670"/>
                  </a:cubicBezTo>
                  <a:cubicBezTo>
                    <a:pt x="807" y="4477"/>
                    <a:pt x="726" y="5283"/>
                    <a:pt x="766" y="6090"/>
                  </a:cubicBezTo>
                  <a:cubicBezTo>
                    <a:pt x="847" y="6937"/>
                    <a:pt x="1008" y="7784"/>
                    <a:pt x="1250" y="8631"/>
                  </a:cubicBezTo>
                  <a:lnTo>
                    <a:pt x="1613" y="9760"/>
                  </a:lnTo>
                  <a:cubicBezTo>
                    <a:pt x="1734" y="10123"/>
                    <a:pt x="1815" y="10526"/>
                    <a:pt x="1896" y="10849"/>
                  </a:cubicBezTo>
                  <a:cubicBezTo>
                    <a:pt x="1936" y="11010"/>
                    <a:pt x="2017" y="11212"/>
                    <a:pt x="2017" y="11373"/>
                  </a:cubicBezTo>
                  <a:cubicBezTo>
                    <a:pt x="2057" y="11534"/>
                    <a:pt x="2057" y="11655"/>
                    <a:pt x="2097" y="11817"/>
                  </a:cubicBezTo>
                  <a:cubicBezTo>
                    <a:pt x="2097" y="11897"/>
                    <a:pt x="2097" y="11978"/>
                    <a:pt x="2097" y="12018"/>
                  </a:cubicBezTo>
                  <a:lnTo>
                    <a:pt x="2097" y="12422"/>
                  </a:lnTo>
                  <a:lnTo>
                    <a:pt x="2057" y="12583"/>
                  </a:lnTo>
                  <a:cubicBezTo>
                    <a:pt x="1936" y="13268"/>
                    <a:pt x="1694" y="13873"/>
                    <a:pt x="1412" y="14478"/>
                  </a:cubicBezTo>
                  <a:cubicBezTo>
                    <a:pt x="1008" y="15285"/>
                    <a:pt x="686" y="16092"/>
                    <a:pt x="444" y="16938"/>
                  </a:cubicBezTo>
                  <a:cubicBezTo>
                    <a:pt x="202" y="17785"/>
                    <a:pt x="40" y="18673"/>
                    <a:pt x="40" y="19560"/>
                  </a:cubicBezTo>
                  <a:cubicBezTo>
                    <a:pt x="0" y="20366"/>
                    <a:pt x="121" y="21173"/>
                    <a:pt x="403" y="21939"/>
                  </a:cubicBezTo>
                  <a:cubicBezTo>
                    <a:pt x="605" y="22585"/>
                    <a:pt x="928" y="23149"/>
                    <a:pt x="1291" y="23714"/>
                  </a:cubicBezTo>
                  <a:cubicBezTo>
                    <a:pt x="1492" y="23915"/>
                    <a:pt x="1654" y="24157"/>
                    <a:pt x="1815" y="24319"/>
                  </a:cubicBezTo>
                  <a:cubicBezTo>
                    <a:pt x="1976" y="24480"/>
                    <a:pt x="2138" y="24641"/>
                    <a:pt x="2259" y="24762"/>
                  </a:cubicBezTo>
                  <a:cubicBezTo>
                    <a:pt x="2501" y="25004"/>
                    <a:pt x="2743" y="25166"/>
                    <a:pt x="2985" y="25367"/>
                  </a:cubicBezTo>
                  <a:cubicBezTo>
                    <a:pt x="3186" y="25488"/>
                    <a:pt x="3267" y="25529"/>
                    <a:pt x="3267" y="25529"/>
                  </a:cubicBezTo>
                  <a:lnTo>
                    <a:pt x="3146" y="25206"/>
                  </a:lnTo>
                  <a:cubicBezTo>
                    <a:pt x="3106" y="25045"/>
                    <a:pt x="2985" y="24762"/>
                    <a:pt x="2864" y="24399"/>
                  </a:cubicBezTo>
                  <a:cubicBezTo>
                    <a:pt x="2823" y="24198"/>
                    <a:pt x="2743" y="24036"/>
                    <a:pt x="2702" y="23794"/>
                  </a:cubicBezTo>
                  <a:lnTo>
                    <a:pt x="2541" y="23149"/>
                  </a:lnTo>
                  <a:cubicBezTo>
                    <a:pt x="2460" y="22625"/>
                    <a:pt x="2380" y="22101"/>
                    <a:pt x="2420" y="21576"/>
                  </a:cubicBezTo>
                  <a:cubicBezTo>
                    <a:pt x="2420" y="21012"/>
                    <a:pt x="2501" y="20407"/>
                    <a:pt x="2662" y="19882"/>
                  </a:cubicBezTo>
                  <a:cubicBezTo>
                    <a:pt x="2823" y="19237"/>
                    <a:pt x="3065" y="18632"/>
                    <a:pt x="3388" y="18027"/>
                  </a:cubicBezTo>
                  <a:cubicBezTo>
                    <a:pt x="3549" y="17705"/>
                    <a:pt x="3710" y="17382"/>
                    <a:pt x="3872" y="17059"/>
                  </a:cubicBezTo>
                  <a:cubicBezTo>
                    <a:pt x="4033" y="16777"/>
                    <a:pt x="4275" y="16374"/>
                    <a:pt x="4436" y="16011"/>
                  </a:cubicBezTo>
                  <a:lnTo>
                    <a:pt x="4759" y="15406"/>
                  </a:lnTo>
                  <a:cubicBezTo>
                    <a:pt x="4880" y="15204"/>
                    <a:pt x="5001" y="14962"/>
                    <a:pt x="5082" y="14720"/>
                  </a:cubicBezTo>
                  <a:lnTo>
                    <a:pt x="5364" y="13994"/>
                  </a:lnTo>
                  <a:cubicBezTo>
                    <a:pt x="5445" y="13712"/>
                    <a:pt x="5485" y="13430"/>
                    <a:pt x="5525" y="13148"/>
                  </a:cubicBezTo>
                  <a:lnTo>
                    <a:pt x="5606" y="12704"/>
                  </a:lnTo>
                  <a:lnTo>
                    <a:pt x="5606" y="12260"/>
                  </a:lnTo>
                  <a:cubicBezTo>
                    <a:pt x="5606" y="11978"/>
                    <a:pt x="5606" y="11696"/>
                    <a:pt x="5566" y="11373"/>
                  </a:cubicBezTo>
                  <a:cubicBezTo>
                    <a:pt x="5525" y="11131"/>
                    <a:pt x="5445" y="10849"/>
                    <a:pt x="5404" y="10607"/>
                  </a:cubicBezTo>
                  <a:cubicBezTo>
                    <a:pt x="5324" y="10324"/>
                    <a:pt x="5243" y="10123"/>
                    <a:pt x="5162" y="9881"/>
                  </a:cubicBezTo>
                  <a:cubicBezTo>
                    <a:pt x="5041" y="9478"/>
                    <a:pt x="4880" y="9034"/>
                    <a:pt x="4678" y="8631"/>
                  </a:cubicBezTo>
                  <a:cubicBezTo>
                    <a:pt x="4517" y="8227"/>
                    <a:pt x="4356" y="7864"/>
                    <a:pt x="4154" y="7501"/>
                  </a:cubicBezTo>
                  <a:cubicBezTo>
                    <a:pt x="3872" y="6897"/>
                    <a:pt x="3589" y="6292"/>
                    <a:pt x="3347" y="5646"/>
                  </a:cubicBezTo>
                  <a:cubicBezTo>
                    <a:pt x="3186" y="5122"/>
                    <a:pt x="3065" y="4517"/>
                    <a:pt x="3025" y="3952"/>
                  </a:cubicBezTo>
                  <a:cubicBezTo>
                    <a:pt x="2985" y="2985"/>
                    <a:pt x="3106" y="2017"/>
                    <a:pt x="3388" y="1129"/>
                  </a:cubicBezTo>
                  <a:cubicBezTo>
                    <a:pt x="3509" y="766"/>
                    <a:pt x="3589" y="484"/>
                    <a:pt x="3670" y="283"/>
                  </a:cubicBezTo>
                  <a:lnTo>
                    <a:pt x="37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2441;p59"/>
            <p:cNvSpPr/>
            <p:nvPr/>
          </p:nvSpPr>
          <p:spPr>
            <a:xfrm>
              <a:off x="4183025" y="3599550"/>
              <a:ext cx="140175" cy="735025"/>
            </a:xfrm>
            <a:custGeom>
              <a:avLst/>
              <a:gdLst/>
              <a:ahLst/>
              <a:cxnLst/>
              <a:rect l="l" t="t" r="r" b="b"/>
              <a:pathLst>
                <a:path w="5607" h="29401" extrusionOk="0">
                  <a:moveTo>
                    <a:pt x="1856" y="0"/>
                  </a:moveTo>
                  <a:lnTo>
                    <a:pt x="1977" y="323"/>
                  </a:lnTo>
                  <a:cubicBezTo>
                    <a:pt x="2017" y="565"/>
                    <a:pt x="2138" y="887"/>
                    <a:pt x="2219" y="1291"/>
                  </a:cubicBezTo>
                  <a:cubicBezTo>
                    <a:pt x="2501" y="2339"/>
                    <a:pt x="2622" y="3469"/>
                    <a:pt x="2582" y="4557"/>
                  </a:cubicBezTo>
                  <a:cubicBezTo>
                    <a:pt x="2541" y="5203"/>
                    <a:pt x="2461" y="5888"/>
                    <a:pt x="2259" y="6493"/>
                  </a:cubicBezTo>
                  <a:cubicBezTo>
                    <a:pt x="2058" y="7219"/>
                    <a:pt x="1775" y="7945"/>
                    <a:pt x="1453" y="8631"/>
                  </a:cubicBezTo>
                  <a:cubicBezTo>
                    <a:pt x="1291" y="9074"/>
                    <a:pt x="1130" y="9478"/>
                    <a:pt x="969" y="9962"/>
                  </a:cubicBezTo>
                  <a:cubicBezTo>
                    <a:pt x="767" y="10405"/>
                    <a:pt x="606" y="10889"/>
                    <a:pt x="444" y="11373"/>
                  </a:cubicBezTo>
                  <a:cubicBezTo>
                    <a:pt x="364" y="11655"/>
                    <a:pt x="283" y="11897"/>
                    <a:pt x="243" y="12180"/>
                  </a:cubicBezTo>
                  <a:cubicBezTo>
                    <a:pt x="162" y="12502"/>
                    <a:pt x="122" y="12825"/>
                    <a:pt x="81" y="13107"/>
                  </a:cubicBezTo>
                  <a:cubicBezTo>
                    <a:pt x="1" y="13470"/>
                    <a:pt x="1" y="13793"/>
                    <a:pt x="1" y="14115"/>
                  </a:cubicBezTo>
                  <a:lnTo>
                    <a:pt x="1" y="14640"/>
                  </a:lnTo>
                  <a:lnTo>
                    <a:pt x="81" y="15124"/>
                  </a:lnTo>
                  <a:cubicBezTo>
                    <a:pt x="122" y="15446"/>
                    <a:pt x="202" y="15769"/>
                    <a:pt x="283" y="16092"/>
                  </a:cubicBezTo>
                  <a:lnTo>
                    <a:pt x="565" y="16938"/>
                  </a:lnTo>
                  <a:cubicBezTo>
                    <a:pt x="646" y="17221"/>
                    <a:pt x="727" y="17463"/>
                    <a:pt x="848" y="17705"/>
                  </a:cubicBezTo>
                  <a:lnTo>
                    <a:pt x="1170" y="18431"/>
                  </a:lnTo>
                  <a:cubicBezTo>
                    <a:pt x="1372" y="18874"/>
                    <a:pt x="1574" y="19278"/>
                    <a:pt x="1735" y="19640"/>
                  </a:cubicBezTo>
                  <a:cubicBezTo>
                    <a:pt x="1896" y="20003"/>
                    <a:pt x="2098" y="20407"/>
                    <a:pt x="2259" y="20770"/>
                  </a:cubicBezTo>
                  <a:cubicBezTo>
                    <a:pt x="2541" y="21415"/>
                    <a:pt x="2783" y="22141"/>
                    <a:pt x="2985" y="22867"/>
                  </a:cubicBezTo>
                  <a:cubicBezTo>
                    <a:pt x="3106" y="23512"/>
                    <a:pt x="3227" y="24157"/>
                    <a:pt x="3227" y="24843"/>
                  </a:cubicBezTo>
                  <a:cubicBezTo>
                    <a:pt x="3227" y="25448"/>
                    <a:pt x="3187" y="26053"/>
                    <a:pt x="3066" y="26617"/>
                  </a:cubicBezTo>
                  <a:lnTo>
                    <a:pt x="2945" y="27424"/>
                  </a:lnTo>
                  <a:cubicBezTo>
                    <a:pt x="2864" y="27666"/>
                    <a:pt x="2783" y="27868"/>
                    <a:pt x="2743" y="28069"/>
                  </a:cubicBezTo>
                  <a:cubicBezTo>
                    <a:pt x="2662" y="28513"/>
                    <a:pt x="2541" y="28795"/>
                    <a:pt x="2461" y="29037"/>
                  </a:cubicBezTo>
                  <a:lnTo>
                    <a:pt x="2340" y="29400"/>
                  </a:lnTo>
                  <a:cubicBezTo>
                    <a:pt x="2340" y="29400"/>
                    <a:pt x="2461" y="29319"/>
                    <a:pt x="2622" y="29198"/>
                  </a:cubicBezTo>
                  <a:cubicBezTo>
                    <a:pt x="2864" y="28997"/>
                    <a:pt x="3106" y="28755"/>
                    <a:pt x="3348" y="28513"/>
                  </a:cubicBezTo>
                  <a:cubicBezTo>
                    <a:pt x="3509" y="28352"/>
                    <a:pt x="3671" y="28190"/>
                    <a:pt x="3832" y="27989"/>
                  </a:cubicBezTo>
                  <a:cubicBezTo>
                    <a:pt x="3993" y="27787"/>
                    <a:pt x="4155" y="27545"/>
                    <a:pt x="4316" y="27263"/>
                  </a:cubicBezTo>
                  <a:cubicBezTo>
                    <a:pt x="4719" y="26658"/>
                    <a:pt x="5002" y="25972"/>
                    <a:pt x="5243" y="25246"/>
                  </a:cubicBezTo>
                  <a:cubicBezTo>
                    <a:pt x="5485" y="24359"/>
                    <a:pt x="5606" y="23431"/>
                    <a:pt x="5606" y="22504"/>
                  </a:cubicBezTo>
                  <a:cubicBezTo>
                    <a:pt x="5566" y="21496"/>
                    <a:pt x="5445" y="20487"/>
                    <a:pt x="5163" y="19479"/>
                  </a:cubicBezTo>
                  <a:cubicBezTo>
                    <a:pt x="4921" y="18511"/>
                    <a:pt x="4598" y="17584"/>
                    <a:pt x="4235" y="16656"/>
                  </a:cubicBezTo>
                  <a:cubicBezTo>
                    <a:pt x="3913" y="15971"/>
                    <a:pt x="3711" y="15245"/>
                    <a:pt x="3550" y="14478"/>
                  </a:cubicBezTo>
                  <a:lnTo>
                    <a:pt x="3509" y="14277"/>
                  </a:lnTo>
                  <a:lnTo>
                    <a:pt x="3509" y="13833"/>
                  </a:lnTo>
                  <a:cubicBezTo>
                    <a:pt x="3509" y="13752"/>
                    <a:pt x="3509" y="13672"/>
                    <a:pt x="3509" y="13591"/>
                  </a:cubicBezTo>
                  <a:cubicBezTo>
                    <a:pt x="3550" y="13430"/>
                    <a:pt x="3590" y="13268"/>
                    <a:pt x="3590" y="13107"/>
                  </a:cubicBezTo>
                  <a:cubicBezTo>
                    <a:pt x="3590" y="12946"/>
                    <a:pt x="3671" y="12704"/>
                    <a:pt x="3711" y="12502"/>
                  </a:cubicBezTo>
                  <a:cubicBezTo>
                    <a:pt x="3792" y="12099"/>
                    <a:pt x="3913" y="11655"/>
                    <a:pt x="4034" y="11252"/>
                  </a:cubicBezTo>
                  <a:lnTo>
                    <a:pt x="4356" y="9921"/>
                  </a:lnTo>
                  <a:cubicBezTo>
                    <a:pt x="4598" y="8953"/>
                    <a:pt x="4800" y="7985"/>
                    <a:pt x="4840" y="6977"/>
                  </a:cubicBezTo>
                  <a:cubicBezTo>
                    <a:pt x="4881" y="6050"/>
                    <a:pt x="4800" y="5122"/>
                    <a:pt x="4558" y="4194"/>
                  </a:cubicBezTo>
                  <a:cubicBezTo>
                    <a:pt x="4397" y="3509"/>
                    <a:pt x="4114" y="2823"/>
                    <a:pt x="3751" y="2178"/>
                  </a:cubicBezTo>
                  <a:cubicBezTo>
                    <a:pt x="3469" y="1694"/>
                    <a:pt x="3187" y="1250"/>
                    <a:pt x="2824" y="847"/>
                  </a:cubicBezTo>
                  <a:cubicBezTo>
                    <a:pt x="2541" y="525"/>
                    <a:pt x="2219" y="242"/>
                    <a:pt x="18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2442;p59"/>
            <p:cNvSpPr/>
            <p:nvPr/>
          </p:nvSpPr>
          <p:spPr>
            <a:xfrm>
              <a:off x="3592200" y="3647950"/>
              <a:ext cx="819225" cy="87100"/>
            </a:xfrm>
            <a:custGeom>
              <a:avLst/>
              <a:gdLst/>
              <a:ahLst/>
              <a:cxnLst/>
              <a:rect l="l" t="t" r="r" b="b"/>
              <a:pathLst>
                <a:path w="32769" h="3484" extrusionOk="0">
                  <a:moveTo>
                    <a:pt x="2259" y="0"/>
                  </a:moveTo>
                  <a:cubicBezTo>
                    <a:pt x="2259" y="0"/>
                    <a:pt x="1" y="1533"/>
                    <a:pt x="687" y="2621"/>
                  </a:cubicBezTo>
                  <a:cubicBezTo>
                    <a:pt x="844" y="2877"/>
                    <a:pt x="1105" y="2968"/>
                    <a:pt x="1420" y="2968"/>
                  </a:cubicBezTo>
                  <a:cubicBezTo>
                    <a:pt x="2170" y="2968"/>
                    <a:pt x="3227" y="2456"/>
                    <a:pt x="3925" y="2456"/>
                  </a:cubicBezTo>
                  <a:cubicBezTo>
                    <a:pt x="4134" y="2456"/>
                    <a:pt x="4311" y="2502"/>
                    <a:pt x="4437" y="2621"/>
                  </a:cubicBezTo>
                  <a:cubicBezTo>
                    <a:pt x="4929" y="3036"/>
                    <a:pt x="5355" y="3484"/>
                    <a:pt x="6302" y="3484"/>
                  </a:cubicBezTo>
                  <a:cubicBezTo>
                    <a:pt x="6829" y="3484"/>
                    <a:pt x="7518" y="3345"/>
                    <a:pt x="8470" y="2984"/>
                  </a:cubicBezTo>
                  <a:cubicBezTo>
                    <a:pt x="9599" y="2546"/>
                    <a:pt x="10348" y="2376"/>
                    <a:pt x="10996" y="2376"/>
                  </a:cubicBezTo>
                  <a:cubicBezTo>
                    <a:pt x="11899" y="2376"/>
                    <a:pt x="12607" y="2706"/>
                    <a:pt x="13874" y="3105"/>
                  </a:cubicBezTo>
                  <a:cubicBezTo>
                    <a:pt x="14391" y="3268"/>
                    <a:pt x="14890" y="3331"/>
                    <a:pt x="15371" y="3331"/>
                  </a:cubicBezTo>
                  <a:cubicBezTo>
                    <a:pt x="16917" y="3331"/>
                    <a:pt x="18280" y="2683"/>
                    <a:pt x="19480" y="2621"/>
                  </a:cubicBezTo>
                  <a:cubicBezTo>
                    <a:pt x="19571" y="2614"/>
                    <a:pt x="19666" y="2611"/>
                    <a:pt x="19763" y="2611"/>
                  </a:cubicBezTo>
                  <a:cubicBezTo>
                    <a:pt x="20863" y="2611"/>
                    <a:pt x="22365" y="3018"/>
                    <a:pt x="23790" y="3018"/>
                  </a:cubicBezTo>
                  <a:cubicBezTo>
                    <a:pt x="24426" y="3018"/>
                    <a:pt x="25047" y="2937"/>
                    <a:pt x="25610" y="2702"/>
                  </a:cubicBezTo>
                  <a:cubicBezTo>
                    <a:pt x="26306" y="2397"/>
                    <a:pt x="26914" y="2291"/>
                    <a:pt x="27450" y="2291"/>
                  </a:cubicBezTo>
                  <a:cubicBezTo>
                    <a:pt x="28403" y="2291"/>
                    <a:pt x="29130" y="2628"/>
                    <a:pt x="29723" y="2783"/>
                  </a:cubicBezTo>
                  <a:cubicBezTo>
                    <a:pt x="29809" y="2804"/>
                    <a:pt x="29905" y="2814"/>
                    <a:pt x="30007" y="2814"/>
                  </a:cubicBezTo>
                  <a:cubicBezTo>
                    <a:pt x="31066" y="2814"/>
                    <a:pt x="32769" y="1706"/>
                    <a:pt x="29643" y="161"/>
                  </a:cubicBez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2443;p59"/>
            <p:cNvSpPr/>
            <p:nvPr/>
          </p:nvSpPr>
          <p:spPr>
            <a:xfrm>
              <a:off x="3530700" y="3207350"/>
              <a:ext cx="931625" cy="469525"/>
            </a:xfrm>
            <a:custGeom>
              <a:avLst/>
              <a:gdLst/>
              <a:ahLst/>
              <a:cxnLst/>
              <a:rect l="l" t="t" r="r" b="b"/>
              <a:pathLst>
                <a:path w="37265" h="18781" extrusionOk="0">
                  <a:moveTo>
                    <a:pt x="18633" y="0"/>
                  </a:moveTo>
                  <a:cubicBezTo>
                    <a:pt x="1" y="0"/>
                    <a:pt x="485" y="16535"/>
                    <a:pt x="5163" y="17785"/>
                  </a:cubicBezTo>
                  <a:cubicBezTo>
                    <a:pt x="8386" y="18647"/>
                    <a:pt x="13561" y="18781"/>
                    <a:pt x="16469" y="18781"/>
                  </a:cubicBezTo>
                  <a:cubicBezTo>
                    <a:pt x="17782" y="18781"/>
                    <a:pt x="18633" y="18753"/>
                    <a:pt x="18633" y="18753"/>
                  </a:cubicBezTo>
                  <a:cubicBezTo>
                    <a:pt x="18633" y="18753"/>
                    <a:pt x="19484" y="18781"/>
                    <a:pt x="20797" y="18781"/>
                  </a:cubicBezTo>
                  <a:cubicBezTo>
                    <a:pt x="23705" y="18781"/>
                    <a:pt x="28880" y="18647"/>
                    <a:pt x="32103" y="17785"/>
                  </a:cubicBezTo>
                  <a:cubicBezTo>
                    <a:pt x="36821" y="16535"/>
                    <a:pt x="37265" y="0"/>
                    <a:pt x="18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2444;p59"/>
            <p:cNvSpPr/>
            <p:nvPr/>
          </p:nvSpPr>
          <p:spPr>
            <a:xfrm>
              <a:off x="3796875" y="3424725"/>
              <a:ext cx="68600" cy="61875"/>
            </a:xfrm>
            <a:custGeom>
              <a:avLst/>
              <a:gdLst/>
              <a:ahLst/>
              <a:cxnLst/>
              <a:rect l="l" t="t" r="r" b="b"/>
              <a:pathLst>
                <a:path w="2744" h="2475" extrusionOk="0">
                  <a:moveTo>
                    <a:pt x="1353" y="1"/>
                  </a:moveTo>
                  <a:cubicBezTo>
                    <a:pt x="811" y="1"/>
                    <a:pt x="333" y="339"/>
                    <a:pt x="202" y="863"/>
                  </a:cubicBezTo>
                  <a:cubicBezTo>
                    <a:pt x="1" y="1549"/>
                    <a:pt x="364" y="2234"/>
                    <a:pt x="1009" y="2436"/>
                  </a:cubicBezTo>
                  <a:cubicBezTo>
                    <a:pt x="1118" y="2462"/>
                    <a:pt x="1228" y="2474"/>
                    <a:pt x="1336" y="2474"/>
                  </a:cubicBezTo>
                  <a:cubicBezTo>
                    <a:pt x="1901" y="2474"/>
                    <a:pt x="2412" y="2131"/>
                    <a:pt x="2582" y="1589"/>
                  </a:cubicBezTo>
                  <a:cubicBezTo>
                    <a:pt x="2743" y="944"/>
                    <a:pt x="2380" y="218"/>
                    <a:pt x="1735" y="57"/>
                  </a:cubicBezTo>
                  <a:cubicBezTo>
                    <a:pt x="1606" y="19"/>
                    <a:pt x="1478" y="1"/>
                    <a:pt x="13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2445;p59"/>
            <p:cNvSpPr/>
            <p:nvPr/>
          </p:nvSpPr>
          <p:spPr>
            <a:xfrm>
              <a:off x="4114475" y="3411625"/>
              <a:ext cx="69600" cy="61850"/>
            </a:xfrm>
            <a:custGeom>
              <a:avLst/>
              <a:gdLst/>
              <a:ahLst/>
              <a:cxnLst/>
              <a:rect l="l" t="t" r="r" b="b"/>
              <a:pathLst>
                <a:path w="2784" h="2474" extrusionOk="0">
                  <a:moveTo>
                    <a:pt x="1371" y="1"/>
                  </a:moveTo>
                  <a:cubicBezTo>
                    <a:pt x="849" y="1"/>
                    <a:pt x="366" y="339"/>
                    <a:pt x="202" y="863"/>
                  </a:cubicBezTo>
                  <a:cubicBezTo>
                    <a:pt x="0" y="1549"/>
                    <a:pt x="363" y="2234"/>
                    <a:pt x="1049" y="2436"/>
                  </a:cubicBezTo>
                  <a:cubicBezTo>
                    <a:pt x="1152" y="2462"/>
                    <a:pt x="1256" y="2474"/>
                    <a:pt x="1359" y="2474"/>
                  </a:cubicBezTo>
                  <a:cubicBezTo>
                    <a:pt x="1901" y="2474"/>
                    <a:pt x="2412" y="2131"/>
                    <a:pt x="2581" y="1589"/>
                  </a:cubicBezTo>
                  <a:cubicBezTo>
                    <a:pt x="2783" y="944"/>
                    <a:pt x="2380" y="218"/>
                    <a:pt x="1735" y="56"/>
                  </a:cubicBezTo>
                  <a:cubicBezTo>
                    <a:pt x="1614" y="19"/>
                    <a:pt x="1491" y="1"/>
                    <a:pt x="1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2446;p59"/>
            <p:cNvSpPr/>
            <p:nvPr/>
          </p:nvSpPr>
          <p:spPr>
            <a:xfrm>
              <a:off x="3952650" y="3493675"/>
              <a:ext cx="97325" cy="54475"/>
            </a:xfrm>
            <a:custGeom>
              <a:avLst/>
              <a:gdLst/>
              <a:ahLst/>
              <a:cxnLst/>
              <a:rect l="l" t="t" r="r" b="b"/>
              <a:pathLst>
                <a:path w="3893" h="2179" extrusionOk="0">
                  <a:moveTo>
                    <a:pt x="3630" y="1"/>
                  </a:moveTo>
                  <a:cubicBezTo>
                    <a:pt x="3499" y="1"/>
                    <a:pt x="3368" y="81"/>
                    <a:pt x="3368" y="243"/>
                  </a:cubicBezTo>
                  <a:lnTo>
                    <a:pt x="3328" y="283"/>
                  </a:lnTo>
                  <a:cubicBezTo>
                    <a:pt x="3287" y="1155"/>
                    <a:pt x="2614" y="1599"/>
                    <a:pt x="1940" y="1599"/>
                  </a:cubicBezTo>
                  <a:cubicBezTo>
                    <a:pt x="1273" y="1599"/>
                    <a:pt x="605" y="1165"/>
                    <a:pt x="545" y="283"/>
                  </a:cubicBezTo>
                  <a:cubicBezTo>
                    <a:pt x="545" y="122"/>
                    <a:pt x="404" y="41"/>
                    <a:pt x="268" y="41"/>
                  </a:cubicBezTo>
                  <a:cubicBezTo>
                    <a:pt x="132" y="41"/>
                    <a:pt x="1" y="122"/>
                    <a:pt x="21" y="283"/>
                  </a:cubicBezTo>
                  <a:cubicBezTo>
                    <a:pt x="61" y="1372"/>
                    <a:pt x="908" y="2178"/>
                    <a:pt x="1957" y="2178"/>
                  </a:cubicBezTo>
                  <a:cubicBezTo>
                    <a:pt x="3045" y="2178"/>
                    <a:pt x="3892" y="1291"/>
                    <a:pt x="3892" y="243"/>
                  </a:cubicBezTo>
                  <a:cubicBezTo>
                    <a:pt x="3892" y="81"/>
                    <a:pt x="3761" y="1"/>
                    <a:pt x="3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2447;p59"/>
            <p:cNvSpPr/>
            <p:nvPr/>
          </p:nvSpPr>
          <p:spPr>
            <a:xfrm>
              <a:off x="3688000" y="3468150"/>
              <a:ext cx="135125" cy="121650"/>
            </a:xfrm>
            <a:custGeom>
              <a:avLst/>
              <a:gdLst/>
              <a:ahLst/>
              <a:cxnLst/>
              <a:rect l="l" t="t" r="r" b="b"/>
              <a:pathLst>
                <a:path w="5405" h="4866" extrusionOk="0">
                  <a:moveTo>
                    <a:pt x="2716" y="1"/>
                  </a:moveTo>
                  <a:cubicBezTo>
                    <a:pt x="1662" y="1"/>
                    <a:pt x="696" y="682"/>
                    <a:pt x="363" y="1748"/>
                  </a:cubicBezTo>
                  <a:cubicBezTo>
                    <a:pt x="0" y="3038"/>
                    <a:pt x="726" y="4369"/>
                    <a:pt x="2017" y="4772"/>
                  </a:cubicBezTo>
                  <a:cubicBezTo>
                    <a:pt x="2241" y="4835"/>
                    <a:pt x="2468" y="4866"/>
                    <a:pt x="2692" y="4866"/>
                  </a:cubicBezTo>
                  <a:cubicBezTo>
                    <a:pt x="3754" y="4866"/>
                    <a:pt x="4742" y="4185"/>
                    <a:pt x="5041" y="3119"/>
                  </a:cubicBezTo>
                  <a:cubicBezTo>
                    <a:pt x="5404" y="1828"/>
                    <a:pt x="4678" y="497"/>
                    <a:pt x="3388" y="94"/>
                  </a:cubicBezTo>
                  <a:cubicBezTo>
                    <a:pt x="3163" y="31"/>
                    <a:pt x="2938" y="1"/>
                    <a:pt x="2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2448;p59"/>
            <p:cNvSpPr/>
            <p:nvPr/>
          </p:nvSpPr>
          <p:spPr>
            <a:xfrm>
              <a:off x="4156825" y="3460100"/>
              <a:ext cx="135125" cy="121625"/>
            </a:xfrm>
            <a:custGeom>
              <a:avLst/>
              <a:gdLst/>
              <a:ahLst/>
              <a:cxnLst/>
              <a:rect l="l" t="t" r="r" b="b"/>
              <a:pathLst>
                <a:path w="5405" h="4865" extrusionOk="0">
                  <a:moveTo>
                    <a:pt x="2716" y="0"/>
                  </a:moveTo>
                  <a:cubicBezTo>
                    <a:pt x="1662" y="0"/>
                    <a:pt x="696" y="681"/>
                    <a:pt x="363" y="1747"/>
                  </a:cubicBezTo>
                  <a:cubicBezTo>
                    <a:pt x="0" y="3037"/>
                    <a:pt x="726" y="4368"/>
                    <a:pt x="2017" y="4772"/>
                  </a:cubicBezTo>
                  <a:cubicBezTo>
                    <a:pt x="2241" y="4835"/>
                    <a:pt x="2467" y="4865"/>
                    <a:pt x="2689" y="4865"/>
                  </a:cubicBezTo>
                  <a:cubicBezTo>
                    <a:pt x="3742" y="4865"/>
                    <a:pt x="4708" y="4184"/>
                    <a:pt x="5041" y="3118"/>
                  </a:cubicBezTo>
                  <a:cubicBezTo>
                    <a:pt x="5404" y="1828"/>
                    <a:pt x="4678" y="456"/>
                    <a:pt x="3388" y="93"/>
                  </a:cubicBezTo>
                  <a:cubicBezTo>
                    <a:pt x="3163" y="30"/>
                    <a:pt x="2938" y="0"/>
                    <a:pt x="2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" name="Google Shape;2536;p59"/>
          <p:cNvGrpSpPr/>
          <p:nvPr/>
        </p:nvGrpSpPr>
        <p:grpSpPr>
          <a:xfrm>
            <a:off x="6819016" y="3822884"/>
            <a:ext cx="593901" cy="1233785"/>
            <a:chOff x="1056525" y="2424950"/>
            <a:chExt cx="962875" cy="2000300"/>
          </a:xfrm>
        </p:grpSpPr>
        <p:sp>
          <p:nvSpPr>
            <p:cNvPr id="335" name="Google Shape;2537;p59"/>
            <p:cNvSpPr/>
            <p:nvPr/>
          </p:nvSpPr>
          <p:spPr>
            <a:xfrm>
              <a:off x="1188600" y="2868575"/>
              <a:ext cx="229900" cy="197650"/>
            </a:xfrm>
            <a:custGeom>
              <a:avLst/>
              <a:gdLst/>
              <a:ahLst/>
              <a:cxnLst/>
              <a:rect l="l" t="t" r="r" b="b"/>
              <a:pathLst>
                <a:path w="9196" h="7906" extrusionOk="0">
                  <a:moveTo>
                    <a:pt x="6574" y="1"/>
                  </a:moveTo>
                  <a:cubicBezTo>
                    <a:pt x="6574" y="1"/>
                    <a:pt x="2017" y="4800"/>
                    <a:pt x="1" y="5485"/>
                  </a:cubicBezTo>
                  <a:cubicBezTo>
                    <a:pt x="1" y="5485"/>
                    <a:pt x="525" y="7220"/>
                    <a:pt x="1695" y="7905"/>
                  </a:cubicBezTo>
                  <a:cubicBezTo>
                    <a:pt x="1695" y="7905"/>
                    <a:pt x="6857" y="6292"/>
                    <a:pt x="9196" y="3711"/>
                  </a:cubicBezTo>
                  <a:lnTo>
                    <a:pt x="65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2538;p59"/>
            <p:cNvSpPr/>
            <p:nvPr/>
          </p:nvSpPr>
          <p:spPr>
            <a:xfrm>
              <a:off x="1270275" y="2424950"/>
              <a:ext cx="725950" cy="952800"/>
            </a:xfrm>
            <a:custGeom>
              <a:avLst/>
              <a:gdLst/>
              <a:ahLst/>
              <a:cxnLst/>
              <a:rect l="l" t="t" r="r" b="b"/>
              <a:pathLst>
                <a:path w="29038" h="38112" extrusionOk="0">
                  <a:moveTo>
                    <a:pt x="13551" y="1"/>
                  </a:moveTo>
                  <a:cubicBezTo>
                    <a:pt x="12288" y="1238"/>
                    <a:pt x="10613" y="1899"/>
                    <a:pt x="8917" y="1899"/>
                  </a:cubicBezTo>
                  <a:cubicBezTo>
                    <a:pt x="7958" y="1899"/>
                    <a:pt x="6993" y="1688"/>
                    <a:pt x="6090" y="1251"/>
                  </a:cubicBezTo>
                  <a:cubicBezTo>
                    <a:pt x="3978" y="4630"/>
                    <a:pt x="914" y="4845"/>
                    <a:pt x="169" y="4845"/>
                  </a:cubicBezTo>
                  <a:cubicBezTo>
                    <a:pt x="60" y="4845"/>
                    <a:pt x="0" y="4840"/>
                    <a:pt x="0" y="4840"/>
                  </a:cubicBezTo>
                  <a:lnTo>
                    <a:pt x="0" y="4840"/>
                  </a:lnTo>
                  <a:lnTo>
                    <a:pt x="5404" y="9922"/>
                  </a:lnTo>
                  <a:lnTo>
                    <a:pt x="10042" y="5566"/>
                  </a:lnTo>
                  <a:lnTo>
                    <a:pt x="19560" y="11495"/>
                  </a:lnTo>
                  <a:lnTo>
                    <a:pt x="21738" y="22948"/>
                  </a:lnTo>
                  <a:lnTo>
                    <a:pt x="14624" y="37890"/>
                  </a:lnTo>
                  <a:lnTo>
                    <a:pt x="14624" y="37890"/>
                  </a:lnTo>
                  <a:cubicBezTo>
                    <a:pt x="16512" y="34189"/>
                    <a:pt x="23996" y="31901"/>
                    <a:pt x="23996" y="31901"/>
                  </a:cubicBezTo>
                  <a:cubicBezTo>
                    <a:pt x="23069" y="26820"/>
                    <a:pt x="28271" y="24965"/>
                    <a:pt x="28271" y="24965"/>
                  </a:cubicBezTo>
                  <a:cubicBezTo>
                    <a:pt x="24762" y="20367"/>
                    <a:pt x="29037" y="15528"/>
                    <a:pt x="29037" y="15528"/>
                  </a:cubicBezTo>
                  <a:cubicBezTo>
                    <a:pt x="24440" y="12946"/>
                    <a:pt x="27343" y="6978"/>
                    <a:pt x="27343" y="6978"/>
                  </a:cubicBezTo>
                  <a:cubicBezTo>
                    <a:pt x="21738" y="6897"/>
                    <a:pt x="21213" y="1735"/>
                    <a:pt x="21213" y="1735"/>
                  </a:cubicBezTo>
                  <a:cubicBezTo>
                    <a:pt x="20368" y="2048"/>
                    <a:pt x="19561" y="2174"/>
                    <a:pt x="18811" y="2174"/>
                  </a:cubicBezTo>
                  <a:cubicBezTo>
                    <a:pt x="15698" y="2174"/>
                    <a:pt x="13551" y="1"/>
                    <a:pt x="13551" y="1"/>
                  </a:cubicBezTo>
                  <a:close/>
                  <a:moveTo>
                    <a:pt x="14624" y="37890"/>
                  </a:moveTo>
                  <a:cubicBezTo>
                    <a:pt x="14587" y="37963"/>
                    <a:pt x="14552" y="38037"/>
                    <a:pt x="14519" y="38112"/>
                  </a:cubicBezTo>
                  <a:lnTo>
                    <a:pt x="14624" y="3789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2539;p59"/>
            <p:cNvSpPr/>
            <p:nvPr/>
          </p:nvSpPr>
          <p:spPr>
            <a:xfrm>
              <a:off x="1057525" y="2512325"/>
              <a:ext cx="961875" cy="1912925"/>
            </a:xfrm>
            <a:custGeom>
              <a:avLst/>
              <a:gdLst/>
              <a:ahLst/>
              <a:cxnLst/>
              <a:rect l="l" t="t" r="r" b="b"/>
              <a:pathLst>
                <a:path w="38475" h="76517" extrusionOk="0">
                  <a:moveTo>
                    <a:pt x="21721" y="1"/>
                  </a:moveTo>
                  <a:cubicBezTo>
                    <a:pt x="15955" y="1"/>
                    <a:pt x="10970" y="4037"/>
                    <a:pt x="9761" y="9734"/>
                  </a:cubicBezTo>
                  <a:cubicBezTo>
                    <a:pt x="9761" y="9734"/>
                    <a:pt x="8954" y="13323"/>
                    <a:pt x="10043" y="15864"/>
                  </a:cubicBezTo>
                  <a:cubicBezTo>
                    <a:pt x="10431" y="16749"/>
                    <a:pt x="10550" y="17036"/>
                    <a:pt x="10543" y="17036"/>
                  </a:cubicBezTo>
                  <a:cubicBezTo>
                    <a:pt x="10532" y="17036"/>
                    <a:pt x="10198" y="16304"/>
                    <a:pt x="10123" y="16106"/>
                  </a:cubicBezTo>
                  <a:lnTo>
                    <a:pt x="10123" y="16106"/>
                  </a:lnTo>
                  <a:cubicBezTo>
                    <a:pt x="11656" y="20784"/>
                    <a:pt x="15810" y="24051"/>
                    <a:pt x="20690" y="24494"/>
                  </a:cubicBezTo>
                  <a:cubicBezTo>
                    <a:pt x="18109" y="28648"/>
                    <a:pt x="11495" y="33004"/>
                    <a:pt x="6938" y="37480"/>
                  </a:cubicBezTo>
                  <a:cubicBezTo>
                    <a:pt x="1" y="44296"/>
                    <a:pt x="1977" y="54660"/>
                    <a:pt x="6938" y="58774"/>
                  </a:cubicBezTo>
                  <a:cubicBezTo>
                    <a:pt x="11938" y="62888"/>
                    <a:pt x="24158" y="61637"/>
                    <a:pt x="26416" y="66880"/>
                  </a:cubicBezTo>
                  <a:cubicBezTo>
                    <a:pt x="27062" y="68332"/>
                    <a:pt x="27021" y="70026"/>
                    <a:pt x="26336" y="71437"/>
                  </a:cubicBezTo>
                  <a:cubicBezTo>
                    <a:pt x="25690" y="72405"/>
                    <a:pt x="24723" y="73091"/>
                    <a:pt x="23593" y="73333"/>
                  </a:cubicBezTo>
                  <a:cubicBezTo>
                    <a:pt x="23389" y="73371"/>
                    <a:pt x="23183" y="73389"/>
                    <a:pt x="22978" y="73389"/>
                  </a:cubicBezTo>
                  <a:cubicBezTo>
                    <a:pt x="20360" y="73389"/>
                    <a:pt x="17995" y="70394"/>
                    <a:pt x="22222" y="67364"/>
                  </a:cubicBezTo>
                  <a:cubicBezTo>
                    <a:pt x="22222" y="67364"/>
                    <a:pt x="22187" y="67362"/>
                    <a:pt x="22123" y="67362"/>
                  </a:cubicBezTo>
                  <a:cubicBezTo>
                    <a:pt x="21492" y="67362"/>
                    <a:pt x="18031" y="67529"/>
                    <a:pt x="17665" y="71155"/>
                  </a:cubicBezTo>
                  <a:cubicBezTo>
                    <a:pt x="17342" y="73938"/>
                    <a:pt x="19238" y="75632"/>
                    <a:pt x="21819" y="76236"/>
                  </a:cubicBezTo>
                  <a:cubicBezTo>
                    <a:pt x="21819" y="76236"/>
                    <a:pt x="21980" y="76277"/>
                    <a:pt x="22101" y="76277"/>
                  </a:cubicBezTo>
                  <a:cubicBezTo>
                    <a:pt x="22889" y="76445"/>
                    <a:pt x="23676" y="76516"/>
                    <a:pt x="24463" y="76516"/>
                  </a:cubicBezTo>
                  <a:cubicBezTo>
                    <a:pt x="24805" y="76516"/>
                    <a:pt x="25147" y="76503"/>
                    <a:pt x="25489" y="76478"/>
                  </a:cubicBezTo>
                  <a:cubicBezTo>
                    <a:pt x="36418" y="76075"/>
                    <a:pt x="38475" y="68090"/>
                    <a:pt x="35208" y="61799"/>
                  </a:cubicBezTo>
                  <a:cubicBezTo>
                    <a:pt x="32788" y="57120"/>
                    <a:pt x="26537" y="54983"/>
                    <a:pt x="21779" y="49579"/>
                  </a:cubicBezTo>
                  <a:cubicBezTo>
                    <a:pt x="17020" y="44175"/>
                    <a:pt x="21698" y="36069"/>
                    <a:pt x="28070" y="28245"/>
                  </a:cubicBezTo>
                  <a:cubicBezTo>
                    <a:pt x="31780" y="23768"/>
                    <a:pt x="33192" y="18606"/>
                    <a:pt x="33716" y="15057"/>
                  </a:cubicBezTo>
                  <a:cubicBezTo>
                    <a:pt x="33918" y="14130"/>
                    <a:pt x="34039" y="13202"/>
                    <a:pt x="34039" y="12274"/>
                  </a:cubicBezTo>
                  <a:lnTo>
                    <a:pt x="34039" y="11952"/>
                  </a:lnTo>
                  <a:cubicBezTo>
                    <a:pt x="34079" y="11549"/>
                    <a:pt x="34039" y="11145"/>
                    <a:pt x="33958" y="10742"/>
                  </a:cubicBezTo>
                  <a:cubicBezTo>
                    <a:pt x="33192" y="4773"/>
                    <a:pt x="28272" y="256"/>
                    <a:pt x="22303" y="14"/>
                  </a:cubicBezTo>
                  <a:cubicBezTo>
                    <a:pt x="22108" y="5"/>
                    <a:pt x="21914" y="1"/>
                    <a:pt x="217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2540;p59"/>
            <p:cNvSpPr/>
            <p:nvPr/>
          </p:nvSpPr>
          <p:spPr>
            <a:xfrm>
              <a:off x="1405375" y="3454975"/>
              <a:ext cx="425500" cy="318525"/>
            </a:xfrm>
            <a:custGeom>
              <a:avLst/>
              <a:gdLst/>
              <a:ahLst/>
              <a:cxnLst/>
              <a:rect l="l" t="t" r="r" b="b"/>
              <a:pathLst>
                <a:path w="17020" h="12741" extrusionOk="0">
                  <a:moveTo>
                    <a:pt x="12539" y="1"/>
                  </a:moveTo>
                  <a:cubicBezTo>
                    <a:pt x="9438" y="1"/>
                    <a:pt x="1251" y="6267"/>
                    <a:pt x="1251" y="6267"/>
                  </a:cubicBezTo>
                  <a:cubicBezTo>
                    <a:pt x="0" y="8445"/>
                    <a:pt x="646" y="9776"/>
                    <a:pt x="1251" y="10986"/>
                  </a:cubicBezTo>
                  <a:cubicBezTo>
                    <a:pt x="1646" y="11803"/>
                    <a:pt x="7002" y="12740"/>
                    <a:pt x="10880" y="12740"/>
                  </a:cubicBezTo>
                  <a:cubicBezTo>
                    <a:pt x="12936" y="12740"/>
                    <a:pt x="14576" y="12477"/>
                    <a:pt x="14841" y="11792"/>
                  </a:cubicBezTo>
                  <a:cubicBezTo>
                    <a:pt x="15648" y="9816"/>
                    <a:pt x="10526" y="8324"/>
                    <a:pt x="10526" y="8324"/>
                  </a:cubicBezTo>
                  <a:cubicBezTo>
                    <a:pt x="10526" y="8324"/>
                    <a:pt x="17019" y="8042"/>
                    <a:pt x="16656" y="5541"/>
                  </a:cubicBezTo>
                  <a:cubicBezTo>
                    <a:pt x="16496" y="4535"/>
                    <a:pt x="15400" y="4231"/>
                    <a:pt x="14133" y="4231"/>
                  </a:cubicBezTo>
                  <a:cubicBezTo>
                    <a:pt x="12204" y="4231"/>
                    <a:pt x="9881" y="4936"/>
                    <a:pt x="9881" y="4936"/>
                  </a:cubicBezTo>
                  <a:cubicBezTo>
                    <a:pt x="9881" y="4936"/>
                    <a:pt x="15487" y="1549"/>
                    <a:pt x="13269" y="177"/>
                  </a:cubicBezTo>
                  <a:cubicBezTo>
                    <a:pt x="13078" y="56"/>
                    <a:pt x="12831" y="1"/>
                    <a:pt x="12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2541;p59"/>
            <p:cNvSpPr/>
            <p:nvPr/>
          </p:nvSpPr>
          <p:spPr>
            <a:xfrm>
              <a:off x="1056525" y="3222475"/>
              <a:ext cx="506150" cy="865075"/>
            </a:xfrm>
            <a:custGeom>
              <a:avLst/>
              <a:gdLst/>
              <a:ahLst/>
              <a:cxnLst/>
              <a:rect l="l" t="t" r="r" b="b"/>
              <a:pathLst>
                <a:path w="20246" h="34603" extrusionOk="0">
                  <a:moveTo>
                    <a:pt x="17342" y="0"/>
                  </a:moveTo>
                  <a:cubicBezTo>
                    <a:pt x="14237" y="2944"/>
                    <a:pt x="10123" y="6009"/>
                    <a:pt x="6978" y="9074"/>
                  </a:cubicBezTo>
                  <a:cubicBezTo>
                    <a:pt x="1" y="15890"/>
                    <a:pt x="1977" y="26254"/>
                    <a:pt x="6978" y="30368"/>
                  </a:cubicBezTo>
                  <a:cubicBezTo>
                    <a:pt x="10002" y="32909"/>
                    <a:pt x="15729" y="33393"/>
                    <a:pt x="20246" y="34603"/>
                  </a:cubicBezTo>
                  <a:cubicBezTo>
                    <a:pt x="1009" y="21697"/>
                    <a:pt x="17544" y="0"/>
                    <a:pt x="175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2542;p59"/>
            <p:cNvSpPr/>
            <p:nvPr/>
          </p:nvSpPr>
          <p:spPr>
            <a:xfrm>
              <a:off x="1526350" y="2804325"/>
              <a:ext cx="182525" cy="160800"/>
            </a:xfrm>
            <a:custGeom>
              <a:avLst/>
              <a:gdLst/>
              <a:ahLst/>
              <a:cxnLst/>
              <a:rect l="l" t="t" r="r" b="b"/>
              <a:pathLst>
                <a:path w="7301" h="6432" extrusionOk="0">
                  <a:moveTo>
                    <a:pt x="3667" y="0"/>
                  </a:moveTo>
                  <a:cubicBezTo>
                    <a:pt x="2604" y="0"/>
                    <a:pt x="1563" y="526"/>
                    <a:pt x="969" y="1482"/>
                  </a:cubicBezTo>
                  <a:cubicBezTo>
                    <a:pt x="1" y="2974"/>
                    <a:pt x="445" y="4950"/>
                    <a:pt x="1937" y="5918"/>
                  </a:cubicBezTo>
                  <a:cubicBezTo>
                    <a:pt x="2473" y="6266"/>
                    <a:pt x="3072" y="6431"/>
                    <a:pt x="3664" y="6431"/>
                  </a:cubicBezTo>
                  <a:cubicBezTo>
                    <a:pt x="4719" y="6431"/>
                    <a:pt x="5753" y="5906"/>
                    <a:pt x="6373" y="4950"/>
                  </a:cubicBezTo>
                  <a:cubicBezTo>
                    <a:pt x="7300" y="3458"/>
                    <a:pt x="6897" y="1482"/>
                    <a:pt x="5405" y="514"/>
                  </a:cubicBezTo>
                  <a:cubicBezTo>
                    <a:pt x="4869" y="166"/>
                    <a:pt x="4264" y="0"/>
                    <a:pt x="3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2543;p59"/>
            <p:cNvSpPr/>
            <p:nvPr/>
          </p:nvSpPr>
          <p:spPr>
            <a:xfrm>
              <a:off x="1417400" y="2749150"/>
              <a:ext cx="124100" cy="76825"/>
            </a:xfrm>
            <a:custGeom>
              <a:avLst/>
              <a:gdLst/>
              <a:ahLst/>
              <a:cxnLst/>
              <a:rect l="l" t="t" r="r" b="b"/>
              <a:pathLst>
                <a:path w="4964" h="3073" extrusionOk="0">
                  <a:moveTo>
                    <a:pt x="2486" y="1"/>
                  </a:moveTo>
                  <a:cubicBezTo>
                    <a:pt x="1277" y="1"/>
                    <a:pt x="230" y="886"/>
                    <a:pt x="44" y="2116"/>
                  </a:cubicBezTo>
                  <a:cubicBezTo>
                    <a:pt x="0" y="2398"/>
                    <a:pt x="214" y="2552"/>
                    <a:pt x="439" y="2552"/>
                  </a:cubicBezTo>
                  <a:cubicBezTo>
                    <a:pt x="633" y="2552"/>
                    <a:pt x="835" y="2439"/>
                    <a:pt x="891" y="2197"/>
                  </a:cubicBezTo>
                  <a:cubicBezTo>
                    <a:pt x="1019" y="1262"/>
                    <a:pt x="1730" y="827"/>
                    <a:pt x="2448" y="827"/>
                  </a:cubicBezTo>
                  <a:cubicBezTo>
                    <a:pt x="3312" y="827"/>
                    <a:pt x="4187" y="1455"/>
                    <a:pt x="4077" y="2600"/>
                  </a:cubicBezTo>
                  <a:cubicBezTo>
                    <a:pt x="4055" y="2908"/>
                    <a:pt x="4285" y="3072"/>
                    <a:pt x="4505" y="3072"/>
                  </a:cubicBezTo>
                  <a:cubicBezTo>
                    <a:pt x="4689" y="3072"/>
                    <a:pt x="4865" y="2959"/>
                    <a:pt x="4883" y="2721"/>
                  </a:cubicBezTo>
                  <a:cubicBezTo>
                    <a:pt x="4964" y="1471"/>
                    <a:pt x="4157" y="99"/>
                    <a:pt x="2786" y="19"/>
                  </a:cubicBezTo>
                  <a:cubicBezTo>
                    <a:pt x="2685" y="7"/>
                    <a:pt x="2585" y="1"/>
                    <a:pt x="2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2544;p59"/>
            <p:cNvSpPr/>
            <p:nvPr/>
          </p:nvSpPr>
          <p:spPr>
            <a:xfrm>
              <a:off x="1349055" y="3342308"/>
              <a:ext cx="51121" cy="51594"/>
            </a:xfrm>
            <a:custGeom>
              <a:avLst/>
              <a:gdLst/>
              <a:ahLst/>
              <a:cxnLst/>
              <a:rect l="l" t="t" r="r" b="b"/>
              <a:pathLst>
                <a:path w="31901" h="9922" extrusionOk="0">
                  <a:moveTo>
                    <a:pt x="1049" y="0"/>
                  </a:moveTo>
                  <a:lnTo>
                    <a:pt x="0" y="887"/>
                  </a:lnTo>
                  <a:cubicBezTo>
                    <a:pt x="363" y="1291"/>
                    <a:pt x="8187" y="9921"/>
                    <a:pt x="26295" y="9921"/>
                  </a:cubicBezTo>
                  <a:cubicBezTo>
                    <a:pt x="28069" y="9921"/>
                    <a:pt x="29924" y="9840"/>
                    <a:pt x="31901" y="9639"/>
                  </a:cubicBezTo>
                  <a:lnTo>
                    <a:pt x="31780" y="8268"/>
                  </a:lnTo>
                  <a:cubicBezTo>
                    <a:pt x="29886" y="8443"/>
                    <a:pt x="28088" y="8522"/>
                    <a:pt x="26383" y="8522"/>
                  </a:cubicBezTo>
                  <a:cubicBezTo>
                    <a:pt x="8841" y="8522"/>
                    <a:pt x="1159" y="74"/>
                    <a:pt x="1049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2545;p59"/>
            <p:cNvSpPr/>
            <p:nvPr/>
          </p:nvSpPr>
          <p:spPr>
            <a:xfrm>
              <a:off x="1202363" y="3476222"/>
              <a:ext cx="146669" cy="56790"/>
            </a:xfrm>
            <a:custGeom>
              <a:avLst/>
              <a:gdLst/>
              <a:ahLst/>
              <a:cxnLst/>
              <a:rect l="l" t="t" r="r" b="b"/>
              <a:pathLst>
                <a:path w="41257" h="8107" extrusionOk="0">
                  <a:moveTo>
                    <a:pt x="565" y="0"/>
                  </a:moveTo>
                  <a:lnTo>
                    <a:pt x="0" y="1291"/>
                  </a:lnTo>
                  <a:cubicBezTo>
                    <a:pt x="162" y="1372"/>
                    <a:pt x="15809" y="8107"/>
                    <a:pt x="34804" y="8107"/>
                  </a:cubicBezTo>
                  <a:cubicBezTo>
                    <a:pt x="36901" y="8107"/>
                    <a:pt x="39039" y="8026"/>
                    <a:pt x="41257" y="7865"/>
                  </a:cubicBezTo>
                  <a:lnTo>
                    <a:pt x="41136" y="6453"/>
                  </a:lnTo>
                  <a:cubicBezTo>
                    <a:pt x="38958" y="6642"/>
                    <a:pt x="36806" y="6726"/>
                    <a:pt x="34696" y="6726"/>
                  </a:cubicBezTo>
                  <a:cubicBezTo>
                    <a:pt x="16060" y="6726"/>
                    <a:pt x="746" y="109"/>
                    <a:pt x="565" y="0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2546;p59"/>
            <p:cNvSpPr/>
            <p:nvPr/>
          </p:nvSpPr>
          <p:spPr>
            <a:xfrm>
              <a:off x="1121266" y="3671345"/>
              <a:ext cx="208532" cy="36717"/>
            </a:xfrm>
            <a:custGeom>
              <a:avLst/>
              <a:gdLst/>
              <a:ahLst/>
              <a:cxnLst/>
              <a:rect l="l" t="t" r="r" b="b"/>
              <a:pathLst>
                <a:path w="40531" h="7140" extrusionOk="0">
                  <a:moveTo>
                    <a:pt x="565" y="1"/>
                  </a:moveTo>
                  <a:lnTo>
                    <a:pt x="0" y="1291"/>
                  </a:lnTo>
                  <a:cubicBezTo>
                    <a:pt x="161" y="1372"/>
                    <a:pt x="13067" y="7139"/>
                    <a:pt x="31618" y="7139"/>
                  </a:cubicBezTo>
                  <a:cubicBezTo>
                    <a:pt x="34602" y="7139"/>
                    <a:pt x="37587" y="6978"/>
                    <a:pt x="40531" y="6655"/>
                  </a:cubicBezTo>
                  <a:lnTo>
                    <a:pt x="40410" y="5284"/>
                  </a:lnTo>
                  <a:cubicBezTo>
                    <a:pt x="37353" y="5598"/>
                    <a:pt x="34402" y="5734"/>
                    <a:pt x="31585" y="5734"/>
                  </a:cubicBezTo>
                  <a:cubicBezTo>
                    <a:pt x="13400" y="5734"/>
                    <a:pt x="739" y="71"/>
                    <a:pt x="565" y="1"/>
                  </a:cubicBez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2547;p59"/>
            <p:cNvSpPr/>
            <p:nvPr/>
          </p:nvSpPr>
          <p:spPr>
            <a:xfrm>
              <a:off x="1161452" y="3867971"/>
              <a:ext cx="208520" cy="28003"/>
            </a:xfrm>
            <a:custGeom>
              <a:avLst/>
              <a:gdLst/>
              <a:ahLst/>
              <a:cxnLst/>
              <a:rect l="l" t="t" r="r" b="b"/>
              <a:pathLst>
                <a:path w="45653" h="6131" extrusionOk="0">
                  <a:moveTo>
                    <a:pt x="45330" y="1"/>
                  </a:moveTo>
                  <a:cubicBezTo>
                    <a:pt x="27228" y="4465"/>
                    <a:pt x="6742" y="4767"/>
                    <a:pt x="1354" y="4767"/>
                  </a:cubicBezTo>
                  <a:cubicBezTo>
                    <a:pt x="512" y="4767"/>
                    <a:pt x="38" y="4760"/>
                    <a:pt x="0" y="4760"/>
                  </a:cubicBezTo>
                  <a:lnTo>
                    <a:pt x="0" y="6131"/>
                  </a:lnTo>
                  <a:lnTo>
                    <a:pt x="1371" y="6131"/>
                  </a:lnTo>
                  <a:cubicBezTo>
                    <a:pt x="6816" y="6131"/>
                    <a:pt x="27464" y="5849"/>
                    <a:pt x="45653" y="1372"/>
                  </a:cubicBezTo>
                  <a:lnTo>
                    <a:pt x="45330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2548;p59"/>
            <p:cNvSpPr/>
            <p:nvPr/>
          </p:nvSpPr>
          <p:spPr>
            <a:xfrm>
              <a:off x="1293105" y="3978010"/>
              <a:ext cx="146600" cy="42282"/>
            </a:xfrm>
            <a:custGeom>
              <a:avLst/>
              <a:gdLst/>
              <a:ahLst/>
              <a:cxnLst/>
              <a:rect l="l" t="t" r="r" b="b"/>
              <a:pathLst>
                <a:path w="47025" h="13552" extrusionOk="0">
                  <a:moveTo>
                    <a:pt x="46299" y="1"/>
                  </a:moveTo>
                  <a:cubicBezTo>
                    <a:pt x="29844" y="10083"/>
                    <a:pt x="324" y="12140"/>
                    <a:pt x="1" y="12140"/>
                  </a:cubicBezTo>
                  <a:lnTo>
                    <a:pt x="122" y="13551"/>
                  </a:lnTo>
                  <a:cubicBezTo>
                    <a:pt x="364" y="13511"/>
                    <a:pt x="30288" y="11454"/>
                    <a:pt x="47024" y="1211"/>
                  </a:cubicBezTo>
                  <a:lnTo>
                    <a:pt x="46299" y="1"/>
                  </a:lnTo>
                  <a:close/>
                </a:path>
              </a:pathLst>
            </a:custGeom>
            <a:solidFill>
              <a:srgbClr val="C8F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2657;p59"/>
          <p:cNvGrpSpPr/>
          <p:nvPr/>
        </p:nvGrpSpPr>
        <p:grpSpPr>
          <a:xfrm>
            <a:off x="7996952" y="4121657"/>
            <a:ext cx="667917" cy="403711"/>
            <a:chOff x="-1213275" y="3686763"/>
            <a:chExt cx="1082875" cy="654525"/>
          </a:xfrm>
        </p:grpSpPr>
        <p:sp>
          <p:nvSpPr>
            <p:cNvPr id="348" name="Google Shape;2658;p59"/>
            <p:cNvSpPr/>
            <p:nvPr/>
          </p:nvSpPr>
          <p:spPr>
            <a:xfrm>
              <a:off x="-970300" y="4087738"/>
              <a:ext cx="253100" cy="176450"/>
            </a:xfrm>
            <a:custGeom>
              <a:avLst/>
              <a:gdLst/>
              <a:ahLst/>
              <a:cxnLst/>
              <a:rect l="l" t="t" r="r" b="b"/>
              <a:pathLst>
                <a:path w="10124" h="7058" extrusionOk="0">
                  <a:moveTo>
                    <a:pt x="1856" y="0"/>
                  </a:moveTo>
                  <a:cubicBezTo>
                    <a:pt x="1856" y="0"/>
                    <a:pt x="1" y="6009"/>
                    <a:pt x="1614" y="6412"/>
                  </a:cubicBezTo>
                  <a:cubicBezTo>
                    <a:pt x="3227" y="6816"/>
                    <a:pt x="10124" y="7058"/>
                    <a:pt x="10124" y="7058"/>
                  </a:cubicBezTo>
                  <a:lnTo>
                    <a:pt x="1856" y="0"/>
                  </a:ln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2659;p59"/>
            <p:cNvSpPr/>
            <p:nvPr/>
          </p:nvSpPr>
          <p:spPr>
            <a:xfrm>
              <a:off x="-761575" y="4197638"/>
              <a:ext cx="266175" cy="143650"/>
            </a:xfrm>
            <a:custGeom>
              <a:avLst/>
              <a:gdLst/>
              <a:ahLst/>
              <a:cxnLst/>
              <a:rect l="l" t="t" r="r" b="b"/>
              <a:pathLst>
                <a:path w="10647" h="5746" extrusionOk="0">
                  <a:moveTo>
                    <a:pt x="10647" y="0"/>
                  </a:moveTo>
                  <a:lnTo>
                    <a:pt x="0" y="2218"/>
                  </a:lnTo>
                  <a:cubicBezTo>
                    <a:pt x="0" y="2218"/>
                    <a:pt x="6130" y="5323"/>
                    <a:pt x="7743" y="5727"/>
                  </a:cubicBezTo>
                  <a:cubicBezTo>
                    <a:pt x="7795" y="5740"/>
                    <a:pt x="7846" y="5746"/>
                    <a:pt x="7896" y="5746"/>
                  </a:cubicBezTo>
                  <a:cubicBezTo>
                    <a:pt x="9437" y="5746"/>
                    <a:pt x="10647" y="0"/>
                    <a:pt x="1064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2660;p59"/>
            <p:cNvSpPr/>
            <p:nvPr/>
          </p:nvSpPr>
          <p:spPr>
            <a:xfrm>
              <a:off x="-1213275" y="3686763"/>
              <a:ext cx="1080850" cy="613725"/>
            </a:xfrm>
            <a:custGeom>
              <a:avLst/>
              <a:gdLst/>
              <a:ahLst/>
              <a:cxnLst/>
              <a:rect l="l" t="t" r="r" b="b"/>
              <a:pathLst>
                <a:path w="43234" h="24549" extrusionOk="0">
                  <a:moveTo>
                    <a:pt x="15473" y="1"/>
                  </a:moveTo>
                  <a:cubicBezTo>
                    <a:pt x="15299" y="1"/>
                    <a:pt x="15115" y="23"/>
                    <a:pt x="14922" y="69"/>
                  </a:cubicBezTo>
                  <a:cubicBezTo>
                    <a:pt x="10890" y="1037"/>
                    <a:pt x="12180" y="10514"/>
                    <a:pt x="12180" y="10514"/>
                  </a:cubicBezTo>
                  <a:cubicBezTo>
                    <a:pt x="12180" y="10514"/>
                    <a:pt x="9321" y="2966"/>
                    <a:pt x="6500" y="2966"/>
                  </a:cubicBezTo>
                  <a:cubicBezTo>
                    <a:pt x="6214" y="2966"/>
                    <a:pt x="5929" y="3044"/>
                    <a:pt x="5647" y="3214"/>
                  </a:cubicBezTo>
                  <a:cubicBezTo>
                    <a:pt x="1" y="6642"/>
                    <a:pt x="17342" y="23984"/>
                    <a:pt x="17342" y="23984"/>
                  </a:cubicBezTo>
                  <a:lnTo>
                    <a:pt x="18552" y="24266"/>
                  </a:lnTo>
                  <a:lnTo>
                    <a:pt x="18592" y="24266"/>
                  </a:lnTo>
                  <a:lnTo>
                    <a:pt x="19681" y="24549"/>
                  </a:lnTo>
                  <a:cubicBezTo>
                    <a:pt x="19681" y="24549"/>
                    <a:pt x="43233" y="17773"/>
                    <a:pt x="40088" y="12087"/>
                  </a:cubicBezTo>
                  <a:cubicBezTo>
                    <a:pt x="39744" y="11464"/>
                    <a:pt x="39175" y="11214"/>
                    <a:pt x="38483" y="11214"/>
                  </a:cubicBezTo>
                  <a:cubicBezTo>
                    <a:pt x="35678" y="11214"/>
                    <a:pt x="30852" y="15313"/>
                    <a:pt x="30852" y="15313"/>
                  </a:cubicBezTo>
                  <a:cubicBezTo>
                    <a:pt x="30852" y="15313"/>
                    <a:pt x="36579" y="7651"/>
                    <a:pt x="33514" y="4868"/>
                  </a:cubicBezTo>
                  <a:cubicBezTo>
                    <a:pt x="33078" y="4466"/>
                    <a:pt x="32611" y="4294"/>
                    <a:pt x="32130" y="4294"/>
                  </a:cubicBezTo>
                  <a:cubicBezTo>
                    <a:pt x="29234" y="4294"/>
                    <a:pt x="25852" y="10554"/>
                    <a:pt x="25852" y="10554"/>
                  </a:cubicBezTo>
                  <a:cubicBezTo>
                    <a:pt x="25852" y="10554"/>
                    <a:pt x="29522" y="1440"/>
                    <a:pt x="24803" y="149"/>
                  </a:cubicBezTo>
                  <a:cubicBezTo>
                    <a:pt x="24542" y="87"/>
                    <a:pt x="24291" y="58"/>
                    <a:pt x="24052" y="58"/>
                  </a:cubicBezTo>
                  <a:cubicBezTo>
                    <a:pt x="19924" y="58"/>
                    <a:pt x="18915" y="8740"/>
                    <a:pt x="18915" y="8740"/>
                  </a:cubicBezTo>
                  <a:cubicBezTo>
                    <a:pt x="18915" y="8740"/>
                    <a:pt x="18952" y="1"/>
                    <a:pt x="15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2661;p59"/>
            <p:cNvSpPr/>
            <p:nvPr/>
          </p:nvSpPr>
          <p:spPr>
            <a:xfrm>
              <a:off x="-1213275" y="3761663"/>
              <a:ext cx="463825" cy="532775"/>
            </a:xfrm>
            <a:custGeom>
              <a:avLst/>
              <a:gdLst/>
              <a:ahLst/>
              <a:cxnLst/>
              <a:rect l="l" t="t" r="r" b="b"/>
              <a:pathLst>
                <a:path w="18553" h="21311" extrusionOk="0">
                  <a:moveTo>
                    <a:pt x="6517" y="0"/>
                  </a:moveTo>
                  <a:cubicBezTo>
                    <a:pt x="6225" y="0"/>
                    <a:pt x="5934" y="81"/>
                    <a:pt x="5647" y="259"/>
                  </a:cubicBezTo>
                  <a:cubicBezTo>
                    <a:pt x="1" y="3687"/>
                    <a:pt x="17342" y="20988"/>
                    <a:pt x="17342" y="20988"/>
                  </a:cubicBezTo>
                  <a:lnTo>
                    <a:pt x="18552" y="21311"/>
                  </a:lnTo>
                  <a:lnTo>
                    <a:pt x="12180" y="7518"/>
                  </a:lnTo>
                  <a:cubicBezTo>
                    <a:pt x="12180" y="7518"/>
                    <a:pt x="9332" y="0"/>
                    <a:pt x="6517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2662;p59"/>
            <p:cNvSpPr/>
            <p:nvPr/>
          </p:nvSpPr>
          <p:spPr>
            <a:xfrm>
              <a:off x="-762600" y="3688138"/>
              <a:ext cx="272250" cy="609325"/>
            </a:xfrm>
            <a:custGeom>
              <a:avLst/>
              <a:gdLst/>
              <a:ahLst/>
              <a:cxnLst/>
              <a:rect l="l" t="t" r="r" b="b"/>
              <a:pathLst>
                <a:path w="10890" h="24373" extrusionOk="0">
                  <a:moveTo>
                    <a:pt x="6011" y="0"/>
                  </a:moveTo>
                  <a:cubicBezTo>
                    <a:pt x="2407" y="0"/>
                    <a:pt x="1152" y="6582"/>
                    <a:pt x="888" y="8281"/>
                  </a:cubicBezTo>
                  <a:lnTo>
                    <a:pt x="1" y="24090"/>
                  </a:lnTo>
                  <a:lnTo>
                    <a:pt x="565" y="24252"/>
                  </a:lnTo>
                  <a:lnTo>
                    <a:pt x="1130" y="24373"/>
                  </a:lnTo>
                  <a:lnTo>
                    <a:pt x="7946" y="10096"/>
                  </a:lnTo>
                  <a:cubicBezTo>
                    <a:pt x="8551" y="8362"/>
                    <a:pt x="10890" y="1224"/>
                    <a:pt x="6776" y="94"/>
                  </a:cubicBezTo>
                  <a:cubicBezTo>
                    <a:pt x="6510" y="31"/>
                    <a:pt x="6255" y="0"/>
                    <a:pt x="6011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2663;p59"/>
            <p:cNvSpPr/>
            <p:nvPr/>
          </p:nvSpPr>
          <p:spPr>
            <a:xfrm>
              <a:off x="-749475" y="3967488"/>
              <a:ext cx="619075" cy="335025"/>
            </a:xfrm>
            <a:custGeom>
              <a:avLst/>
              <a:gdLst/>
              <a:ahLst/>
              <a:cxnLst/>
              <a:rect l="l" t="t" r="r" b="b"/>
              <a:pathLst>
                <a:path w="24763" h="13401" extrusionOk="0">
                  <a:moveTo>
                    <a:pt x="19886" y="1"/>
                  </a:moveTo>
                  <a:cubicBezTo>
                    <a:pt x="17072" y="1"/>
                    <a:pt x="12260" y="4084"/>
                    <a:pt x="12260" y="4084"/>
                  </a:cubicBezTo>
                  <a:lnTo>
                    <a:pt x="0" y="13078"/>
                  </a:lnTo>
                  <a:lnTo>
                    <a:pt x="1250" y="13400"/>
                  </a:lnTo>
                  <a:cubicBezTo>
                    <a:pt x="1250" y="13400"/>
                    <a:pt x="24762" y="6544"/>
                    <a:pt x="21495" y="858"/>
                  </a:cubicBezTo>
                  <a:cubicBezTo>
                    <a:pt x="21146" y="246"/>
                    <a:pt x="20576" y="1"/>
                    <a:pt x="19886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2664;p59"/>
            <p:cNvSpPr/>
            <p:nvPr/>
          </p:nvSpPr>
          <p:spPr>
            <a:xfrm>
              <a:off x="-848300" y="3942463"/>
              <a:ext cx="66575" cy="58150"/>
            </a:xfrm>
            <a:custGeom>
              <a:avLst/>
              <a:gdLst/>
              <a:ahLst/>
              <a:cxnLst/>
              <a:rect l="l" t="t" r="r" b="b"/>
              <a:pathLst>
                <a:path w="2663" h="2326" extrusionOk="0">
                  <a:moveTo>
                    <a:pt x="1350" y="1"/>
                  </a:moveTo>
                  <a:cubicBezTo>
                    <a:pt x="962" y="1"/>
                    <a:pt x="576" y="197"/>
                    <a:pt x="364" y="568"/>
                  </a:cubicBezTo>
                  <a:cubicBezTo>
                    <a:pt x="1" y="1093"/>
                    <a:pt x="202" y="1819"/>
                    <a:pt x="727" y="2141"/>
                  </a:cubicBezTo>
                  <a:cubicBezTo>
                    <a:pt x="923" y="2267"/>
                    <a:pt x="1138" y="2325"/>
                    <a:pt x="1350" y="2325"/>
                  </a:cubicBezTo>
                  <a:cubicBezTo>
                    <a:pt x="1747" y="2325"/>
                    <a:pt x="2129" y="2120"/>
                    <a:pt x="2340" y="1778"/>
                  </a:cubicBezTo>
                  <a:cubicBezTo>
                    <a:pt x="2663" y="1214"/>
                    <a:pt x="2501" y="488"/>
                    <a:pt x="1937" y="165"/>
                  </a:cubicBezTo>
                  <a:cubicBezTo>
                    <a:pt x="1757" y="54"/>
                    <a:pt x="1553" y="1"/>
                    <a:pt x="13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2665;p59"/>
            <p:cNvSpPr/>
            <p:nvPr/>
          </p:nvSpPr>
          <p:spPr>
            <a:xfrm>
              <a:off x="-557925" y="4004988"/>
              <a:ext cx="66575" cy="57675"/>
            </a:xfrm>
            <a:custGeom>
              <a:avLst/>
              <a:gdLst/>
              <a:ahLst/>
              <a:cxnLst/>
              <a:rect l="l" t="t" r="r" b="b"/>
              <a:pathLst>
                <a:path w="2663" h="2307" extrusionOk="0">
                  <a:moveTo>
                    <a:pt x="1330" y="0"/>
                  </a:moveTo>
                  <a:cubicBezTo>
                    <a:pt x="939" y="0"/>
                    <a:pt x="562" y="197"/>
                    <a:pt x="323" y="568"/>
                  </a:cubicBezTo>
                  <a:cubicBezTo>
                    <a:pt x="1" y="1092"/>
                    <a:pt x="202" y="1818"/>
                    <a:pt x="726" y="2141"/>
                  </a:cubicBezTo>
                  <a:cubicBezTo>
                    <a:pt x="923" y="2253"/>
                    <a:pt x="1140" y="2307"/>
                    <a:pt x="1352" y="2307"/>
                  </a:cubicBezTo>
                  <a:cubicBezTo>
                    <a:pt x="1748" y="2307"/>
                    <a:pt x="2129" y="2119"/>
                    <a:pt x="2340" y="1778"/>
                  </a:cubicBezTo>
                  <a:cubicBezTo>
                    <a:pt x="2662" y="1213"/>
                    <a:pt x="2501" y="487"/>
                    <a:pt x="1936" y="164"/>
                  </a:cubicBezTo>
                  <a:cubicBezTo>
                    <a:pt x="1743" y="54"/>
                    <a:pt x="1535" y="0"/>
                    <a:pt x="13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2666;p59"/>
            <p:cNvSpPr/>
            <p:nvPr/>
          </p:nvSpPr>
          <p:spPr>
            <a:xfrm>
              <a:off x="-721250" y="4037038"/>
              <a:ext cx="93975" cy="60125"/>
            </a:xfrm>
            <a:custGeom>
              <a:avLst/>
              <a:gdLst/>
              <a:ahLst/>
              <a:cxnLst/>
              <a:rect l="l" t="t" r="r" b="b"/>
              <a:pathLst>
                <a:path w="3759" h="2405" extrusionOk="0">
                  <a:moveTo>
                    <a:pt x="444" y="0"/>
                  </a:moveTo>
                  <a:cubicBezTo>
                    <a:pt x="340" y="0"/>
                    <a:pt x="236" y="55"/>
                    <a:pt x="202" y="173"/>
                  </a:cubicBezTo>
                  <a:cubicBezTo>
                    <a:pt x="0" y="1141"/>
                    <a:pt x="565" y="2109"/>
                    <a:pt x="1533" y="2351"/>
                  </a:cubicBezTo>
                  <a:cubicBezTo>
                    <a:pt x="1678" y="2387"/>
                    <a:pt x="1823" y="2404"/>
                    <a:pt x="1965" y="2404"/>
                  </a:cubicBezTo>
                  <a:cubicBezTo>
                    <a:pt x="2774" y="2404"/>
                    <a:pt x="3505" y="1849"/>
                    <a:pt x="3711" y="1060"/>
                  </a:cubicBezTo>
                  <a:cubicBezTo>
                    <a:pt x="3758" y="870"/>
                    <a:pt x="3623" y="749"/>
                    <a:pt x="3479" y="749"/>
                  </a:cubicBezTo>
                  <a:cubicBezTo>
                    <a:pt x="3380" y="749"/>
                    <a:pt x="3276" y="807"/>
                    <a:pt x="3227" y="939"/>
                  </a:cubicBezTo>
                  <a:cubicBezTo>
                    <a:pt x="3062" y="1630"/>
                    <a:pt x="2542" y="1932"/>
                    <a:pt x="2011" y="1932"/>
                  </a:cubicBezTo>
                  <a:cubicBezTo>
                    <a:pt x="1240" y="1932"/>
                    <a:pt x="447" y="1297"/>
                    <a:pt x="686" y="294"/>
                  </a:cubicBezTo>
                  <a:cubicBezTo>
                    <a:pt x="733" y="106"/>
                    <a:pt x="588" y="0"/>
                    <a:pt x="444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2667;p59"/>
            <p:cNvSpPr/>
            <p:nvPr/>
          </p:nvSpPr>
          <p:spPr>
            <a:xfrm>
              <a:off x="-965250" y="3963513"/>
              <a:ext cx="130100" cy="113350"/>
            </a:xfrm>
            <a:custGeom>
              <a:avLst/>
              <a:gdLst/>
              <a:ahLst/>
              <a:cxnLst/>
              <a:rect l="l" t="t" r="r" b="b"/>
              <a:pathLst>
                <a:path w="5204" h="4534" extrusionOk="0">
                  <a:moveTo>
                    <a:pt x="2580" y="1"/>
                  </a:moveTo>
                  <a:cubicBezTo>
                    <a:pt x="1818" y="1"/>
                    <a:pt x="1068" y="385"/>
                    <a:pt x="646" y="1098"/>
                  </a:cubicBezTo>
                  <a:cubicBezTo>
                    <a:pt x="1" y="2146"/>
                    <a:pt x="364" y="3558"/>
                    <a:pt x="1412" y="4203"/>
                  </a:cubicBezTo>
                  <a:cubicBezTo>
                    <a:pt x="1789" y="4426"/>
                    <a:pt x="2204" y="4533"/>
                    <a:pt x="2612" y="4533"/>
                  </a:cubicBezTo>
                  <a:cubicBezTo>
                    <a:pt x="3386" y="4533"/>
                    <a:pt x="4136" y="4149"/>
                    <a:pt x="4558" y="3437"/>
                  </a:cubicBezTo>
                  <a:cubicBezTo>
                    <a:pt x="5203" y="2348"/>
                    <a:pt x="4840" y="977"/>
                    <a:pt x="3751" y="331"/>
                  </a:cubicBezTo>
                  <a:cubicBezTo>
                    <a:pt x="3389" y="108"/>
                    <a:pt x="2983" y="1"/>
                    <a:pt x="2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2668;p59"/>
            <p:cNvSpPr/>
            <p:nvPr/>
          </p:nvSpPr>
          <p:spPr>
            <a:xfrm>
              <a:off x="-539775" y="4066363"/>
              <a:ext cx="129075" cy="113325"/>
            </a:xfrm>
            <a:custGeom>
              <a:avLst/>
              <a:gdLst/>
              <a:ahLst/>
              <a:cxnLst/>
              <a:rect l="l" t="t" r="r" b="b"/>
              <a:pathLst>
                <a:path w="5163" h="4533" extrusionOk="0">
                  <a:moveTo>
                    <a:pt x="2580" y="0"/>
                  </a:moveTo>
                  <a:cubicBezTo>
                    <a:pt x="1818" y="0"/>
                    <a:pt x="1068" y="385"/>
                    <a:pt x="646" y="1097"/>
                  </a:cubicBezTo>
                  <a:cubicBezTo>
                    <a:pt x="0" y="2186"/>
                    <a:pt x="323" y="3557"/>
                    <a:pt x="1412" y="4202"/>
                  </a:cubicBezTo>
                  <a:cubicBezTo>
                    <a:pt x="1789" y="4426"/>
                    <a:pt x="2199" y="4533"/>
                    <a:pt x="2601" y="4533"/>
                  </a:cubicBezTo>
                  <a:cubicBezTo>
                    <a:pt x="3362" y="4533"/>
                    <a:pt x="4095" y="4149"/>
                    <a:pt x="4517" y="3436"/>
                  </a:cubicBezTo>
                  <a:cubicBezTo>
                    <a:pt x="5163" y="2388"/>
                    <a:pt x="4840" y="976"/>
                    <a:pt x="3751" y="331"/>
                  </a:cubicBezTo>
                  <a:cubicBezTo>
                    <a:pt x="3388" y="108"/>
                    <a:pt x="2983" y="0"/>
                    <a:pt x="2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2A89BC-0362-44C7-B9BA-65A0243B6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32" y="241280"/>
            <a:ext cx="8312053" cy="4514755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3360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2661530" y="177309"/>
            <a:ext cx="4442813" cy="662746"/>
          </a:xfrm>
          <a:prstGeom prst="rect">
            <a:avLst/>
          </a:prstGeom>
        </p:spPr>
        <p:txBody>
          <a:bodyPr wrap="square" lIns="68580" tIns="34290" rIns="68580" bIns="3429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3300" b="1" kern="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3300" b="1" kern="0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3306685" y="1998050"/>
            <a:ext cx="549065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520876" y="1111085"/>
            <a:ext cx="616733" cy="43017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210761" y="946112"/>
            <a:ext cx="5490657" cy="879326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075506" y="2571750"/>
            <a:ext cx="726231" cy="491422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3857789" y="2356470"/>
            <a:ext cx="5249635" cy="990234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197187" y="4020799"/>
            <a:ext cx="726231" cy="491422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3996570" y="3852391"/>
            <a:ext cx="4873923" cy="931445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đ</a:t>
            </a:r>
            <a:r>
              <a:rPr lang="vi-VN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ợc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087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3631844" y="152016"/>
            <a:ext cx="1988366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AN TIÊM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486786" y="585271"/>
            <a:ext cx="839788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đày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Ở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qua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19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thẫm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cha, An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B5839C-1F44-43D4-9607-2822D1A9DD6F}"/>
              </a:ext>
            </a:extLst>
          </p:cNvPr>
          <p:cNvSpPr/>
          <p:nvPr/>
        </p:nvSpPr>
        <p:spPr>
          <a:xfrm>
            <a:off x="5977055" y="4605725"/>
            <a:ext cx="2657102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(Theo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Chi) 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3610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3564938" y="152016"/>
            <a:ext cx="1988366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AN TIÊM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486786" y="607573"/>
            <a:ext cx="839788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đày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19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9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19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qua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thẫm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19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cha, An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9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B5839C-1F44-43D4-9607-2822D1A9DD6F}"/>
              </a:ext>
            </a:extLst>
          </p:cNvPr>
          <p:cNvSpPr/>
          <p:nvPr/>
        </p:nvSpPr>
        <p:spPr>
          <a:xfrm>
            <a:off x="5889123" y="4550704"/>
            <a:ext cx="3080853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(Theo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Chi)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B6D58DA-0268-416E-9E28-69D186531099}"/>
              </a:ext>
            </a:extLst>
          </p:cNvPr>
          <p:cNvSpPr/>
          <p:nvPr/>
        </p:nvSpPr>
        <p:spPr>
          <a:xfrm>
            <a:off x="356327" y="617482"/>
            <a:ext cx="326719" cy="2811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7924AD-4878-4588-8030-E432789E0DFE}"/>
              </a:ext>
            </a:extLst>
          </p:cNvPr>
          <p:cNvSpPr/>
          <p:nvPr/>
        </p:nvSpPr>
        <p:spPr>
          <a:xfrm>
            <a:off x="334577" y="1561729"/>
            <a:ext cx="326719" cy="281125"/>
          </a:xfrm>
          <a:prstGeom prst="ellipse">
            <a:avLst/>
          </a:prstGeom>
          <a:solidFill>
            <a:srgbClr val="FFCCCC"/>
          </a:solidFill>
          <a:ln w="12700">
            <a:solidFill>
              <a:schemeClr val="tx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A31CA0D-C0DC-4626-9894-6690F3AE2756}"/>
              </a:ext>
            </a:extLst>
          </p:cNvPr>
          <p:cNvSpPr/>
          <p:nvPr/>
        </p:nvSpPr>
        <p:spPr>
          <a:xfrm>
            <a:off x="334577" y="2142052"/>
            <a:ext cx="326719" cy="281125"/>
          </a:xfrm>
          <a:prstGeom prst="ellipse">
            <a:avLst/>
          </a:prstGeom>
          <a:solidFill>
            <a:srgbClr val="ACA1D5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ADA48E7-4AAB-4F6B-9AB2-4249DF5C2B66}"/>
              </a:ext>
            </a:extLst>
          </p:cNvPr>
          <p:cNvSpPr/>
          <p:nvPr/>
        </p:nvSpPr>
        <p:spPr>
          <a:xfrm>
            <a:off x="345728" y="3554618"/>
            <a:ext cx="326719" cy="281125"/>
          </a:xfrm>
          <a:prstGeom prst="ellipse">
            <a:avLst/>
          </a:prstGeom>
          <a:solidFill>
            <a:schemeClr val="bg1">
              <a:lumMod val="9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8842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01D664-8C59-49C4-93B8-A04E83F37622}"/>
              </a:ext>
            </a:extLst>
          </p:cNvPr>
          <p:cNvSpPr txBox="1"/>
          <p:nvPr/>
        </p:nvSpPr>
        <p:spPr>
          <a:xfrm>
            <a:off x="3008006" y="171456"/>
            <a:ext cx="3601844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AN TIÊM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6D9096-0559-4B5A-A7AF-9ADEA12B5301}"/>
              </a:ext>
            </a:extLst>
          </p:cNvPr>
          <p:cNvSpPr txBox="1"/>
          <p:nvPr/>
        </p:nvSpPr>
        <p:spPr>
          <a:xfrm>
            <a:off x="439963" y="766207"/>
            <a:ext cx="84921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đày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3000" b="1" dirty="0">
              <a:solidFill>
                <a:srgbClr val="027C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755497E-568A-4FD9-9478-886CC26744BA}"/>
              </a:ext>
            </a:extLst>
          </p:cNvPr>
          <p:cNvCxnSpPr/>
          <p:nvPr/>
        </p:nvCxnSpPr>
        <p:spPr>
          <a:xfrm flipV="1">
            <a:off x="1490133" y="1714836"/>
            <a:ext cx="1517873" cy="114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0AB50BE-1536-40FF-83D5-31E5A472F7D3}"/>
              </a:ext>
            </a:extLst>
          </p:cNvPr>
          <p:cNvSpPr txBox="1"/>
          <p:nvPr/>
        </p:nvSpPr>
        <p:spPr>
          <a:xfrm>
            <a:off x="380159" y="3005174"/>
            <a:ext cx="8278723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3200" b="1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vua</a:t>
            </a:r>
            <a:r>
              <a:rPr lang="en-US" sz="3200" b="1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truyền</a:t>
            </a:r>
            <a:r>
              <a:rPr lang="en-US" sz="3200" b="1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thuyết</a:t>
            </a:r>
            <a:r>
              <a:rPr lang="en-US" sz="3200" b="1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b="1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Lang.</a:t>
            </a:r>
            <a:endParaRPr lang="en-US" sz="3000" b="1" i="1" dirty="0">
              <a:solidFill>
                <a:srgbClr val="1C04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1EDCCF-1771-4B69-97E0-7E12964DDF22}"/>
              </a:ext>
            </a:extLst>
          </p:cNvPr>
          <p:cNvCxnSpPr>
            <a:cxnSpLocks/>
          </p:cNvCxnSpPr>
          <p:nvPr/>
        </p:nvCxnSpPr>
        <p:spPr>
          <a:xfrm flipV="1">
            <a:off x="1682997" y="2227618"/>
            <a:ext cx="1325009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753C9545-75EA-4091-9700-FD82C8E434B9}"/>
              </a:ext>
            </a:extLst>
          </p:cNvPr>
          <p:cNvSpPr/>
          <p:nvPr/>
        </p:nvSpPr>
        <p:spPr>
          <a:xfrm>
            <a:off x="500661" y="929863"/>
            <a:ext cx="326719" cy="2811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56DB7B8-75F7-48CB-8C1F-C9DBF0AB705A}"/>
              </a:ext>
            </a:extLst>
          </p:cNvPr>
          <p:cNvCxnSpPr>
            <a:cxnSpLocks/>
          </p:cNvCxnSpPr>
          <p:nvPr/>
        </p:nvCxnSpPr>
        <p:spPr>
          <a:xfrm flipV="1">
            <a:off x="1240571" y="2738718"/>
            <a:ext cx="125750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7A9B9F6-7218-4640-8F78-6732471608A6}"/>
              </a:ext>
            </a:extLst>
          </p:cNvPr>
          <p:cNvSpPr txBox="1"/>
          <p:nvPr/>
        </p:nvSpPr>
        <p:spPr>
          <a:xfrm>
            <a:off x="439963" y="3132884"/>
            <a:ext cx="6821627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sz="3200" b="1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3200" b="1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thực</a:t>
            </a:r>
            <a:r>
              <a:rPr lang="en-US" sz="3200" b="1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000" b="1" i="1" dirty="0">
              <a:solidFill>
                <a:srgbClr val="1C04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2D3AD75-86DE-40FD-81F4-F1BC2C4DD3E0}"/>
              </a:ext>
            </a:extLst>
          </p:cNvPr>
          <p:cNvSpPr txBox="1"/>
          <p:nvPr/>
        </p:nvSpPr>
        <p:spPr>
          <a:xfrm>
            <a:off x="396117" y="3132884"/>
            <a:ext cx="7614356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bực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điên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b="1" dirty="0">
                <a:solidFill>
                  <a:srgbClr val="1C04CC"/>
                </a:solidFill>
              </a:rPr>
              <a:t>.</a:t>
            </a:r>
            <a:endParaRPr lang="en-US" sz="3000" b="1" i="1" dirty="0">
              <a:solidFill>
                <a:srgbClr val="1C04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6DB7B8-75F7-48CB-8C1F-C9DBF0AB705A}"/>
              </a:ext>
            </a:extLst>
          </p:cNvPr>
          <p:cNvCxnSpPr>
            <a:cxnSpLocks/>
          </p:cNvCxnSpPr>
          <p:nvPr/>
        </p:nvCxnSpPr>
        <p:spPr>
          <a:xfrm flipV="1">
            <a:off x="5418828" y="2718121"/>
            <a:ext cx="1605749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2D3AD75-86DE-40FD-81F4-F1BC2C4DD3E0}"/>
              </a:ext>
            </a:extLst>
          </p:cNvPr>
          <p:cNvSpPr txBox="1"/>
          <p:nvPr/>
        </p:nvSpPr>
        <p:spPr>
          <a:xfrm>
            <a:off x="412075" y="3223961"/>
            <a:ext cx="7614356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ở.</a:t>
            </a:r>
            <a:endParaRPr lang="en-US" sz="3000" b="1" i="1" dirty="0">
              <a:solidFill>
                <a:srgbClr val="1C04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366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1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7" grpId="0"/>
      <p:bldP spid="37" grpId="1"/>
      <p:bldP spid="43" grpId="0"/>
      <p:bldP spid="43" grpId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01D664-8C59-49C4-93B8-A04E83F37622}"/>
              </a:ext>
            </a:extLst>
          </p:cNvPr>
          <p:cNvSpPr txBox="1"/>
          <p:nvPr/>
        </p:nvSpPr>
        <p:spPr>
          <a:xfrm>
            <a:off x="3120896" y="81144"/>
            <a:ext cx="3601844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AN TIÊM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6D9096-0559-4B5A-A7AF-9ADEA12B5301}"/>
              </a:ext>
            </a:extLst>
          </p:cNvPr>
          <p:cNvSpPr txBox="1"/>
          <p:nvPr/>
        </p:nvSpPr>
        <p:spPr>
          <a:xfrm>
            <a:off x="552853" y="675895"/>
            <a:ext cx="8492164" cy="2086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đày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b="1" dirty="0">
                <a:solidFill>
                  <a:srgbClr val="3206D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3000" b="1" dirty="0">
              <a:solidFill>
                <a:srgbClr val="027C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D930DC-06B3-4BBB-A04D-B870ADB44E3A}"/>
              </a:ext>
            </a:extLst>
          </p:cNvPr>
          <p:cNvSpPr/>
          <p:nvPr/>
        </p:nvSpPr>
        <p:spPr>
          <a:xfrm>
            <a:off x="552853" y="2786720"/>
            <a:ext cx="8078657" cy="1151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30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000" b="1" dirty="0">
                <a:solidFill>
                  <a:srgbClr val="1C04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000" b="1" dirty="0">
              <a:solidFill>
                <a:srgbClr val="1C04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212D72E-1678-40ED-A809-060D24A39365}"/>
              </a:ext>
            </a:extLst>
          </p:cNvPr>
          <p:cNvCxnSpPr>
            <a:cxnSpLocks/>
          </p:cNvCxnSpPr>
          <p:nvPr/>
        </p:nvCxnSpPr>
        <p:spPr>
          <a:xfrm flipH="1">
            <a:off x="2276664" y="2948544"/>
            <a:ext cx="87183" cy="3346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5CF532A-63D1-4530-B7E5-748CD934CF82}"/>
              </a:ext>
            </a:extLst>
          </p:cNvPr>
          <p:cNvSpPr/>
          <p:nvPr/>
        </p:nvSpPr>
        <p:spPr>
          <a:xfrm>
            <a:off x="566591" y="2785471"/>
            <a:ext cx="80786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0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0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30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0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An </a:t>
            </a:r>
            <a:r>
              <a:rPr lang="en-US" sz="30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0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0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0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30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đày</a:t>
            </a:r>
            <a:r>
              <a:rPr lang="en-US" sz="30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0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0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0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0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000" b="1" dirty="0">
                <a:solidFill>
                  <a:srgbClr val="027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000" b="1" dirty="0">
              <a:solidFill>
                <a:srgbClr val="027C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AA8ADDA-37B8-4C69-9B6E-CD474FC46A78}"/>
              </a:ext>
            </a:extLst>
          </p:cNvPr>
          <p:cNvCxnSpPr>
            <a:cxnSpLocks/>
          </p:cNvCxnSpPr>
          <p:nvPr/>
        </p:nvCxnSpPr>
        <p:spPr>
          <a:xfrm flipH="1">
            <a:off x="7852617" y="2933886"/>
            <a:ext cx="87183" cy="3346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EF22CC3-105B-4578-A0A7-BA4FCDAF59CC}"/>
              </a:ext>
            </a:extLst>
          </p:cNvPr>
          <p:cNvCxnSpPr>
            <a:cxnSpLocks/>
          </p:cNvCxnSpPr>
          <p:nvPr/>
        </p:nvCxnSpPr>
        <p:spPr>
          <a:xfrm flipH="1">
            <a:off x="2013972" y="2921960"/>
            <a:ext cx="87183" cy="3346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916790B-60BA-43D7-8AC4-CF322D10AABE}"/>
              </a:ext>
            </a:extLst>
          </p:cNvPr>
          <p:cNvGrpSpPr/>
          <p:nvPr/>
        </p:nvGrpSpPr>
        <p:grpSpPr>
          <a:xfrm>
            <a:off x="7838341" y="3509037"/>
            <a:ext cx="138312" cy="334748"/>
            <a:chOff x="6506827" y="4238141"/>
            <a:chExt cx="138312" cy="334748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EC13570-C598-4D75-BFD0-3403B3DA8D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06827" y="4238216"/>
              <a:ext cx="87183" cy="3346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9EAB818-CF87-49CF-A999-66A81742D8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57956" y="4238141"/>
              <a:ext cx="87183" cy="3346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753C9545-75EA-4091-9700-FD82C8E434B9}"/>
              </a:ext>
            </a:extLst>
          </p:cNvPr>
          <p:cNvSpPr/>
          <p:nvPr/>
        </p:nvSpPr>
        <p:spPr>
          <a:xfrm>
            <a:off x="613551" y="839551"/>
            <a:ext cx="326719" cy="2811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7B76938-4273-41D6-9DCE-77546751398A}"/>
              </a:ext>
            </a:extLst>
          </p:cNvPr>
          <p:cNvCxnSpPr>
            <a:cxnSpLocks/>
          </p:cNvCxnSpPr>
          <p:nvPr/>
        </p:nvCxnSpPr>
        <p:spPr>
          <a:xfrm flipH="1">
            <a:off x="8051589" y="2930131"/>
            <a:ext cx="87183" cy="3346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98D2633-F42A-4B67-87EE-9B2AAA48DA1B}"/>
              </a:ext>
            </a:extLst>
          </p:cNvPr>
          <p:cNvCxnSpPr>
            <a:cxnSpLocks/>
          </p:cNvCxnSpPr>
          <p:nvPr/>
        </p:nvCxnSpPr>
        <p:spPr>
          <a:xfrm flipH="1">
            <a:off x="4158964" y="3471124"/>
            <a:ext cx="87183" cy="3346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3EF428-5FB9-4F65-8B96-D7DD5B8A0698}"/>
              </a:ext>
            </a:extLst>
          </p:cNvPr>
          <p:cNvGrpSpPr/>
          <p:nvPr/>
        </p:nvGrpSpPr>
        <p:grpSpPr>
          <a:xfrm>
            <a:off x="1755830" y="4006898"/>
            <a:ext cx="156541" cy="334748"/>
            <a:chOff x="6506827" y="4238141"/>
            <a:chExt cx="162652" cy="334748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75E9657-29B5-48FC-9544-2096DBDA7C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06827" y="4238216"/>
              <a:ext cx="87183" cy="3346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9EC8E8F-211C-4E24-9CC0-03DBA3523E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82296" y="4238141"/>
              <a:ext cx="87183" cy="3346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442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0" grpId="0"/>
      <p:bldP spid="2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EFE6C5-6458-48DC-A091-2A0C42AB5305}"/>
              </a:ext>
            </a:extLst>
          </p:cNvPr>
          <p:cNvSpPr/>
          <p:nvPr/>
        </p:nvSpPr>
        <p:spPr>
          <a:xfrm>
            <a:off x="372533" y="447473"/>
            <a:ext cx="83989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Ở </a:t>
            </a:r>
            <a:r>
              <a:rPr lang="en-US" sz="32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2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2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32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Tiêm</a:t>
            </a:r>
            <a:r>
              <a:rPr lang="en-US" sz="32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32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r>
              <a:rPr lang="en-US" sz="32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32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2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b="1" dirty="0">
                <a:solidFill>
                  <a:srgbClr val="AA6F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2D465F5-A6A1-449B-9BDC-6863D284BB87}"/>
              </a:ext>
            </a:extLst>
          </p:cNvPr>
          <p:cNvSpPr/>
          <p:nvPr/>
        </p:nvSpPr>
        <p:spPr>
          <a:xfrm>
            <a:off x="470044" y="613463"/>
            <a:ext cx="326719" cy="2811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AB50BE-1536-40FF-83D5-31E5A472F7D3}"/>
              </a:ext>
            </a:extLst>
          </p:cNvPr>
          <p:cNvSpPr txBox="1"/>
          <p:nvPr/>
        </p:nvSpPr>
        <p:spPr>
          <a:xfrm>
            <a:off x="380159" y="3005174"/>
            <a:ext cx="8278723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(ý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3200" b="1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b="1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200" b="1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r>
              <a:rPr lang="en-US" sz="3200" b="1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</a:t>
            </a:r>
            <a:r>
              <a:rPr lang="en-US" sz="3200" b="1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3200" b="1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tấm</a:t>
            </a:r>
            <a:r>
              <a:rPr lang="en-US" sz="3200" b="1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quần</a:t>
            </a:r>
            <a:r>
              <a:rPr lang="en-US" sz="3200" b="1" kern="1200" dirty="0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1C04CC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</a:t>
            </a:r>
            <a:endParaRPr lang="en-US" sz="3000" b="1" i="1" dirty="0">
              <a:solidFill>
                <a:srgbClr val="1C04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56DB7B8-75F7-48CB-8C1F-C9DBF0AB705A}"/>
              </a:ext>
            </a:extLst>
          </p:cNvPr>
          <p:cNvCxnSpPr>
            <a:cxnSpLocks/>
          </p:cNvCxnSpPr>
          <p:nvPr/>
        </p:nvCxnSpPr>
        <p:spPr>
          <a:xfrm flipV="1">
            <a:off x="6379640" y="1410586"/>
            <a:ext cx="446462" cy="26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847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2905</Words>
  <Application>Microsoft Office PowerPoint</Application>
  <PresentationFormat>On-screen Show (16:9)</PresentationFormat>
  <Paragraphs>167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等线</vt:lpstr>
      <vt:lpstr>思源黑体 CN Medium</vt:lpstr>
      <vt:lpstr>Satisfy</vt:lpstr>
      <vt:lpstr>Arial</vt:lpstr>
      <vt:lpstr>思源黑体 CN Light</vt:lpstr>
      <vt:lpstr>宋体</vt:lpstr>
      <vt:lpstr>Arial-Rounded</vt:lpstr>
      <vt:lpstr>Public Sans</vt:lpstr>
      <vt:lpstr>思源黑体 CN Bold</vt:lpstr>
      <vt:lpstr>UTM Cookies</vt:lpstr>
      <vt:lpstr>仓耳玄三M W05</vt:lpstr>
      <vt:lpstr>UTM Avo</vt:lpstr>
      <vt:lpstr>Times New Roman</vt:lpstr>
      <vt:lpstr>Castaway in a Desert Island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Tạm biệt các con!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21 Mai An Tiêm</dc:title>
  <dc:creator>Admin</dc:creator>
  <cp:lastModifiedBy>Admin</cp:lastModifiedBy>
  <cp:revision>148</cp:revision>
  <dcterms:modified xsi:type="dcterms:W3CDTF">2025-04-14T02:59:09Z</dcterms:modified>
</cp:coreProperties>
</file>