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34"/>
  </p:notesMasterIdLst>
  <p:sldIdLst>
    <p:sldId id="256" r:id="rId5"/>
    <p:sldId id="2007577210" r:id="rId6"/>
    <p:sldId id="257" r:id="rId7"/>
    <p:sldId id="2007577201" r:id="rId8"/>
    <p:sldId id="260" r:id="rId9"/>
    <p:sldId id="2007577101" r:id="rId10"/>
    <p:sldId id="2007577102" r:id="rId11"/>
    <p:sldId id="2007577208" r:id="rId12"/>
    <p:sldId id="2007577103" r:id="rId13"/>
    <p:sldId id="2007577104" r:id="rId14"/>
    <p:sldId id="2007577207" r:id="rId15"/>
    <p:sldId id="2007577105" r:id="rId16"/>
    <p:sldId id="2007577192" r:id="rId17"/>
    <p:sldId id="266" r:id="rId18"/>
    <p:sldId id="2007577193" r:id="rId19"/>
    <p:sldId id="2007577100" r:id="rId20"/>
    <p:sldId id="2007577195" r:id="rId21"/>
    <p:sldId id="2007577185" r:id="rId22"/>
    <p:sldId id="2007577198" r:id="rId23"/>
    <p:sldId id="2007577194" r:id="rId24"/>
    <p:sldId id="2007577202" r:id="rId25"/>
    <p:sldId id="278" r:id="rId26"/>
    <p:sldId id="285" r:id="rId27"/>
    <p:sldId id="367" r:id="rId28"/>
    <p:sldId id="368" r:id="rId29"/>
    <p:sldId id="369" r:id="rId30"/>
    <p:sldId id="370" r:id="rId31"/>
    <p:sldId id="371" r:id="rId32"/>
    <p:sldId id="3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BD8"/>
    <a:srgbClr val="C85C12"/>
    <a:srgbClr val="00863D"/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4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6" y="341099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5913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gif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9.xml"/><Relationship Id="rId11" Type="http://schemas.openxmlformats.org/officeDocument/2006/relationships/slide" Target="slide26.xml"/><Relationship Id="rId5" Type="http://schemas.openxmlformats.org/officeDocument/2006/relationships/image" Target="../media/image31.jpg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5" Type="http://schemas.openxmlformats.org/officeDocument/2006/relationships/image" Target="../media/image36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58"/>
            <a:ext cx="12192000" cy="6873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49" y="2785845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20144" y="1015463"/>
            <a:ext cx="10551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06601-FA01-4D04-94B0-902B57658E90}"/>
              </a:ext>
            </a:extLst>
          </p:cNvPr>
          <p:cNvSpPr txBox="1"/>
          <p:nvPr/>
        </p:nvSpPr>
        <p:spPr>
          <a:xfrm>
            <a:off x="375870" y="927029"/>
            <a:ext cx="11440259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F6420-AC5C-40F9-9AD6-FC86BEE756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3" y="1046950"/>
            <a:ext cx="518537" cy="5185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5E68F7-A798-4E58-9A75-1FC906631EC9}"/>
              </a:ext>
            </a:extLst>
          </p:cNvPr>
          <p:cNvCxnSpPr>
            <a:cxnSpLocks/>
          </p:cNvCxnSpPr>
          <p:nvPr/>
        </p:nvCxnSpPr>
        <p:spPr>
          <a:xfrm flipH="1">
            <a:off x="8191716" y="231078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9AC60D9-C816-44A7-8115-4B48340823FE}"/>
              </a:ext>
            </a:extLst>
          </p:cNvPr>
          <p:cNvGrpSpPr/>
          <p:nvPr/>
        </p:nvGrpSpPr>
        <p:grpSpPr>
          <a:xfrm>
            <a:off x="9305140" y="2867760"/>
            <a:ext cx="108892" cy="318977"/>
            <a:chOff x="4524027" y="3684401"/>
            <a:chExt cx="108892" cy="3189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E6AE2B2-D773-4000-90B1-A6EF67FD1958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695BB36-AE5D-4EFD-A637-059BB872942E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55CFFC-6B65-4F95-8F84-FCE59C0BEAC5}"/>
              </a:ext>
            </a:extLst>
          </p:cNvPr>
          <p:cNvCxnSpPr>
            <a:cxnSpLocks/>
          </p:cNvCxnSpPr>
          <p:nvPr/>
        </p:nvCxnSpPr>
        <p:spPr>
          <a:xfrm flipH="1">
            <a:off x="11538693" y="2341252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74460E-C713-4556-B714-0098C2CC179E}"/>
              </a:ext>
            </a:extLst>
          </p:cNvPr>
          <p:cNvCxnSpPr>
            <a:cxnSpLocks/>
          </p:cNvCxnSpPr>
          <p:nvPr/>
        </p:nvCxnSpPr>
        <p:spPr>
          <a:xfrm flipH="1">
            <a:off x="3195469" y="2934995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210DC4-19AB-4674-A08F-E2DD38366F97}"/>
              </a:ext>
            </a:extLst>
          </p:cNvPr>
          <p:cNvCxnSpPr>
            <a:cxnSpLocks/>
          </p:cNvCxnSpPr>
          <p:nvPr/>
        </p:nvCxnSpPr>
        <p:spPr>
          <a:xfrm flipH="1">
            <a:off x="2210641" y="407962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05F94-C657-4BC9-8E24-9E5F4FE3C8D9}"/>
              </a:ext>
            </a:extLst>
          </p:cNvPr>
          <p:cNvCxnSpPr>
            <a:cxnSpLocks/>
          </p:cNvCxnSpPr>
          <p:nvPr/>
        </p:nvCxnSpPr>
        <p:spPr>
          <a:xfrm flipH="1">
            <a:off x="8716373" y="407962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A4657D-53C8-4347-B9B1-4A45484D9A33}"/>
              </a:ext>
            </a:extLst>
          </p:cNvPr>
          <p:cNvGrpSpPr/>
          <p:nvPr/>
        </p:nvGrpSpPr>
        <p:grpSpPr>
          <a:xfrm>
            <a:off x="2349704" y="4696560"/>
            <a:ext cx="108892" cy="318977"/>
            <a:chOff x="4524027" y="3684401"/>
            <a:chExt cx="108892" cy="3189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EF57DC-D1FF-4CF7-BA24-8AA8F527AD8D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6264A9-74EC-402B-A4A9-7CFBA0A61F1D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21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B90242-D8B9-4E1E-95B6-49CD370F09A7}"/>
              </a:ext>
            </a:extLst>
          </p:cNvPr>
          <p:cNvGrpSpPr/>
          <p:nvPr/>
        </p:nvGrpSpPr>
        <p:grpSpPr>
          <a:xfrm>
            <a:off x="706746" y="1181860"/>
            <a:ext cx="8767038" cy="584775"/>
            <a:chOff x="706746" y="1181860"/>
            <a:chExt cx="7749261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1A11D3-0467-497B-B228-0D0F450766B4}"/>
                </a:ext>
              </a:extLst>
            </p:cNvPr>
            <p:cNvSpPr txBox="1"/>
            <p:nvPr/>
          </p:nvSpPr>
          <p:spPr>
            <a:xfrm>
              <a:off x="1055211" y="1181860"/>
              <a:ext cx="7400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581B7A-B470-4598-826E-651ABE70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746" y="1300016"/>
              <a:ext cx="348465" cy="348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97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70334" y="511284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70" y="1271803"/>
            <a:ext cx="11440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372891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865940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4" y="5780361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6" y="304166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4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Tìm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hiểu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bài</a:t>
            </a:r>
            <a:endParaRPr lang="en-US" sz="72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0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320931" y="570660"/>
            <a:ext cx="115501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591" y="2821973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448150" y="1383168"/>
            <a:ext cx="10392127" cy="14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60B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765D56B-9E4D-4838-BCD9-CAD23573D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10040"/>
              </p:ext>
            </p:extLst>
          </p:nvPr>
        </p:nvGraphicFramePr>
        <p:xfrm>
          <a:off x="278295" y="1086466"/>
          <a:ext cx="4810540" cy="3771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0540">
                  <a:extLst>
                    <a:ext uri="{9D8B030D-6E8A-4147-A177-3AD203B41FA5}">
                      <a16:colId xmlns:a16="http://schemas.microsoft.com/office/drawing/2014/main" val="3218934541"/>
                    </a:ext>
                  </a:extLst>
                </a:gridCol>
              </a:tblGrid>
              <a:tr h="6103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59799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Ma-ô-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845921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41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821477"/>
                  </a:ext>
                </a:extLst>
              </a:tr>
              <a:tr h="86933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Dim-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-ê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19030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9659543A-9798-453D-BB3F-6A543707D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096256"/>
              </p:ext>
            </p:extLst>
          </p:nvPr>
        </p:nvGraphicFramePr>
        <p:xfrm>
          <a:off x="6255028" y="1086465"/>
          <a:ext cx="5632174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174">
                  <a:extLst>
                    <a:ext uri="{9D8B030D-6E8A-4147-A177-3AD203B41FA5}">
                      <a16:colId xmlns:a16="http://schemas.microsoft.com/office/drawing/2014/main" val="3218934541"/>
                    </a:ext>
                  </a:extLst>
                </a:gridCol>
              </a:tblGrid>
              <a:tr h="58309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59799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chắp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845921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41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vỗ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821477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đấm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190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AF51FAF-B6D5-41CB-9050-0D8E2D7BC0F4}"/>
              </a:ext>
            </a:extLst>
          </p:cNvPr>
          <p:cNvSpPr txBox="1"/>
          <p:nvPr/>
        </p:nvSpPr>
        <p:spPr>
          <a:xfrm>
            <a:off x="664876" y="306202"/>
            <a:ext cx="944631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5A24B1-A93E-4563-84C6-605738FD702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5088835" y="2014117"/>
            <a:ext cx="1166193" cy="885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D7D301-2ABD-4CC9-B568-37054647F74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5088835" y="2014118"/>
            <a:ext cx="1166193" cy="957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C7FEB-FF9A-4855-B84C-EE79571B3B3D}"/>
              </a:ext>
            </a:extLst>
          </p:cNvPr>
          <p:cNvCxnSpPr>
            <a:cxnSpLocks/>
          </p:cNvCxnSpPr>
          <p:nvPr/>
        </p:nvCxnSpPr>
        <p:spPr>
          <a:xfrm>
            <a:off x="5088835" y="3297149"/>
            <a:ext cx="1166193" cy="864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535F-81F4-46AF-A5E4-89C1C3F6F776}"/>
              </a:ext>
            </a:extLst>
          </p:cNvPr>
          <p:cNvCxnSpPr>
            <a:cxnSpLocks/>
          </p:cNvCxnSpPr>
          <p:nvPr/>
        </p:nvCxnSpPr>
        <p:spPr>
          <a:xfrm flipV="1">
            <a:off x="5088835" y="3528897"/>
            <a:ext cx="1166193" cy="674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093EBA8-F4A5-42F0-A131-7247CB5C0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615" y="4592986"/>
            <a:ext cx="2749833" cy="2253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1CC8B0-4234-4D0B-9B66-2E962144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4" y="4698781"/>
            <a:ext cx="3049338" cy="2177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C6254-4B02-4330-ACBB-2A5317E56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640" y="4698782"/>
            <a:ext cx="3049337" cy="21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BAEDE5-5986-4C60-8E80-57533CDA5070}"/>
              </a:ext>
            </a:extLst>
          </p:cNvPr>
          <p:cNvSpPr txBox="1"/>
          <p:nvPr/>
        </p:nvSpPr>
        <p:spPr>
          <a:xfrm>
            <a:off x="613265" y="806558"/>
            <a:ext cx="11088405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64C071-0900-4923-82FF-71593284192F}"/>
              </a:ext>
            </a:extLst>
          </p:cNvPr>
          <p:cNvSpPr/>
          <p:nvPr/>
        </p:nvSpPr>
        <p:spPr>
          <a:xfrm>
            <a:off x="7898296" y="2160667"/>
            <a:ext cx="477078" cy="5579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9C1F2-84C7-45A0-9911-DAE679EBBEF7}"/>
              </a:ext>
            </a:extLst>
          </p:cNvPr>
          <p:cNvSpPr txBox="1"/>
          <p:nvPr/>
        </p:nvSpPr>
        <p:spPr>
          <a:xfrm>
            <a:off x="503581" y="3066186"/>
            <a:ext cx="1076902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28F6-BED1-424A-AFAD-B9EA3269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374" y="4505739"/>
            <a:ext cx="3816626" cy="235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A08C4-10C3-45EE-B839-6E0B1953702C}"/>
              </a:ext>
            </a:extLst>
          </p:cNvPr>
          <p:cNvSpPr txBox="1"/>
          <p:nvPr/>
        </p:nvSpPr>
        <p:spPr>
          <a:xfrm>
            <a:off x="503582" y="4588914"/>
            <a:ext cx="767301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vi-VN" sz="3200" b="1" dirty="0">
              <a:solidFill>
                <a:srgbClr val="060B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7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43829" y="250012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375870" y="1033001"/>
            <a:ext cx="11440259" cy="601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165197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787628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4" y="6018900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id="{3532CFDF-923C-4A40-8BD6-7A91A6229A98}"/>
              </a:ext>
            </a:extLst>
          </p:cNvPr>
          <p:cNvSpPr txBox="1"/>
          <p:nvPr/>
        </p:nvSpPr>
        <p:spPr>
          <a:xfrm>
            <a:off x="1102958" y="1360968"/>
            <a:ext cx="9495088" cy="141096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733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733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id="{ED4B08B2-81EB-4F33-9D04-B9B36AC862F8}"/>
              </a:ext>
            </a:extLst>
          </p:cNvPr>
          <p:cNvSpPr txBox="1"/>
          <p:nvPr/>
        </p:nvSpPr>
        <p:spPr>
          <a:xfrm>
            <a:off x="1884068" y="521618"/>
            <a:ext cx="7717789" cy="69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   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ABB6-7E9C-4CED-8402-BD8E216FFDBE}"/>
              </a:ext>
            </a:extLst>
          </p:cNvPr>
          <p:cNvSpPr txBox="1"/>
          <p:nvPr/>
        </p:nvSpPr>
        <p:spPr>
          <a:xfrm>
            <a:off x="5044608" y="2664309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DE311-30D7-44E4-8A4E-5713C61FEE9D}"/>
              </a:ext>
            </a:extLst>
          </p:cNvPr>
          <p:cNvSpPr txBox="1"/>
          <p:nvPr/>
        </p:nvSpPr>
        <p:spPr>
          <a:xfrm>
            <a:off x="1753129" y="4253141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425E5-8EEC-4CC4-A56F-4C6008C0EAB1}"/>
              </a:ext>
            </a:extLst>
          </p:cNvPr>
          <p:cNvSpPr txBox="1"/>
          <p:nvPr/>
        </p:nvSpPr>
        <p:spPr>
          <a:xfrm>
            <a:off x="1657594" y="3510039"/>
            <a:ext cx="91921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phiên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70334" y="511284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70" y="1271803"/>
            <a:ext cx="11440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372891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865940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4" y="5780361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272607" y="1124105"/>
            <a:ext cx="9206222" cy="4984617"/>
            <a:chOff x="1990923" y="1136673"/>
            <a:chExt cx="4727349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21777" y="3054627"/>
              <a:ext cx="419649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CÁCH CHÀO ĐỘC ĐÁO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760836" y="3341695"/>
              <a:ext cx="3041009" cy="715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1+ 2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7" y="5173645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914918" y="872598"/>
            <a:ext cx="172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498344" y="446997"/>
            <a:ext cx="71479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VÀ KẾT NỐI</a:t>
            </a:r>
            <a:endParaRPr lang="en-US" sz="3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6" y="304166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4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Luyện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tập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theo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đọc</a:t>
            </a:r>
            <a:endParaRPr lang="en-US" sz="72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3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113071" y="788761"/>
            <a:ext cx="806225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69" y="1372891"/>
            <a:ext cx="11440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7" y="1535628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998460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4" y="5912881"/>
            <a:ext cx="348465" cy="3484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A5160-B590-4ACC-ACCD-44F26AE40F27}"/>
              </a:ext>
            </a:extLst>
          </p:cNvPr>
          <p:cNvSpPr txBox="1"/>
          <p:nvPr/>
        </p:nvSpPr>
        <p:spPr>
          <a:xfrm>
            <a:off x="493607" y="107493"/>
            <a:ext cx="974885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E9D8CE-DC85-40DB-9A62-E5F1A7153F9B}"/>
              </a:ext>
            </a:extLst>
          </p:cNvPr>
          <p:cNvCxnSpPr/>
          <p:nvPr/>
        </p:nvCxnSpPr>
        <p:spPr>
          <a:xfrm>
            <a:off x="1139687" y="6195086"/>
            <a:ext cx="5764696" cy="0"/>
          </a:xfrm>
          <a:prstGeom prst="line">
            <a:avLst/>
          </a:prstGeom>
          <a:ln w="28575">
            <a:solidFill>
              <a:srgbClr val="060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8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331304" y="700460"/>
            <a:ext cx="1186069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889332" y="1625050"/>
            <a:ext cx="974885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M: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86F41-D4E2-47CA-9930-A9610F29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915" y="3604498"/>
            <a:ext cx="4373383" cy="3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464696" y="1283341"/>
            <a:ext cx="1129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2682674" y="342463"/>
            <a:ext cx="765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337" y="2778217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7" y="220434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4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5" y="148144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6" y="1261483"/>
            <a:ext cx="6491709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8915" y="3429000"/>
            <a:ext cx="89917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4" y="3187944"/>
            <a:ext cx="6491707" cy="113734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657728" y="5361639"/>
            <a:ext cx="980377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38105" y="5189103"/>
            <a:ext cx="6161687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062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70334" y="250012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375870" y="1002078"/>
            <a:ext cx="11440259" cy="601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83586" y="264160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69" y="1002078"/>
            <a:ext cx="11440259" cy="601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149736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2771317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5" y="5979143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245655" y="586166"/>
            <a:ext cx="806225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71" y="1271803"/>
            <a:ext cx="109728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" y="1531917"/>
            <a:ext cx="383807" cy="3626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279A00-6563-4497-AE26-948451120DB4}"/>
              </a:ext>
            </a:extLst>
          </p:cNvPr>
          <p:cNvSpPr txBox="1"/>
          <p:nvPr/>
        </p:nvSpPr>
        <p:spPr>
          <a:xfrm>
            <a:off x="489680" y="3796725"/>
            <a:ext cx="109728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BBF678-A010-4542-ADDA-630F42EBE341}"/>
              </a:ext>
            </a:extLst>
          </p:cNvPr>
          <p:cNvCxnSpPr>
            <a:cxnSpLocks/>
          </p:cNvCxnSpPr>
          <p:nvPr/>
        </p:nvCxnSpPr>
        <p:spPr>
          <a:xfrm flipH="1">
            <a:off x="3300293" y="411461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6D05C5-EC57-4704-B6AD-43332E42E354}"/>
              </a:ext>
            </a:extLst>
          </p:cNvPr>
          <p:cNvGrpSpPr/>
          <p:nvPr/>
        </p:nvGrpSpPr>
        <p:grpSpPr>
          <a:xfrm>
            <a:off x="3336189" y="4883973"/>
            <a:ext cx="108892" cy="318977"/>
            <a:chOff x="4524027" y="3684401"/>
            <a:chExt cx="108892" cy="31897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249BC2-55A1-4524-A246-3458708B0D57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F131DA-EAA9-4F50-8A69-5E034EBA2E3D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B7806A-0206-4053-8128-F8E1F1234D45}"/>
              </a:ext>
            </a:extLst>
          </p:cNvPr>
          <p:cNvCxnSpPr>
            <a:cxnSpLocks/>
          </p:cNvCxnSpPr>
          <p:nvPr/>
        </p:nvCxnSpPr>
        <p:spPr>
          <a:xfrm flipH="1">
            <a:off x="8446226" y="4107686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0FF09D-6EDE-4B28-BFCD-6735D4CAB0BA}"/>
              </a:ext>
            </a:extLst>
          </p:cNvPr>
          <p:cNvCxnSpPr>
            <a:cxnSpLocks/>
          </p:cNvCxnSpPr>
          <p:nvPr/>
        </p:nvCxnSpPr>
        <p:spPr>
          <a:xfrm flipH="1">
            <a:off x="10575920" y="412960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4FD598-ADC4-4640-A7AB-57190F6E8A04}"/>
              </a:ext>
            </a:extLst>
          </p:cNvPr>
          <p:cNvCxnSpPr>
            <a:cxnSpLocks/>
          </p:cNvCxnSpPr>
          <p:nvPr/>
        </p:nvCxnSpPr>
        <p:spPr>
          <a:xfrm flipH="1">
            <a:off x="1108631" y="4898844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28E5FA-A456-4B66-8A3F-0FECF2D3D065}"/>
              </a:ext>
            </a:extLst>
          </p:cNvPr>
          <p:cNvCxnSpPr>
            <a:cxnSpLocks/>
          </p:cNvCxnSpPr>
          <p:nvPr/>
        </p:nvCxnSpPr>
        <p:spPr>
          <a:xfrm flipH="1">
            <a:off x="8385377" y="163477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5C94FC-3F2F-45F1-BEFD-B1E2AAEB1BB7}"/>
              </a:ext>
            </a:extLst>
          </p:cNvPr>
          <p:cNvGrpSpPr/>
          <p:nvPr/>
        </p:nvGrpSpPr>
        <p:grpSpPr>
          <a:xfrm>
            <a:off x="3298154" y="2305125"/>
            <a:ext cx="108892" cy="318977"/>
            <a:chOff x="4524027" y="3684401"/>
            <a:chExt cx="108892" cy="31897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F6CE6A-A6BE-4EB6-ABD6-4C997D8619B9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7E7BAF-BB42-4A04-AD2F-7F9ADA4799EE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4DFB2B-1C0B-4876-8E8F-6EF0B0167F79}"/>
              </a:ext>
            </a:extLst>
          </p:cNvPr>
          <p:cNvCxnSpPr>
            <a:cxnSpLocks/>
          </p:cNvCxnSpPr>
          <p:nvPr/>
        </p:nvCxnSpPr>
        <p:spPr>
          <a:xfrm flipH="1">
            <a:off x="3264397" y="1621144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ED9432-560F-484F-9578-1DD181E2CDB9}"/>
              </a:ext>
            </a:extLst>
          </p:cNvPr>
          <p:cNvCxnSpPr>
            <a:cxnSpLocks/>
          </p:cNvCxnSpPr>
          <p:nvPr/>
        </p:nvCxnSpPr>
        <p:spPr>
          <a:xfrm flipH="1">
            <a:off x="10504128" y="159049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D4EE8F-C1A7-4154-AF4C-A59DD7F5B475}"/>
              </a:ext>
            </a:extLst>
          </p:cNvPr>
          <p:cNvCxnSpPr>
            <a:cxnSpLocks/>
          </p:cNvCxnSpPr>
          <p:nvPr/>
        </p:nvCxnSpPr>
        <p:spPr>
          <a:xfrm flipH="1">
            <a:off x="1059288" y="2381722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4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0B66B7-FF22-45D4-9AE8-E7C52F5A600A}"/>
              </a:ext>
            </a:extLst>
          </p:cNvPr>
          <p:cNvGrpSpPr/>
          <p:nvPr/>
        </p:nvGrpSpPr>
        <p:grpSpPr>
          <a:xfrm>
            <a:off x="371059" y="450173"/>
            <a:ext cx="11440259" cy="3586366"/>
            <a:chOff x="371059" y="450173"/>
            <a:chExt cx="11440259" cy="35863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38695C-9613-4E9B-AAF7-BD88C46A8305}"/>
                </a:ext>
              </a:extLst>
            </p:cNvPr>
            <p:cNvSpPr txBox="1"/>
            <p:nvPr/>
          </p:nvSpPr>
          <p:spPr>
            <a:xfrm>
              <a:off x="371059" y="450173"/>
              <a:ext cx="11440259" cy="3586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Ma-ô-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chắp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ngực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kèm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kia.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Dim-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-ê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vỗ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554917-5E6A-4C6C-8BAD-C9932990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72" y="570094"/>
              <a:ext cx="518537" cy="51853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23C4A7-45F1-426D-8FE1-82BB5FC0499F}"/>
              </a:ext>
            </a:extLst>
          </p:cNvPr>
          <p:cNvSpPr txBox="1"/>
          <p:nvPr/>
        </p:nvSpPr>
        <p:spPr>
          <a:xfrm>
            <a:off x="2117572" y="449971"/>
            <a:ext cx="159183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Ma-ô-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73EDE-8B2D-4A22-92BC-215F8436FCEA}"/>
              </a:ext>
            </a:extLst>
          </p:cNvPr>
          <p:cNvSpPr txBox="1"/>
          <p:nvPr/>
        </p:nvSpPr>
        <p:spPr>
          <a:xfrm>
            <a:off x="3813520" y="441930"/>
            <a:ext cx="2112495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72504-BDD4-4A5B-A048-0EB5799D31CD}"/>
              </a:ext>
            </a:extLst>
          </p:cNvPr>
          <p:cNvSpPr txBox="1"/>
          <p:nvPr/>
        </p:nvSpPr>
        <p:spPr>
          <a:xfrm>
            <a:off x="9128239" y="2198386"/>
            <a:ext cx="2461141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</a:p>
        </p:txBody>
      </p:sp>
    </p:spTree>
    <p:extLst>
      <p:ext uri="{BB962C8B-B14F-4D97-AF65-F5344CB8AC3E}">
        <p14:creationId xmlns:p14="http://schemas.microsoft.com/office/powerpoint/2010/main" val="11395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371059" y="450173"/>
            <a:ext cx="11440259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2" y="570094"/>
            <a:ext cx="518537" cy="5185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0CF535-B71D-44DC-A673-CD7DBCFB5CE3}"/>
              </a:ext>
            </a:extLst>
          </p:cNvPr>
          <p:cNvCxnSpPr/>
          <p:nvPr/>
        </p:nvCxnSpPr>
        <p:spPr>
          <a:xfrm>
            <a:off x="4000924" y="945879"/>
            <a:ext cx="1534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C688C-B3CF-46F1-BCBF-5948C873CA15}"/>
              </a:ext>
            </a:extLst>
          </p:cNvPr>
          <p:cNvSpPr txBox="1"/>
          <p:nvPr/>
        </p:nvSpPr>
        <p:spPr>
          <a:xfrm>
            <a:off x="549695" y="4104475"/>
            <a:ext cx="6704204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523E2-A65E-49BA-9342-35740ECD6F08}"/>
              </a:ext>
            </a:extLst>
          </p:cNvPr>
          <p:cNvCxnSpPr/>
          <p:nvPr/>
        </p:nvCxnSpPr>
        <p:spPr>
          <a:xfrm>
            <a:off x="5316983" y="1530495"/>
            <a:ext cx="952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929500-6DD8-41C3-AA25-6BCBC86DFB9F}"/>
              </a:ext>
            </a:extLst>
          </p:cNvPr>
          <p:cNvSpPr txBox="1"/>
          <p:nvPr/>
        </p:nvSpPr>
        <p:spPr>
          <a:xfrm>
            <a:off x="549695" y="4114068"/>
            <a:ext cx="4537198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3CB03-A65B-4ADA-9E77-D3FEA161370C}"/>
              </a:ext>
            </a:extLst>
          </p:cNvPr>
          <p:cNvSpPr txBox="1"/>
          <p:nvPr/>
        </p:nvSpPr>
        <p:spPr>
          <a:xfrm>
            <a:off x="601935" y="4082382"/>
            <a:ext cx="4292720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FC5248-C204-48DE-9819-CBFCFF6E50F8}"/>
              </a:ext>
            </a:extLst>
          </p:cNvPr>
          <p:cNvCxnSpPr/>
          <p:nvPr/>
        </p:nvCxnSpPr>
        <p:spPr>
          <a:xfrm>
            <a:off x="6450591" y="2103598"/>
            <a:ext cx="488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1EC2AF2-3F23-4FD2-8AEE-FE5F4F563BD7}"/>
              </a:ext>
            </a:extLst>
          </p:cNvPr>
          <p:cNvSpPr txBox="1"/>
          <p:nvPr/>
        </p:nvSpPr>
        <p:spPr>
          <a:xfrm>
            <a:off x="549695" y="4099091"/>
            <a:ext cx="5740314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102536-0435-4C63-91F6-CC81BAAA7B1D}"/>
              </a:ext>
            </a:extLst>
          </p:cNvPr>
          <p:cNvCxnSpPr/>
          <p:nvPr/>
        </p:nvCxnSpPr>
        <p:spPr>
          <a:xfrm>
            <a:off x="9263269" y="2689734"/>
            <a:ext cx="2042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5C7FDF9-C8A5-481A-9587-8CB5884BC105}"/>
              </a:ext>
            </a:extLst>
          </p:cNvPr>
          <p:cNvSpPr txBox="1"/>
          <p:nvPr/>
        </p:nvSpPr>
        <p:spPr>
          <a:xfrm>
            <a:off x="549695" y="5004712"/>
            <a:ext cx="1144025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110682-FECB-445D-B3D9-D4DC2E06C62F}"/>
              </a:ext>
            </a:extLst>
          </p:cNvPr>
          <p:cNvCxnSpPr>
            <a:cxnSpLocks/>
          </p:cNvCxnSpPr>
          <p:nvPr/>
        </p:nvCxnSpPr>
        <p:spPr>
          <a:xfrm flipH="1">
            <a:off x="3147493" y="525561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9B5694-3A7D-411A-9FCF-0DC17DD92B01}"/>
              </a:ext>
            </a:extLst>
          </p:cNvPr>
          <p:cNvGrpSpPr/>
          <p:nvPr/>
        </p:nvGrpSpPr>
        <p:grpSpPr>
          <a:xfrm>
            <a:off x="3573133" y="5833427"/>
            <a:ext cx="108892" cy="318977"/>
            <a:chOff x="4524027" y="3684401"/>
            <a:chExt cx="108892" cy="31897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4C975D0-BA22-4089-A84A-E7507D93D2C2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84D701-2889-494F-8ABE-1194CA15FBAF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5803F2-B3E9-447C-8C31-AD9B148392FC}"/>
              </a:ext>
            </a:extLst>
          </p:cNvPr>
          <p:cNvCxnSpPr>
            <a:cxnSpLocks/>
          </p:cNvCxnSpPr>
          <p:nvPr/>
        </p:nvCxnSpPr>
        <p:spPr>
          <a:xfrm flipH="1">
            <a:off x="9690461" y="525561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5C8958-DB37-48BE-9016-8926AFCA802C}"/>
              </a:ext>
            </a:extLst>
          </p:cNvPr>
          <p:cNvCxnSpPr>
            <a:cxnSpLocks/>
          </p:cNvCxnSpPr>
          <p:nvPr/>
        </p:nvCxnSpPr>
        <p:spPr>
          <a:xfrm flipH="1">
            <a:off x="10042968" y="3021768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641FBA-1CB4-45C9-B95C-975AAA41D34A}"/>
              </a:ext>
            </a:extLst>
          </p:cNvPr>
          <p:cNvGrpSpPr/>
          <p:nvPr/>
        </p:nvGrpSpPr>
        <p:grpSpPr>
          <a:xfrm>
            <a:off x="9687303" y="3605482"/>
            <a:ext cx="108892" cy="318977"/>
            <a:chOff x="4524027" y="3684401"/>
            <a:chExt cx="108892" cy="31897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9D6B20-755E-4592-9940-4D2FFDAEF169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4D4EA2-4F71-42A7-80BE-B558A14EC9D6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B2203D-5DC2-4395-BA22-5A85D216A5A0}"/>
              </a:ext>
            </a:extLst>
          </p:cNvPr>
          <p:cNvCxnSpPr>
            <a:cxnSpLocks/>
          </p:cNvCxnSpPr>
          <p:nvPr/>
        </p:nvCxnSpPr>
        <p:spPr>
          <a:xfrm flipH="1">
            <a:off x="5131863" y="3578741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1689</Words>
  <Application>Microsoft Office PowerPoint</Application>
  <PresentationFormat>Widescreen</PresentationFormat>
  <Paragraphs>127</Paragraphs>
  <Slides>29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华文细黑</vt:lpstr>
      <vt:lpstr>Times New Roman</vt:lpstr>
      <vt:lpstr>Wingdings</vt:lpstr>
      <vt:lpstr>仓耳玄三M W05</vt:lpstr>
      <vt:lpstr>思源黑体 CN Light</vt:lpstr>
      <vt:lpstr>Office Theme</vt:lpstr>
      <vt:lpstr>1_Office Theme</vt:lpstr>
      <vt:lpstr>https://www.freeppt7.com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2021-07-20T01:55:21Z</dcterms:created>
  <dcterms:modified xsi:type="dcterms:W3CDTF">2025-03-31T02:28:31Z</dcterms:modified>
</cp:coreProperties>
</file>