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  <p:sldMasterId id="2147483727" r:id="rId2"/>
    <p:sldMasterId id="2147483739" r:id="rId3"/>
    <p:sldMasterId id="2147483744" r:id="rId4"/>
    <p:sldMasterId id="2147483756" r:id="rId5"/>
  </p:sldMasterIdLst>
  <p:notesMasterIdLst>
    <p:notesMasterId r:id="rId38"/>
  </p:notesMasterIdLst>
  <p:sldIdLst>
    <p:sldId id="2007577172" r:id="rId6"/>
    <p:sldId id="2007577177" r:id="rId7"/>
    <p:sldId id="2007577204" r:id="rId8"/>
    <p:sldId id="2007577205" r:id="rId9"/>
    <p:sldId id="2007577212" r:id="rId10"/>
    <p:sldId id="2007577213" r:id="rId11"/>
    <p:sldId id="2007577215" r:id="rId12"/>
    <p:sldId id="2007577214" r:id="rId13"/>
    <p:sldId id="2007577180" r:id="rId14"/>
    <p:sldId id="2007577207" r:id="rId15"/>
    <p:sldId id="2007577208" r:id="rId16"/>
    <p:sldId id="2007577209" r:id="rId17"/>
    <p:sldId id="2007577218" r:id="rId18"/>
    <p:sldId id="2007577219" r:id="rId19"/>
    <p:sldId id="2007577220" r:id="rId20"/>
    <p:sldId id="2007577216" r:id="rId21"/>
    <p:sldId id="2007577224" r:id="rId22"/>
    <p:sldId id="2007577217" r:id="rId23"/>
    <p:sldId id="2007577225" r:id="rId24"/>
    <p:sldId id="2007577223" r:id="rId25"/>
    <p:sldId id="2007577148" r:id="rId26"/>
    <p:sldId id="2007577185" r:id="rId27"/>
    <p:sldId id="397" r:id="rId28"/>
    <p:sldId id="2007577186" r:id="rId29"/>
    <p:sldId id="2007577187" r:id="rId30"/>
    <p:sldId id="342" r:id="rId31"/>
    <p:sldId id="2007577150" r:id="rId32"/>
    <p:sldId id="2007577141" r:id="rId33"/>
    <p:sldId id="2007577189" r:id="rId34"/>
    <p:sldId id="304" r:id="rId35"/>
    <p:sldId id="2007577156" r:id="rId36"/>
    <p:sldId id="2007577222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0E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1760" autoAdjust="0"/>
  </p:normalViewPr>
  <p:slideViewPr>
    <p:cSldViewPr snapToGrid="0">
      <p:cViewPr varScale="1">
        <p:scale>
          <a:sx n="64" d="100"/>
          <a:sy n="64" d="100"/>
        </p:scale>
        <p:origin x="90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presProps" Target="presProps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DBDDB1-BECD-4FE3-B7B7-58BF23542CC1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BBDF33-A474-4D83-A281-C1FAE15CEC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193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AF81A-5A48-44B6-BFB3-5A2D3370088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53086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FC6AB2-3D3A-4A56-9658-FB6999002208}" type="slidenum">
              <a:rPr lang="vi-VN" smtClean="0"/>
              <a:t>23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161333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BBDF33-A474-4D83-A281-C1FAE15CEC8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498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BBDF33-A474-4D83-A281-C1FAE15CEC8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3150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AF81A-5A48-44B6-BFB3-5A2D3370088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93922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BBDF33-A474-4D83-A281-C1FAE15CEC8A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1702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BBDF33-A474-4D83-A281-C1FAE15CEC8A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3229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幻灯片图像占位符 5632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4819" name="文本占位符 5632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 dirty="0"/>
          </a:p>
        </p:txBody>
      </p:sp>
      <p:sp>
        <p:nvSpPr>
          <p:cNvPr id="34820" name="灯片编号占位符 1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3AAF25F-FDDF-448D-AE76-D2BBFC0E1488}" type="datetimeFigureOut">
              <a:rPr lang="en-US"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F187962-8AD1-4E19-A8B4-D773E1639DC2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585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13BA546-C357-4DE8-B987-06FEDD96B10D}" type="datetimeFigureOut">
              <a:rPr lang="en-US"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54F9A60-AD80-4229-A353-82C2ADB4342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956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F443953-2C90-4D3D-BA7F-86E2CDD36421}" type="datetimeFigureOut">
              <a:rPr lang="en-US"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9CF831C-4791-4C02-9D65-40506FD40197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122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61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32A6E56-6B60-4BEC-B553-B608D71DE206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334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0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698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hinkpad\Desktop\未标题-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1C366D3-5762-4D36-B666-26996E5102BC}"/>
              </a:ext>
            </a:extLst>
          </p:cNvPr>
          <p:cNvSpPr txBox="1"/>
          <p:nvPr userDrawn="1"/>
        </p:nvSpPr>
        <p:spPr>
          <a:xfrm>
            <a:off x="8906611" y="6596393"/>
            <a:ext cx="4097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4124013493"/>
      </p:ext>
    </p:extLst>
  </p:cSld>
  <p:clrMapOvr>
    <a:masterClrMapping/>
  </p:clrMapOvr>
  <p:transition spd="slow">
    <p:comb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-1" y="34211"/>
            <a:ext cx="343385" cy="6748492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/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/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11952740" y="423058"/>
            <a:ext cx="264115" cy="6405652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/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/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/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367688" y="2"/>
            <a:ext cx="11969005" cy="380567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/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/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/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/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200397" y="6557732"/>
            <a:ext cx="11474107" cy="300269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/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/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71021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2025/3/3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293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2025/3/3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71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2025/3/3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050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2025/3/3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518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C9321AA-DE9C-4E15-940D-7531A030D4ED}" type="datetimeFigureOut">
              <a:rPr lang="en-US"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473F8A7-99E8-4EE9-9B0B-7F6BBA1D34A9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8761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2025/3/3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502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2025/3/3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269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2025/3/3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262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2025/3/3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876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2025/3/3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380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2025/3/3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987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2025/3/3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563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C6C8A62E-B04B-4079-BABC-1EEDA867F8B7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750674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998EDD53-3CE5-4869-876D-563DDF31F38D}"/>
                </a:ext>
              </a:extLst>
            </p:cNvPr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C787FE57-D7ED-48A1-BA23-2E706B5839E9}"/>
                </a:ext>
              </a:extLst>
            </p:cNvPr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C3E6097E-645A-4545-B999-F8596EF752C8}"/>
                </a:ext>
              </a:extLst>
            </p:cNvPr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B2D6DDE7-FBAF-4D6E-A34F-8FD6DCFA3402}"/>
                </a:ext>
              </a:extLst>
            </p:cNvPr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388D9DC9-7614-4A89-A7F1-6D11EFBADE85}"/>
                </a:ext>
              </a:extLst>
            </p:cNvPr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CA9C7107-C0AD-483C-B07D-34E56400A31D}"/>
                </a:ext>
              </a:extLst>
            </p:cNvPr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10B5625D-1AE9-466B-B985-396BEE22564B}"/>
                </a:ext>
              </a:extLst>
            </p:cNvPr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D5E9083F-6805-4221-AD16-988FE7A2E11A}"/>
                </a:ext>
              </a:extLst>
            </p:cNvPr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83FF06B1-BA99-4DEE-987B-14238876377B}"/>
                </a:ext>
              </a:extLst>
            </p:cNvPr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13EE51E0-8653-419D-A416-02BCEDEA5F0C}"/>
                </a:ext>
              </a:extLst>
            </p:cNvPr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4A516D9C-048D-4C92-B27B-8D1558476F18}"/>
                </a:ext>
              </a:extLst>
            </p:cNvPr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91417BB1-46C3-414B-A27B-63A42A803815}"/>
                </a:ext>
              </a:extLst>
            </p:cNvPr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BF5B2E44-D303-4A1E-84F6-AE96C7350908}"/>
                </a:ext>
              </a:extLst>
            </p:cNvPr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B787F7A5-B165-47A5-9B07-E889B2CFF103}"/>
                </a:ext>
              </a:extLst>
            </p:cNvPr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057459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713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0617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2729AFE-5EEB-4363-BD02-D0673BD4D563}" type="datetimeFigureOut">
              <a:rPr lang="en-US"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27ADC10-AFE8-42B0-AD86-2C4587FAE765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68523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62961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2025/3/3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9474718"/>
      </p:ext>
    </p:extLst>
  </p:cSld>
  <p:clrMapOvr>
    <a:masterClrMapping/>
  </p:clrMapOvr>
  <p:transition spd="slow" advClick="0" advTm="1000">
    <p:push dir="u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1A1C3F-F90A-43A4-9ECD-F00719B56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C48D4E4-35F0-4517-A710-16EC96626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D82627A-5DA8-42DB-A0E5-883D1EDEE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2025/3/3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709759C-075D-43BD-B60D-906336D33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E769EA7-A4C8-47A7-9F4D-3E4EF4FEB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1849135"/>
      </p:ext>
    </p:extLst>
  </p:cSld>
  <p:clrMapOvr>
    <a:masterClrMapping/>
  </p:clrMapOvr>
  <p:transition spd="slow" advClick="0" advTm="1000">
    <p:push dir="u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030536-6B8C-499F-B691-282A56B22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92699D7-1ACB-40EF-8948-18C67F14D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09C0F2B-275E-4EFF-8736-59FDF6520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2025/3/3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6CBD68-7556-4277-A9CC-0E3698CDD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7552142-513F-4E0A-A832-EC32ABA8C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5421188"/>
      </p:ext>
    </p:extLst>
  </p:cSld>
  <p:clrMapOvr>
    <a:masterClrMapping/>
  </p:clrMapOvr>
  <p:transition spd="slow" advClick="0" advTm="1000">
    <p:push dir="u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DA5A0C-41EF-4EF1-B9B9-E309AF824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898F9A6-7009-487C-9335-9B2655AF34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42523A4-6D85-4E26-BAD9-B5DED0F0D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F1B68CC-03DA-4133-9A62-45795BDC5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2025/3/3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7433D43-A8D0-4374-ACF8-E247BE39B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B94F08B-6269-48AE-88E7-BDBB0876F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6364369"/>
      </p:ext>
    </p:extLst>
  </p:cSld>
  <p:clrMapOvr>
    <a:masterClrMapping/>
  </p:clrMapOvr>
  <p:transition spd="slow" advClick="0" advTm="1000">
    <p:push dir="u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44134E-0BE5-46C0-929C-F9D4A023F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12113C5-ADEA-4974-BB14-86DAC381E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9390FF6-61F4-44DF-9C58-15C7C9EAC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084E920-1203-43C5-9836-AEA9552633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1FAE36B-07A4-4C4E-9A5F-B58F269982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C6239AA-BEC2-47D5-B295-1C438B9D2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2025/3/3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D37E89F-FD72-4884-A2DC-4121C65FD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4094C68-E649-4A58-B70D-88A203523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9408996"/>
      </p:ext>
    </p:extLst>
  </p:cSld>
  <p:clrMapOvr>
    <a:masterClrMapping/>
  </p:clrMapOvr>
  <p:transition spd="slow" advClick="0" advTm="1000">
    <p:push dir="u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5F94A4-B8D7-43C1-80C9-73E124F4F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684A534-7F72-44DB-AAA0-39763DA8C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2025/3/3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D8F81B8-2C1B-46DA-9FC4-FA4EA6C31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4DEF5E0-2338-4BAC-8681-B56466F2D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488474"/>
      </p:ext>
    </p:extLst>
  </p:cSld>
  <p:clrMapOvr>
    <a:masterClrMapping/>
  </p:clrMapOvr>
  <p:transition spd="slow" advClick="0" advTm="1000">
    <p:push dir="u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2025/3/3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3702759"/>
      </p:ext>
    </p:extLst>
  </p:cSld>
  <p:clrMapOvr>
    <a:masterClrMapping/>
  </p:clrMapOvr>
  <p:transition spd="slow" advClick="0" advTm="1000">
    <p:push dir="u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8A05EE-C361-48B2-881C-5FEDBCF95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66B7BA2-C07B-486A-AEBA-E8A379FAE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609B8D7-C342-4349-A52B-0F630C4968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21A0A05-2E78-4B68-9275-72A698131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2025/3/3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8D064B-850C-449A-B16D-36BA1C5A1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3919E08-2488-46A8-8B39-E8E3B1A72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1126730"/>
      </p:ext>
    </p:extLst>
  </p:cSld>
  <p:clrMapOvr>
    <a:masterClrMapping/>
  </p:clrMapOvr>
  <p:transition spd="slow" advClick="0" advTm="1000">
    <p:push dir="u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19821D-3169-462D-BDC5-707DAA373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25970DE-180B-463A-842D-4B948B1E48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7048C78-1503-4FD7-8859-990F963DF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84969D1-8A89-4051-A7A3-053E791C4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2025/3/3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2B7B8CF-C72E-438F-A999-E8DA54826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F73A437-B948-459B-B14D-44D796DEE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9416977"/>
      </p:ext>
    </p:extLst>
  </p:cSld>
  <p:clrMapOvr>
    <a:masterClrMapping/>
  </p:clrMapOvr>
  <p:transition spd="slow" advClick="0" advTm="100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D430922-7AA9-4846-A945-C8D39A73CB21}" type="datetimeFigureOut">
              <a:rPr lang="en-US"/>
              <a:t>3/3/2025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DE03704-0450-4FF2-BD29-D772375A23B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70268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517C0B-618B-4B07-8FEE-212F45DF6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76156C6-4F3E-4B26-BEF6-C658183E3C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90B155B-888E-4B42-8139-225B7CE49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2025/3/3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0848B8B-A45D-48D2-B95C-C23402348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E2847D2-37FF-491E-86F7-2A77B2A5E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1876653"/>
      </p:ext>
    </p:extLst>
  </p:cSld>
  <p:clrMapOvr>
    <a:masterClrMapping/>
  </p:clrMapOvr>
  <p:transition spd="slow" advClick="0" advTm="1000">
    <p:push dir="u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1B51B0E-C5ED-4931-852F-A8DA7E1DB9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65174B4-31E8-4BEF-8942-FD3548C70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B8F4D3-431E-44CF-A028-C91E2137E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2025/3/3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5D0F09A-E73B-492B-B10B-3218D86A8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BE3E4A-3F9F-4FA6-A0A2-122D22E57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6042557"/>
      </p:ext>
    </p:extLst>
  </p:cSld>
  <p:clrMapOvr>
    <a:masterClrMapping/>
  </p:clrMapOvr>
  <p:transition spd="slow" advClick="0" advTm="1000">
    <p:push dir="u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453281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740180892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45953159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56353492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28378960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98490517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28346491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449602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A44BD83-7B22-4386-AC2B-F398D2E32AB8}" type="datetimeFigureOut">
              <a:rPr lang="en-US"/>
              <a:t>3/3/2025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A689E8B-02AB-4578-9CB9-6BC0E678D6C5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42061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85855287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78478942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5763184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76461121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2B72838-3208-4AE6-82D2-10243E96EE1E}" type="datetimeFigureOut">
              <a:rPr lang="en-US"/>
              <a:t>3/3/2025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E71604F-67F2-4FE1-870E-5132F4BD6FB4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134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397546E-8559-4300-A48C-D651E2387DB8}" type="datetimeFigureOut">
              <a:rPr lang="en-US"/>
              <a:t>3/3/2025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E3FDE56-F3A4-4480-B253-1539ACC20F68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694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E9B6E3F-C637-4D7B-9CD1-3F53617C6172}" type="datetimeFigureOut">
              <a:rPr lang="en-US"/>
              <a:t>3/3/2025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BB98694-853F-45FC-B9E6-385F628C041C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625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4DBAE16-742C-4AC9-91A8-43C8CFB3A5A6}" type="datetimeFigureOut">
              <a:rPr lang="en-US"/>
              <a:t>3/3/2025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0DC9828-6FC8-4614-83C5-A0B387A4C4DD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266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15.jpe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image" Target="../media/image16.jp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image" Target="../media/image17.jpeg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D7CF0933-AD9A-483E-B55D-B968C5CAA30A}" type="datetimeFigureOut">
              <a:rPr lang="en-US"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7E8B42BE-97E8-4C84-9448-6C66074E824B}" type="slidenum">
              <a:rPr lang="en-US"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2D6A251-2B8C-40A3-9CF4-1E71B10240A5}"/>
              </a:ext>
            </a:extLst>
          </p:cNvPr>
          <p:cNvSpPr txBox="1"/>
          <p:nvPr userDrawn="1"/>
        </p:nvSpPr>
        <p:spPr>
          <a:xfrm>
            <a:off x="9362141" y="21045"/>
            <a:ext cx="326912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 err="1">
                <a:sym typeface="+mn-ea"/>
              </a:rPr>
              <a:t>Hương</a:t>
            </a:r>
            <a:r>
              <a:rPr lang="en-US" sz="1200" dirty="0">
                <a:sym typeface="+mn-ea"/>
              </a:rPr>
              <a:t> </a:t>
            </a:r>
            <a:r>
              <a:rPr lang="en-US" sz="1200" dirty="0" err="1">
                <a:sym typeface="+mn-ea"/>
              </a:rPr>
              <a:t>Thảo</a:t>
            </a:r>
            <a:r>
              <a:rPr lang="en-US" sz="1200" dirty="0">
                <a:sym typeface="+mn-ea"/>
              </a:rPr>
              <a:t> - tranthao121004@gmail.com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654947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771" r:id="rId14"/>
    <p:sldLayoutId id="2147483772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1FDED92B-7180-4E8E-9FA1-47FFA80064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2025/3/3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3B11227F-0E14-47DF-A00B-C9B5FCB87C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309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5CD96D62-AE49-41B9-80E6-E1E0FD3BCC37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750674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EA2709D7-4076-4042-A170-5324C4069DEC}"/>
                </a:ext>
              </a:extLst>
            </p:cNvPr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58041176-3F6C-45DD-BA61-F6AB03534BE5}"/>
                </a:ext>
              </a:extLst>
            </p:cNvPr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AA52AADE-244C-4660-94D1-FF0BECB8A5F8}"/>
                </a:ext>
              </a:extLst>
            </p:cNvPr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0C8ECE69-CBF3-46E2-95D4-76CEF8951AF1}"/>
                </a:ext>
              </a:extLst>
            </p:cNvPr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86FC926A-9E58-42F3-A254-901D166EE8AB}"/>
                </a:ext>
              </a:extLst>
            </p:cNvPr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0082A139-47CD-4316-A50E-635DCA61B726}"/>
                </a:ext>
              </a:extLst>
            </p:cNvPr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0C56966C-87CE-4C19-B415-D1A116FFD55C}"/>
                </a:ext>
              </a:extLst>
            </p:cNvPr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40DF2F10-C9D9-469E-BA5B-4361A0E04F5C}"/>
                </a:ext>
              </a:extLst>
            </p:cNvPr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FA96DBA7-5DE5-42C4-B77B-9E09808F12BE}"/>
                </a:ext>
              </a:extLst>
            </p:cNvPr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C58800CD-0121-49FB-AF2E-869EB0AE685C}"/>
                </a:ext>
              </a:extLst>
            </p:cNvPr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46187C43-DC9C-48EB-800E-48E616220C24}"/>
                </a:ext>
              </a:extLst>
            </p:cNvPr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922023CD-DC59-496E-812C-A35B44A072DF}"/>
                </a:ext>
              </a:extLst>
            </p:cNvPr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BF835750-1013-4D35-95B6-D7E4B0B0E2BF}"/>
                </a:ext>
              </a:extLst>
            </p:cNvPr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4E7862D5-26D4-4CF0-A6A0-57B4835E763D}"/>
                </a:ext>
              </a:extLst>
            </p:cNvPr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Group 4">
            <a:extLst>
              <a:ext uri="{FF2B5EF4-FFF2-40B4-BE49-F238E27FC236}">
                <a16:creationId xmlns:a16="http://schemas.microsoft.com/office/drawing/2014/main" id="{612EB653-DB89-4A83-BCB9-AB55D6DF6F05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-319548" y="5517737"/>
            <a:ext cx="12831097" cy="1340263"/>
            <a:chOff x="0" y="1761"/>
            <a:chExt cx="7678" cy="802"/>
          </a:xfrm>
        </p:grpSpPr>
        <p:grpSp>
          <p:nvGrpSpPr>
            <p:cNvPr id="19" name="Group 205">
              <a:extLst>
                <a:ext uri="{FF2B5EF4-FFF2-40B4-BE49-F238E27FC236}">
                  <a16:creationId xmlns:a16="http://schemas.microsoft.com/office/drawing/2014/main" id="{0E1575A5-C7B0-4FE8-928F-4CD3F8C9DEE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761"/>
              <a:ext cx="7678" cy="802"/>
              <a:chOff x="0" y="1761"/>
              <a:chExt cx="7678" cy="802"/>
            </a:xfrm>
          </p:grpSpPr>
          <p:sp>
            <p:nvSpPr>
              <p:cNvPr id="120" name="Freeform 5">
                <a:extLst>
                  <a:ext uri="{FF2B5EF4-FFF2-40B4-BE49-F238E27FC236}">
                    <a16:creationId xmlns:a16="http://schemas.microsoft.com/office/drawing/2014/main" id="{4F88AE74-2F4D-44B3-8A39-0594A073A2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0" y="2057"/>
                <a:ext cx="161" cy="144"/>
              </a:xfrm>
              <a:custGeom>
                <a:avLst/>
                <a:gdLst>
                  <a:gd name="T0" fmla="*/ 20 w 70"/>
                  <a:gd name="T1" fmla="*/ 14 h 62"/>
                  <a:gd name="T2" fmla="*/ 70 w 70"/>
                  <a:gd name="T3" fmla="*/ 2 h 62"/>
                  <a:gd name="T4" fmla="*/ 45 w 70"/>
                  <a:gd name="T5" fmla="*/ 47 h 62"/>
                  <a:gd name="T6" fmla="*/ 6 w 70"/>
                  <a:gd name="T7" fmla="*/ 50 h 62"/>
                  <a:gd name="T8" fmla="*/ 20 w 70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62">
                    <a:moveTo>
                      <a:pt x="20" y="14"/>
                    </a:moveTo>
                    <a:cubicBezTo>
                      <a:pt x="39" y="0"/>
                      <a:pt x="70" y="2"/>
                      <a:pt x="70" y="2"/>
                    </a:cubicBezTo>
                    <a:cubicBezTo>
                      <a:pt x="70" y="2"/>
                      <a:pt x="64" y="33"/>
                      <a:pt x="45" y="47"/>
                    </a:cubicBezTo>
                    <a:cubicBezTo>
                      <a:pt x="25" y="62"/>
                      <a:pt x="6" y="50"/>
                      <a:pt x="6" y="50"/>
                    </a:cubicBezTo>
                    <a:cubicBezTo>
                      <a:pt x="6" y="50"/>
                      <a:pt x="0" y="29"/>
                      <a:pt x="20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1" name="Freeform 6">
                <a:extLst>
                  <a:ext uri="{FF2B5EF4-FFF2-40B4-BE49-F238E27FC236}">
                    <a16:creationId xmlns:a16="http://schemas.microsoft.com/office/drawing/2014/main" id="{3138CD61-CB5E-4B04-93E2-578C13F65D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7" y="2112"/>
                <a:ext cx="129" cy="107"/>
              </a:xfrm>
              <a:custGeom>
                <a:avLst/>
                <a:gdLst>
                  <a:gd name="T0" fmla="*/ 40 w 56"/>
                  <a:gd name="T1" fmla="*/ 9 h 46"/>
                  <a:gd name="T2" fmla="*/ 55 w 56"/>
                  <a:gd name="T3" fmla="*/ 35 h 46"/>
                  <a:gd name="T4" fmla="*/ 25 w 56"/>
                  <a:gd name="T5" fmla="*/ 37 h 46"/>
                  <a:gd name="T6" fmla="*/ 0 w 56"/>
                  <a:gd name="T7" fmla="*/ 6 h 46"/>
                  <a:gd name="T8" fmla="*/ 40 w 56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6">
                    <a:moveTo>
                      <a:pt x="40" y="9"/>
                    </a:moveTo>
                    <a:cubicBezTo>
                      <a:pt x="56" y="17"/>
                      <a:pt x="55" y="35"/>
                      <a:pt x="55" y="35"/>
                    </a:cubicBezTo>
                    <a:cubicBezTo>
                      <a:pt x="55" y="35"/>
                      <a:pt x="41" y="46"/>
                      <a:pt x="25" y="37"/>
                    </a:cubicBezTo>
                    <a:cubicBezTo>
                      <a:pt x="9" y="29"/>
                      <a:pt x="0" y="6"/>
                      <a:pt x="0" y="6"/>
                    </a:cubicBezTo>
                    <a:cubicBezTo>
                      <a:pt x="0" y="6"/>
                      <a:pt x="23" y="0"/>
                      <a:pt x="40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2" name="Rectangle 7">
                <a:extLst>
                  <a:ext uri="{FF2B5EF4-FFF2-40B4-BE49-F238E27FC236}">
                    <a16:creationId xmlns:a16="http://schemas.microsoft.com/office/drawing/2014/main" id="{9DACD59F-FB7D-477A-A880-EC14DB2D24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4" y="1980"/>
                <a:ext cx="12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3" name="Freeform 8">
                <a:extLst>
                  <a:ext uri="{FF2B5EF4-FFF2-40B4-BE49-F238E27FC236}">
                    <a16:creationId xmlns:a16="http://schemas.microsoft.com/office/drawing/2014/main" id="{DE67CD92-A527-4855-9B4B-F1B3C02B0E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5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6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4" name="Freeform 9">
                <a:extLst>
                  <a:ext uri="{FF2B5EF4-FFF2-40B4-BE49-F238E27FC236}">
                    <a16:creationId xmlns:a16="http://schemas.microsoft.com/office/drawing/2014/main" id="{5C7113BE-9B04-4629-8925-E02ADEC0E4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31" y="2057"/>
                <a:ext cx="159" cy="144"/>
              </a:xfrm>
              <a:custGeom>
                <a:avLst/>
                <a:gdLst>
                  <a:gd name="T0" fmla="*/ 19 w 69"/>
                  <a:gd name="T1" fmla="*/ 14 h 62"/>
                  <a:gd name="T2" fmla="*/ 69 w 69"/>
                  <a:gd name="T3" fmla="*/ 2 h 62"/>
                  <a:gd name="T4" fmla="*/ 44 w 69"/>
                  <a:gd name="T5" fmla="*/ 47 h 62"/>
                  <a:gd name="T6" fmla="*/ 5 w 69"/>
                  <a:gd name="T7" fmla="*/ 50 h 62"/>
                  <a:gd name="T8" fmla="*/ 19 w 69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2">
                    <a:moveTo>
                      <a:pt x="19" y="14"/>
                    </a:moveTo>
                    <a:cubicBezTo>
                      <a:pt x="38" y="0"/>
                      <a:pt x="69" y="2"/>
                      <a:pt x="69" y="2"/>
                    </a:cubicBezTo>
                    <a:cubicBezTo>
                      <a:pt x="69" y="2"/>
                      <a:pt x="63" y="33"/>
                      <a:pt x="44" y="47"/>
                    </a:cubicBezTo>
                    <a:cubicBezTo>
                      <a:pt x="25" y="62"/>
                      <a:pt x="5" y="50"/>
                      <a:pt x="5" y="50"/>
                    </a:cubicBezTo>
                    <a:cubicBezTo>
                      <a:pt x="5" y="50"/>
                      <a:pt x="0" y="29"/>
                      <a:pt x="19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5" name="Freeform 10">
                <a:extLst>
                  <a:ext uri="{FF2B5EF4-FFF2-40B4-BE49-F238E27FC236}">
                    <a16:creationId xmlns:a16="http://schemas.microsoft.com/office/drawing/2014/main" id="{3F2501DC-B482-45D6-9CEC-FD21676C0A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" y="2112"/>
                <a:ext cx="127" cy="107"/>
              </a:xfrm>
              <a:custGeom>
                <a:avLst/>
                <a:gdLst>
                  <a:gd name="T0" fmla="*/ 39 w 55"/>
                  <a:gd name="T1" fmla="*/ 9 h 46"/>
                  <a:gd name="T2" fmla="*/ 54 w 55"/>
                  <a:gd name="T3" fmla="*/ 35 h 46"/>
                  <a:gd name="T4" fmla="*/ 24 w 55"/>
                  <a:gd name="T5" fmla="*/ 37 h 46"/>
                  <a:gd name="T6" fmla="*/ 0 w 55"/>
                  <a:gd name="T7" fmla="*/ 6 h 46"/>
                  <a:gd name="T8" fmla="*/ 39 w 55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6">
                    <a:moveTo>
                      <a:pt x="39" y="9"/>
                    </a:moveTo>
                    <a:cubicBezTo>
                      <a:pt x="55" y="17"/>
                      <a:pt x="54" y="35"/>
                      <a:pt x="54" y="35"/>
                    </a:cubicBezTo>
                    <a:cubicBezTo>
                      <a:pt x="54" y="35"/>
                      <a:pt x="40" y="46"/>
                      <a:pt x="24" y="37"/>
                    </a:cubicBezTo>
                    <a:cubicBezTo>
                      <a:pt x="8" y="29"/>
                      <a:pt x="0" y="6"/>
                      <a:pt x="0" y="6"/>
                    </a:cubicBezTo>
                    <a:cubicBezTo>
                      <a:pt x="0" y="6"/>
                      <a:pt x="22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6" name="Rectangle 11">
                <a:extLst>
                  <a:ext uri="{FF2B5EF4-FFF2-40B4-BE49-F238E27FC236}">
                    <a16:creationId xmlns:a16="http://schemas.microsoft.com/office/drawing/2014/main" id="{5265D4DF-4B27-4C82-87E1-81758A4E1F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33" y="1980"/>
                <a:ext cx="14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7" name="Freeform 12">
                <a:extLst>
                  <a:ext uri="{FF2B5EF4-FFF2-40B4-BE49-F238E27FC236}">
                    <a16:creationId xmlns:a16="http://schemas.microsoft.com/office/drawing/2014/main" id="{84E6E25C-1B32-42D4-931A-564F3F8FC6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7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8" name="Freeform 13">
                <a:extLst>
                  <a:ext uri="{FF2B5EF4-FFF2-40B4-BE49-F238E27FC236}">
                    <a16:creationId xmlns:a16="http://schemas.microsoft.com/office/drawing/2014/main" id="{73410D53-110D-49B0-A0E9-B3D0C902CE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0" y="2001"/>
                <a:ext cx="159" cy="146"/>
              </a:xfrm>
              <a:custGeom>
                <a:avLst/>
                <a:gdLst>
                  <a:gd name="T0" fmla="*/ 19 w 69"/>
                  <a:gd name="T1" fmla="*/ 15 h 63"/>
                  <a:gd name="T2" fmla="*/ 69 w 69"/>
                  <a:gd name="T3" fmla="*/ 3 h 63"/>
                  <a:gd name="T4" fmla="*/ 44 w 69"/>
                  <a:gd name="T5" fmla="*/ 48 h 63"/>
                  <a:gd name="T6" fmla="*/ 5 w 69"/>
                  <a:gd name="T7" fmla="*/ 51 h 63"/>
                  <a:gd name="T8" fmla="*/ 19 w 69"/>
                  <a:gd name="T9" fmla="*/ 1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3">
                    <a:moveTo>
                      <a:pt x="19" y="15"/>
                    </a:moveTo>
                    <a:cubicBezTo>
                      <a:pt x="38" y="0"/>
                      <a:pt x="69" y="3"/>
                      <a:pt x="69" y="3"/>
                    </a:cubicBezTo>
                    <a:cubicBezTo>
                      <a:pt x="69" y="3"/>
                      <a:pt x="63" y="34"/>
                      <a:pt x="44" y="48"/>
                    </a:cubicBezTo>
                    <a:cubicBezTo>
                      <a:pt x="25" y="63"/>
                      <a:pt x="5" y="51"/>
                      <a:pt x="5" y="51"/>
                    </a:cubicBezTo>
                    <a:cubicBezTo>
                      <a:pt x="5" y="51"/>
                      <a:pt x="0" y="29"/>
                      <a:pt x="19" y="15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9" name="Freeform 14">
                <a:extLst>
                  <a:ext uri="{FF2B5EF4-FFF2-40B4-BE49-F238E27FC236}">
                    <a16:creationId xmlns:a16="http://schemas.microsoft.com/office/drawing/2014/main" id="{444154B4-A697-46ED-A340-6A7A4E9E26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" y="2059"/>
                <a:ext cx="127" cy="104"/>
              </a:xfrm>
              <a:custGeom>
                <a:avLst/>
                <a:gdLst>
                  <a:gd name="T0" fmla="*/ 39 w 55"/>
                  <a:gd name="T1" fmla="*/ 9 h 45"/>
                  <a:gd name="T2" fmla="*/ 54 w 55"/>
                  <a:gd name="T3" fmla="*/ 34 h 45"/>
                  <a:gd name="T4" fmla="*/ 24 w 55"/>
                  <a:gd name="T5" fmla="*/ 37 h 45"/>
                  <a:gd name="T6" fmla="*/ 0 w 55"/>
                  <a:gd name="T7" fmla="*/ 6 h 45"/>
                  <a:gd name="T8" fmla="*/ 39 w 55"/>
                  <a:gd name="T9" fmla="*/ 9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5">
                    <a:moveTo>
                      <a:pt x="39" y="9"/>
                    </a:moveTo>
                    <a:cubicBezTo>
                      <a:pt x="55" y="17"/>
                      <a:pt x="54" y="34"/>
                      <a:pt x="54" y="34"/>
                    </a:cubicBezTo>
                    <a:cubicBezTo>
                      <a:pt x="54" y="34"/>
                      <a:pt x="41" y="45"/>
                      <a:pt x="24" y="37"/>
                    </a:cubicBezTo>
                    <a:cubicBezTo>
                      <a:pt x="8" y="28"/>
                      <a:pt x="0" y="6"/>
                      <a:pt x="0" y="6"/>
                    </a:cubicBezTo>
                    <a:cubicBezTo>
                      <a:pt x="0" y="6"/>
                      <a:pt x="23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0" name="Rectangle 15">
                <a:extLst>
                  <a:ext uri="{FF2B5EF4-FFF2-40B4-BE49-F238E27FC236}">
                    <a16:creationId xmlns:a16="http://schemas.microsoft.com/office/drawing/2014/main" id="{199F46DF-4044-4FB8-BBC7-9B0997A70F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2" y="1926"/>
                <a:ext cx="14" cy="44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1" name="Freeform 16">
                <a:extLst>
                  <a:ext uri="{FF2B5EF4-FFF2-40B4-BE49-F238E27FC236}">
                    <a16:creationId xmlns:a16="http://schemas.microsoft.com/office/drawing/2014/main" id="{94B6E31A-92F0-4A71-9EA1-FCF1F60B02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" y="1778"/>
                <a:ext cx="244" cy="237"/>
              </a:xfrm>
              <a:custGeom>
                <a:avLst/>
                <a:gdLst>
                  <a:gd name="T0" fmla="*/ 92 w 106"/>
                  <a:gd name="T1" fmla="*/ 18 h 102"/>
                  <a:gd name="T2" fmla="*/ 68 w 106"/>
                  <a:gd name="T3" fmla="*/ 12 h 102"/>
                  <a:gd name="T4" fmla="*/ 53 w 106"/>
                  <a:gd name="T5" fmla="*/ 0 h 102"/>
                  <a:gd name="T6" fmla="*/ 38 w 106"/>
                  <a:gd name="T7" fmla="*/ 12 h 102"/>
                  <a:gd name="T8" fmla="*/ 15 w 106"/>
                  <a:gd name="T9" fmla="*/ 18 h 102"/>
                  <a:gd name="T10" fmla="*/ 53 w 106"/>
                  <a:gd name="T11" fmla="*/ 102 h 102"/>
                  <a:gd name="T12" fmla="*/ 92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2" y="18"/>
                    </a:moveTo>
                    <a:cubicBezTo>
                      <a:pt x="82" y="4"/>
                      <a:pt x="68" y="12"/>
                      <a:pt x="68" y="12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8" y="12"/>
                    </a:cubicBezTo>
                    <a:cubicBezTo>
                      <a:pt x="38" y="12"/>
                      <a:pt x="25" y="4"/>
                      <a:pt x="15" y="18"/>
                    </a:cubicBezTo>
                    <a:cubicBezTo>
                      <a:pt x="0" y="38"/>
                      <a:pt x="19" y="102"/>
                      <a:pt x="53" y="102"/>
                    </a:cubicBezTo>
                    <a:cubicBezTo>
                      <a:pt x="87" y="102"/>
                      <a:pt x="106" y="38"/>
                      <a:pt x="92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2" name="Freeform 17">
                <a:extLst>
                  <a:ext uri="{FF2B5EF4-FFF2-40B4-BE49-F238E27FC236}">
                    <a16:creationId xmlns:a16="http://schemas.microsoft.com/office/drawing/2014/main" id="{4AC2D6EB-6CC0-4D3B-820C-D31290EA92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2" y="2087"/>
                <a:ext cx="145" cy="132"/>
              </a:xfrm>
              <a:custGeom>
                <a:avLst/>
                <a:gdLst>
                  <a:gd name="T0" fmla="*/ 45 w 63"/>
                  <a:gd name="T1" fmla="*/ 13 h 57"/>
                  <a:gd name="T2" fmla="*/ 0 w 63"/>
                  <a:gd name="T3" fmla="*/ 3 h 57"/>
                  <a:gd name="T4" fmla="*/ 23 w 63"/>
                  <a:gd name="T5" fmla="*/ 44 h 57"/>
                  <a:gd name="T6" fmla="*/ 58 w 63"/>
                  <a:gd name="T7" fmla="*/ 47 h 57"/>
                  <a:gd name="T8" fmla="*/ 45 w 63"/>
                  <a:gd name="T9" fmla="*/ 13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57">
                    <a:moveTo>
                      <a:pt x="45" y="13"/>
                    </a:moveTo>
                    <a:cubicBezTo>
                      <a:pt x="28" y="0"/>
                      <a:pt x="0" y="3"/>
                      <a:pt x="0" y="3"/>
                    </a:cubicBezTo>
                    <a:cubicBezTo>
                      <a:pt x="0" y="3"/>
                      <a:pt x="5" y="31"/>
                      <a:pt x="23" y="44"/>
                    </a:cubicBezTo>
                    <a:cubicBezTo>
                      <a:pt x="40" y="57"/>
                      <a:pt x="58" y="47"/>
                      <a:pt x="58" y="47"/>
                    </a:cubicBezTo>
                    <a:cubicBezTo>
                      <a:pt x="58" y="47"/>
                      <a:pt x="63" y="27"/>
                      <a:pt x="45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3" name="Freeform 18">
                <a:extLst>
                  <a:ext uri="{FF2B5EF4-FFF2-40B4-BE49-F238E27FC236}">
                    <a16:creationId xmlns:a16="http://schemas.microsoft.com/office/drawing/2014/main" id="{5FF7AB43-2ADD-48E7-9587-E20A1049F3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3" y="2140"/>
                <a:ext cx="118" cy="96"/>
              </a:xfrm>
              <a:custGeom>
                <a:avLst/>
                <a:gdLst>
                  <a:gd name="T0" fmla="*/ 15 w 51"/>
                  <a:gd name="T1" fmla="*/ 8 h 41"/>
                  <a:gd name="T2" fmla="*/ 1 w 51"/>
                  <a:gd name="T3" fmla="*/ 31 h 41"/>
                  <a:gd name="T4" fmla="*/ 28 w 51"/>
                  <a:gd name="T5" fmla="*/ 33 h 41"/>
                  <a:gd name="T6" fmla="*/ 51 w 51"/>
                  <a:gd name="T7" fmla="*/ 5 h 41"/>
                  <a:gd name="T8" fmla="*/ 15 w 51"/>
                  <a:gd name="T9" fmla="*/ 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41">
                    <a:moveTo>
                      <a:pt x="15" y="8"/>
                    </a:moveTo>
                    <a:cubicBezTo>
                      <a:pt x="0" y="15"/>
                      <a:pt x="1" y="31"/>
                      <a:pt x="1" y="31"/>
                    </a:cubicBezTo>
                    <a:cubicBezTo>
                      <a:pt x="1" y="31"/>
                      <a:pt x="14" y="41"/>
                      <a:pt x="28" y="33"/>
                    </a:cubicBezTo>
                    <a:cubicBezTo>
                      <a:pt x="43" y="26"/>
                      <a:pt x="51" y="5"/>
                      <a:pt x="51" y="5"/>
                    </a:cubicBezTo>
                    <a:cubicBezTo>
                      <a:pt x="51" y="5"/>
                      <a:pt x="30" y="0"/>
                      <a:pt x="15" y="8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4" name="Rectangle 19">
                <a:extLst>
                  <a:ext uri="{FF2B5EF4-FFF2-40B4-BE49-F238E27FC236}">
                    <a16:creationId xmlns:a16="http://schemas.microsoft.com/office/drawing/2014/main" id="{434F64C2-2F95-420A-BE6A-DDBB97AC37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93" y="2019"/>
                <a:ext cx="12" cy="40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5" name="Freeform 20">
                <a:extLst>
                  <a:ext uri="{FF2B5EF4-FFF2-40B4-BE49-F238E27FC236}">
                    <a16:creationId xmlns:a16="http://schemas.microsoft.com/office/drawing/2014/main" id="{95BB1E19-C72A-48E5-9185-6E7B783B34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3" y="1831"/>
                <a:ext cx="292" cy="228"/>
              </a:xfrm>
              <a:custGeom>
                <a:avLst/>
                <a:gdLst>
                  <a:gd name="T0" fmla="*/ 121 w 127"/>
                  <a:gd name="T1" fmla="*/ 27 h 98"/>
                  <a:gd name="T2" fmla="*/ 92 w 127"/>
                  <a:gd name="T3" fmla="*/ 42 h 98"/>
                  <a:gd name="T4" fmla="*/ 63 w 127"/>
                  <a:gd name="T5" fmla="*/ 0 h 98"/>
                  <a:gd name="T6" fmla="*/ 35 w 127"/>
                  <a:gd name="T7" fmla="*/ 42 h 98"/>
                  <a:gd name="T8" fmla="*/ 6 w 127"/>
                  <a:gd name="T9" fmla="*/ 27 h 98"/>
                  <a:gd name="T10" fmla="*/ 63 w 127"/>
                  <a:gd name="T11" fmla="*/ 98 h 98"/>
                  <a:gd name="T12" fmla="*/ 121 w 127"/>
                  <a:gd name="T13" fmla="*/ 27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" h="98">
                    <a:moveTo>
                      <a:pt x="121" y="27"/>
                    </a:moveTo>
                    <a:cubicBezTo>
                      <a:pt x="92" y="42"/>
                      <a:pt x="92" y="42"/>
                      <a:pt x="92" y="42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35" y="42"/>
                      <a:pt x="35" y="42"/>
                      <a:pt x="35" y="42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6" y="27"/>
                      <a:pt x="0" y="98"/>
                      <a:pt x="63" y="98"/>
                    </a:cubicBezTo>
                    <a:cubicBezTo>
                      <a:pt x="127" y="98"/>
                      <a:pt x="121" y="27"/>
                      <a:pt x="121" y="27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6" name="Freeform 21">
                <a:extLst>
                  <a:ext uri="{FF2B5EF4-FFF2-40B4-BE49-F238E27FC236}">
                    <a16:creationId xmlns:a16="http://schemas.microsoft.com/office/drawing/2014/main" id="{DB75EEF7-6121-428E-A12B-5FB0AD0B9B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1" y="2108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7" name="Freeform 22">
                <a:extLst>
                  <a:ext uri="{FF2B5EF4-FFF2-40B4-BE49-F238E27FC236}">
                    <a16:creationId xmlns:a16="http://schemas.microsoft.com/office/drawing/2014/main" id="{EE67D84A-FB3A-4789-89D7-A8D81D1EC8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65" y="2159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8" name="Rectangle 23">
                <a:extLst>
                  <a:ext uri="{FF2B5EF4-FFF2-40B4-BE49-F238E27FC236}">
                    <a16:creationId xmlns:a16="http://schemas.microsoft.com/office/drawing/2014/main" id="{D8FBBE68-0593-4AEF-A4C8-B3441B9C9A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63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9" name="Freeform 24">
                <a:extLst>
                  <a:ext uri="{FF2B5EF4-FFF2-40B4-BE49-F238E27FC236}">
                    <a16:creationId xmlns:a16="http://schemas.microsoft.com/office/drawing/2014/main" id="{C1CCB0E0-41AA-473F-8E42-29E183057A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1" y="1868"/>
                <a:ext cx="277" cy="212"/>
              </a:xfrm>
              <a:custGeom>
                <a:avLst/>
                <a:gdLst>
                  <a:gd name="T0" fmla="*/ 113 w 120"/>
                  <a:gd name="T1" fmla="*/ 25 h 91"/>
                  <a:gd name="T2" fmla="*/ 87 w 120"/>
                  <a:gd name="T3" fmla="*/ 39 h 91"/>
                  <a:gd name="T4" fmla="*/ 60 w 120"/>
                  <a:gd name="T5" fmla="*/ 0 h 91"/>
                  <a:gd name="T6" fmla="*/ 33 w 120"/>
                  <a:gd name="T7" fmla="*/ 39 h 91"/>
                  <a:gd name="T8" fmla="*/ 6 w 120"/>
                  <a:gd name="T9" fmla="*/ 25 h 91"/>
                  <a:gd name="T10" fmla="*/ 60 w 120"/>
                  <a:gd name="T11" fmla="*/ 91 h 91"/>
                  <a:gd name="T12" fmla="*/ 113 w 120"/>
                  <a:gd name="T13" fmla="*/ 25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0" h="91">
                    <a:moveTo>
                      <a:pt x="113" y="25"/>
                    </a:moveTo>
                    <a:cubicBezTo>
                      <a:pt x="87" y="39"/>
                      <a:pt x="87" y="39"/>
                      <a:pt x="87" y="39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33" y="39"/>
                      <a:pt x="33" y="39"/>
                      <a:pt x="33" y="39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5"/>
                      <a:pt x="0" y="91"/>
                      <a:pt x="60" y="91"/>
                    </a:cubicBezTo>
                    <a:cubicBezTo>
                      <a:pt x="120" y="91"/>
                      <a:pt x="113" y="25"/>
                      <a:pt x="113" y="25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0" name="Rectangle 25">
                <a:extLst>
                  <a:ext uri="{FF2B5EF4-FFF2-40B4-BE49-F238E27FC236}">
                    <a16:creationId xmlns:a16="http://schemas.microsoft.com/office/drawing/2014/main" id="{9597F86F-6C8A-49C5-853D-9E0443AEE1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4" y="2154"/>
                <a:ext cx="14" cy="298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1" name="Oval 26">
                <a:extLst>
                  <a:ext uri="{FF2B5EF4-FFF2-40B4-BE49-F238E27FC236}">
                    <a16:creationId xmlns:a16="http://schemas.microsoft.com/office/drawing/2014/main" id="{919387DB-C63E-4E97-B40F-E53905D163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42" y="1964"/>
                <a:ext cx="97" cy="190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2" name="Freeform 27">
                <a:extLst>
                  <a:ext uri="{FF2B5EF4-FFF2-40B4-BE49-F238E27FC236}">
                    <a16:creationId xmlns:a16="http://schemas.microsoft.com/office/drawing/2014/main" id="{E01FEB3F-77A1-4EEA-8B99-DB381D53BB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9" y="2061"/>
                <a:ext cx="163" cy="149"/>
              </a:xfrm>
              <a:custGeom>
                <a:avLst/>
                <a:gdLst>
                  <a:gd name="T0" fmla="*/ 0 w 71"/>
                  <a:gd name="T1" fmla="*/ 3 h 64"/>
                  <a:gd name="T2" fmla="*/ 25 w 71"/>
                  <a:gd name="T3" fmla="*/ 49 h 64"/>
                  <a:gd name="T4" fmla="*/ 65 w 71"/>
                  <a:gd name="T5" fmla="*/ 52 h 64"/>
                  <a:gd name="T6" fmla="*/ 51 w 71"/>
                  <a:gd name="T7" fmla="*/ 15 h 64"/>
                  <a:gd name="T8" fmla="*/ 0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0" y="3"/>
                    </a:moveTo>
                    <a:cubicBezTo>
                      <a:pt x="0" y="3"/>
                      <a:pt x="6" y="34"/>
                      <a:pt x="25" y="49"/>
                    </a:cubicBezTo>
                    <a:cubicBezTo>
                      <a:pt x="45" y="64"/>
                      <a:pt x="65" y="52"/>
                      <a:pt x="65" y="52"/>
                    </a:cubicBezTo>
                    <a:cubicBezTo>
                      <a:pt x="65" y="52"/>
                      <a:pt x="71" y="30"/>
                      <a:pt x="51" y="15"/>
                    </a:cubicBezTo>
                    <a:cubicBezTo>
                      <a:pt x="31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3" name="Freeform 28">
                <a:extLst>
                  <a:ext uri="{FF2B5EF4-FFF2-40B4-BE49-F238E27FC236}">
                    <a16:creationId xmlns:a16="http://schemas.microsoft.com/office/drawing/2014/main" id="{04CAFA91-AC7F-40BA-9DE3-9B40943555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9" y="2061"/>
                <a:ext cx="164" cy="149"/>
              </a:xfrm>
              <a:custGeom>
                <a:avLst/>
                <a:gdLst>
                  <a:gd name="T0" fmla="*/ 71 w 71"/>
                  <a:gd name="T1" fmla="*/ 3 h 64"/>
                  <a:gd name="T2" fmla="*/ 46 w 71"/>
                  <a:gd name="T3" fmla="*/ 49 h 64"/>
                  <a:gd name="T4" fmla="*/ 6 w 71"/>
                  <a:gd name="T5" fmla="*/ 52 h 64"/>
                  <a:gd name="T6" fmla="*/ 20 w 71"/>
                  <a:gd name="T7" fmla="*/ 15 h 64"/>
                  <a:gd name="T8" fmla="*/ 71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71" y="3"/>
                    </a:moveTo>
                    <a:cubicBezTo>
                      <a:pt x="71" y="3"/>
                      <a:pt x="65" y="34"/>
                      <a:pt x="46" y="49"/>
                    </a:cubicBezTo>
                    <a:cubicBezTo>
                      <a:pt x="26" y="64"/>
                      <a:pt x="6" y="52"/>
                      <a:pt x="6" y="52"/>
                    </a:cubicBezTo>
                    <a:cubicBezTo>
                      <a:pt x="6" y="52"/>
                      <a:pt x="0" y="30"/>
                      <a:pt x="20" y="15"/>
                    </a:cubicBezTo>
                    <a:cubicBezTo>
                      <a:pt x="40" y="0"/>
                      <a:pt x="71" y="3"/>
                      <a:pt x="71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4" name="Rectangle 29">
                <a:extLst>
                  <a:ext uri="{FF2B5EF4-FFF2-40B4-BE49-F238E27FC236}">
                    <a16:creationId xmlns:a16="http://schemas.microsoft.com/office/drawing/2014/main" id="{EDEA2000-858D-4BB7-A888-89E149B4F6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48" y="2110"/>
                <a:ext cx="12" cy="31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5" name="Oval 30">
                <a:extLst>
                  <a:ext uri="{FF2B5EF4-FFF2-40B4-BE49-F238E27FC236}">
                    <a16:creationId xmlns:a16="http://schemas.microsoft.com/office/drawing/2014/main" id="{C4557293-0509-42FF-8224-BD1CEF8E7F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2" y="1908"/>
                <a:ext cx="104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6" name="Freeform 31">
                <a:extLst>
                  <a:ext uri="{FF2B5EF4-FFF2-40B4-BE49-F238E27FC236}">
                    <a16:creationId xmlns:a16="http://schemas.microsoft.com/office/drawing/2014/main" id="{99E107C1-B3D8-403F-A9E1-1E09FA13ED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91" y="2012"/>
                <a:ext cx="173" cy="156"/>
              </a:xfrm>
              <a:custGeom>
                <a:avLst/>
                <a:gdLst>
                  <a:gd name="T0" fmla="*/ 0 w 75"/>
                  <a:gd name="T1" fmla="*/ 3 h 67"/>
                  <a:gd name="T2" fmla="*/ 28 w 75"/>
                  <a:gd name="T3" fmla="*/ 51 h 67"/>
                  <a:gd name="T4" fmla="*/ 70 w 75"/>
                  <a:gd name="T5" fmla="*/ 55 h 67"/>
                  <a:gd name="T6" fmla="*/ 55 w 75"/>
                  <a:gd name="T7" fmla="*/ 15 h 67"/>
                  <a:gd name="T8" fmla="*/ 0 w 75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67">
                    <a:moveTo>
                      <a:pt x="0" y="3"/>
                    </a:moveTo>
                    <a:cubicBezTo>
                      <a:pt x="0" y="3"/>
                      <a:pt x="7" y="36"/>
                      <a:pt x="28" y="51"/>
                    </a:cubicBezTo>
                    <a:cubicBezTo>
                      <a:pt x="48" y="67"/>
                      <a:pt x="70" y="55"/>
                      <a:pt x="70" y="55"/>
                    </a:cubicBezTo>
                    <a:cubicBezTo>
                      <a:pt x="70" y="55"/>
                      <a:pt x="75" y="31"/>
                      <a:pt x="55" y="15"/>
                    </a:cubicBezTo>
                    <a:cubicBezTo>
                      <a:pt x="34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7" name="Freeform 32">
                <a:extLst>
                  <a:ext uri="{FF2B5EF4-FFF2-40B4-BE49-F238E27FC236}">
                    <a16:creationId xmlns:a16="http://schemas.microsoft.com/office/drawing/2014/main" id="{919BD4C7-AAF6-43F5-B93C-5C96D94577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41" y="2012"/>
                <a:ext cx="175" cy="156"/>
              </a:xfrm>
              <a:custGeom>
                <a:avLst/>
                <a:gdLst>
                  <a:gd name="T0" fmla="*/ 76 w 76"/>
                  <a:gd name="T1" fmla="*/ 3 h 67"/>
                  <a:gd name="T2" fmla="*/ 48 w 76"/>
                  <a:gd name="T3" fmla="*/ 51 h 67"/>
                  <a:gd name="T4" fmla="*/ 6 w 76"/>
                  <a:gd name="T5" fmla="*/ 55 h 67"/>
                  <a:gd name="T6" fmla="*/ 21 w 76"/>
                  <a:gd name="T7" fmla="*/ 15 h 67"/>
                  <a:gd name="T8" fmla="*/ 76 w 76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67">
                    <a:moveTo>
                      <a:pt x="76" y="3"/>
                    </a:moveTo>
                    <a:cubicBezTo>
                      <a:pt x="76" y="3"/>
                      <a:pt x="69" y="36"/>
                      <a:pt x="48" y="51"/>
                    </a:cubicBezTo>
                    <a:cubicBezTo>
                      <a:pt x="27" y="67"/>
                      <a:pt x="6" y="55"/>
                      <a:pt x="6" y="55"/>
                    </a:cubicBezTo>
                    <a:cubicBezTo>
                      <a:pt x="6" y="55"/>
                      <a:pt x="0" y="31"/>
                      <a:pt x="21" y="15"/>
                    </a:cubicBezTo>
                    <a:cubicBezTo>
                      <a:pt x="42" y="0"/>
                      <a:pt x="76" y="3"/>
                      <a:pt x="76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8" name="Rectangle 33">
                <a:extLst>
                  <a:ext uri="{FF2B5EF4-FFF2-40B4-BE49-F238E27FC236}">
                    <a16:creationId xmlns:a16="http://schemas.microsoft.com/office/drawing/2014/main" id="{BB5494A3-5DE2-4640-BED4-3F2EA5553C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06" y="2154"/>
                <a:ext cx="16" cy="365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9" name="Oval 34">
                <a:extLst>
                  <a:ext uri="{FF2B5EF4-FFF2-40B4-BE49-F238E27FC236}">
                    <a16:creationId xmlns:a16="http://schemas.microsoft.com/office/drawing/2014/main" id="{C743AAC9-D2AC-4F6A-A30F-3888FDE067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53" y="1922"/>
                <a:ext cx="120" cy="23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0" name="Freeform 35">
                <a:extLst>
                  <a:ext uri="{FF2B5EF4-FFF2-40B4-BE49-F238E27FC236}">
                    <a16:creationId xmlns:a16="http://schemas.microsoft.com/office/drawing/2014/main" id="{4FA02400-9DA7-4EDE-A701-5F37166117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26" y="2040"/>
                <a:ext cx="201" cy="182"/>
              </a:xfrm>
              <a:custGeom>
                <a:avLst/>
                <a:gdLst>
                  <a:gd name="T0" fmla="*/ 0 w 87"/>
                  <a:gd name="T1" fmla="*/ 4 h 78"/>
                  <a:gd name="T2" fmla="*/ 32 w 87"/>
                  <a:gd name="T3" fmla="*/ 60 h 78"/>
                  <a:gd name="T4" fmla="*/ 80 w 87"/>
                  <a:gd name="T5" fmla="*/ 64 h 78"/>
                  <a:gd name="T6" fmla="*/ 63 w 87"/>
                  <a:gd name="T7" fmla="*/ 18 h 78"/>
                  <a:gd name="T8" fmla="*/ 0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0" y="4"/>
                    </a:moveTo>
                    <a:cubicBezTo>
                      <a:pt x="0" y="4"/>
                      <a:pt x="7" y="42"/>
                      <a:pt x="32" y="60"/>
                    </a:cubicBezTo>
                    <a:cubicBezTo>
                      <a:pt x="56" y="78"/>
                      <a:pt x="80" y="64"/>
                      <a:pt x="80" y="64"/>
                    </a:cubicBezTo>
                    <a:cubicBezTo>
                      <a:pt x="80" y="64"/>
                      <a:pt x="87" y="37"/>
                      <a:pt x="63" y="18"/>
                    </a:cubicBezTo>
                    <a:cubicBezTo>
                      <a:pt x="39" y="0"/>
                      <a:pt x="0" y="4"/>
                      <a:pt x="0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1" name="Freeform 36">
                <a:extLst>
                  <a:ext uri="{FF2B5EF4-FFF2-40B4-BE49-F238E27FC236}">
                    <a16:creationId xmlns:a16="http://schemas.microsoft.com/office/drawing/2014/main" id="{066531B8-9B65-4F79-9157-1F9FE4063F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99" y="2040"/>
                <a:ext cx="201" cy="182"/>
              </a:xfrm>
              <a:custGeom>
                <a:avLst/>
                <a:gdLst>
                  <a:gd name="T0" fmla="*/ 87 w 87"/>
                  <a:gd name="T1" fmla="*/ 4 h 78"/>
                  <a:gd name="T2" fmla="*/ 56 w 87"/>
                  <a:gd name="T3" fmla="*/ 60 h 78"/>
                  <a:gd name="T4" fmla="*/ 7 w 87"/>
                  <a:gd name="T5" fmla="*/ 64 h 78"/>
                  <a:gd name="T6" fmla="*/ 25 w 87"/>
                  <a:gd name="T7" fmla="*/ 18 h 78"/>
                  <a:gd name="T8" fmla="*/ 87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87" y="4"/>
                    </a:moveTo>
                    <a:cubicBezTo>
                      <a:pt x="87" y="4"/>
                      <a:pt x="80" y="42"/>
                      <a:pt x="56" y="60"/>
                    </a:cubicBezTo>
                    <a:cubicBezTo>
                      <a:pt x="32" y="78"/>
                      <a:pt x="7" y="64"/>
                      <a:pt x="7" y="64"/>
                    </a:cubicBezTo>
                    <a:cubicBezTo>
                      <a:pt x="7" y="64"/>
                      <a:pt x="0" y="37"/>
                      <a:pt x="25" y="18"/>
                    </a:cubicBezTo>
                    <a:cubicBezTo>
                      <a:pt x="49" y="0"/>
                      <a:pt x="87" y="4"/>
                      <a:pt x="87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2" name="Rectangle 37">
                <a:extLst>
                  <a:ext uri="{FF2B5EF4-FFF2-40B4-BE49-F238E27FC236}">
                    <a16:creationId xmlns:a16="http://schemas.microsoft.com/office/drawing/2014/main" id="{8EEB8646-3AB2-42DD-B626-3E0DD2B38A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8" y="1971"/>
                <a:ext cx="14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3" name="Oval 38">
                <a:extLst>
                  <a:ext uri="{FF2B5EF4-FFF2-40B4-BE49-F238E27FC236}">
                    <a16:creationId xmlns:a16="http://schemas.microsoft.com/office/drawing/2014/main" id="{CA495488-654C-417C-9F39-613BA7C5B4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7" y="1817"/>
                <a:ext cx="177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4" name="Freeform 39">
                <a:extLst>
                  <a:ext uri="{FF2B5EF4-FFF2-40B4-BE49-F238E27FC236}">
                    <a16:creationId xmlns:a16="http://schemas.microsoft.com/office/drawing/2014/main" id="{A7A9C771-85C0-42E0-A148-9E1A1891BF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9" y="2043"/>
                <a:ext cx="90" cy="76"/>
              </a:xfrm>
              <a:custGeom>
                <a:avLst/>
                <a:gdLst>
                  <a:gd name="T0" fmla="*/ 90 w 90"/>
                  <a:gd name="T1" fmla="*/ 69 h 76"/>
                  <a:gd name="T2" fmla="*/ 83 w 90"/>
                  <a:gd name="T3" fmla="*/ 76 h 76"/>
                  <a:gd name="T4" fmla="*/ 0 w 90"/>
                  <a:gd name="T5" fmla="*/ 7 h 76"/>
                  <a:gd name="T6" fmla="*/ 7 w 90"/>
                  <a:gd name="T7" fmla="*/ 0 h 76"/>
                  <a:gd name="T8" fmla="*/ 9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90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9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5" name="Freeform 40">
                <a:extLst>
                  <a:ext uri="{FF2B5EF4-FFF2-40B4-BE49-F238E27FC236}">
                    <a16:creationId xmlns:a16="http://schemas.microsoft.com/office/drawing/2014/main" id="{58EC5587-79AE-493A-93AD-34B34B6CEA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7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39 w 48"/>
                  <a:gd name="T5" fmla="*/ 37 h 49"/>
                  <a:gd name="T6" fmla="*/ 36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39" y="37"/>
                      <a:pt x="39" y="37"/>
                    </a:cubicBezTo>
                    <a:cubicBezTo>
                      <a:pt x="39" y="37"/>
                      <a:pt x="48" y="19"/>
                      <a:pt x="36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6" name="Freeform 41">
                <a:extLst>
                  <a:ext uri="{FF2B5EF4-FFF2-40B4-BE49-F238E27FC236}">
                    <a16:creationId xmlns:a16="http://schemas.microsoft.com/office/drawing/2014/main" id="{DCBFF6A3-5913-423D-9E16-B2FD4B9251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2" y="2043"/>
                <a:ext cx="90" cy="76"/>
              </a:xfrm>
              <a:custGeom>
                <a:avLst/>
                <a:gdLst>
                  <a:gd name="T0" fmla="*/ 0 w 90"/>
                  <a:gd name="T1" fmla="*/ 69 h 76"/>
                  <a:gd name="T2" fmla="*/ 7 w 90"/>
                  <a:gd name="T3" fmla="*/ 76 h 76"/>
                  <a:gd name="T4" fmla="*/ 90 w 90"/>
                  <a:gd name="T5" fmla="*/ 7 h 76"/>
                  <a:gd name="T6" fmla="*/ 83 w 90"/>
                  <a:gd name="T7" fmla="*/ 0 h 76"/>
                  <a:gd name="T8" fmla="*/ 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0" y="69"/>
                    </a:moveTo>
                    <a:lnTo>
                      <a:pt x="7" y="76"/>
                    </a:lnTo>
                    <a:lnTo>
                      <a:pt x="90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7" name="Freeform 42">
                <a:extLst>
                  <a:ext uri="{FF2B5EF4-FFF2-40B4-BE49-F238E27FC236}">
                    <a16:creationId xmlns:a16="http://schemas.microsoft.com/office/drawing/2014/main" id="{04F6F569-18D3-49E5-823D-0863CE47F8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4" y="1982"/>
                <a:ext cx="110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8 w 48"/>
                  <a:gd name="T5" fmla="*/ 37 h 49"/>
                  <a:gd name="T6" fmla="*/ 11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8" y="37"/>
                      <a:pt x="8" y="37"/>
                    </a:cubicBezTo>
                    <a:cubicBezTo>
                      <a:pt x="8" y="37"/>
                      <a:pt x="0" y="19"/>
                      <a:pt x="11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8" name="Freeform 43">
                <a:extLst>
                  <a:ext uri="{FF2B5EF4-FFF2-40B4-BE49-F238E27FC236}">
                    <a16:creationId xmlns:a16="http://schemas.microsoft.com/office/drawing/2014/main" id="{50B6E8CD-F872-4CD2-92A1-D742B732D9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9" y="2159"/>
                <a:ext cx="90" cy="79"/>
              </a:xfrm>
              <a:custGeom>
                <a:avLst/>
                <a:gdLst>
                  <a:gd name="T0" fmla="*/ 90 w 90"/>
                  <a:gd name="T1" fmla="*/ 70 h 79"/>
                  <a:gd name="T2" fmla="*/ 83 w 90"/>
                  <a:gd name="T3" fmla="*/ 79 h 79"/>
                  <a:gd name="T4" fmla="*/ 0 w 90"/>
                  <a:gd name="T5" fmla="*/ 9 h 79"/>
                  <a:gd name="T6" fmla="*/ 7 w 90"/>
                  <a:gd name="T7" fmla="*/ 0 h 79"/>
                  <a:gd name="T8" fmla="*/ 9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90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9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9" name="Freeform 44">
                <a:extLst>
                  <a:ext uri="{FF2B5EF4-FFF2-40B4-BE49-F238E27FC236}">
                    <a16:creationId xmlns:a16="http://schemas.microsoft.com/office/drawing/2014/main" id="{B7E8716A-A86E-41A9-88DB-398E3DE8BC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7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39 w 48"/>
                  <a:gd name="T5" fmla="*/ 37 h 48"/>
                  <a:gd name="T6" fmla="*/ 36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39" y="37"/>
                      <a:pt x="39" y="37"/>
                    </a:cubicBezTo>
                    <a:cubicBezTo>
                      <a:pt x="39" y="37"/>
                      <a:pt x="48" y="18"/>
                      <a:pt x="36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0" name="Freeform 45">
                <a:extLst>
                  <a:ext uri="{FF2B5EF4-FFF2-40B4-BE49-F238E27FC236}">
                    <a16:creationId xmlns:a16="http://schemas.microsoft.com/office/drawing/2014/main" id="{EB5E67A2-1FB1-453B-BD17-07A61701FA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2" y="2159"/>
                <a:ext cx="90" cy="79"/>
              </a:xfrm>
              <a:custGeom>
                <a:avLst/>
                <a:gdLst>
                  <a:gd name="T0" fmla="*/ 0 w 90"/>
                  <a:gd name="T1" fmla="*/ 70 h 79"/>
                  <a:gd name="T2" fmla="*/ 7 w 90"/>
                  <a:gd name="T3" fmla="*/ 79 h 79"/>
                  <a:gd name="T4" fmla="*/ 90 w 90"/>
                  <a:gd name="T5" fmla="*/ 9 h 79"/>
                  <a:gd name="T6" fmla="*/ 83 w 90"/>
                  <a:gd name="T7" fmla="*/ 0 h 79"/>
                  <a:gd name="T8" fmla="*/ 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0" y="70"/>
                    </a:moveTo>
                    <a:lnTo>
                      <a:pt x="7" y="79"/>
                    </a:lnTo>
                    <a:lnTo>
                      <a:pt x="90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1" name="Freeform 46">
                <a:extLst>
                  <a:ext uri="{FF2B5EF4-FFF2-40B4-BE49-F238E27FC236}">
                    <a16:creationId xmlns:a16="http://schemas.microsoft.com/office/drawing/2014/main" id="{0F157CA4-F068-48FA-86EA-38A9554817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4" y="2101"/>
                <a:ext cx="110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8 w 48"/>
                  <a:gd name="T5" fmla="*/ 37 h 48"/>
                  <a:gd name="T6" fmla="*/ 11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8" y="37"/>
                      <a:pt x="8" y="37"/>
                    </a:cubicBezTo>
                    <a:cubicBezTo>
                      <a:pt x="8" y="37"/>
                      <a:pt x="0" y="18"/>
                      <a:pt x="11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2" name="Rectangle 47">
                <a:extLst>
                  <a:ext uri="{FF2B5EF4-FFF2-40B4-BE49-F238E27FC236}">
                    <a16:creationId xmlns:a16="http://schemas.microsoft.com/office/drawing/2014/main" id="{F9B18AF3-0BBB-4555-9520-1313B930EC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7" y="1971"/>
                <a:ext cx="16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3" name="Oval 48">
                <a:extLst>
                  <a:ext uri="{FF2B5EF4-FFF2-40B4-BE49-F238E27FC236}">
                    <a16:creationId xmlns:a16="http://schemas.microsoft.com/office/drawing/2014/main" id="{46CC254D-B304-4130-940D-6B6C35CC57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6" y="1817"/>
                <a:ext cx="178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4" name="Freeform 49">
                <a:extLst>
                  <a:ext uri="{FF2B5EF4-FFF2-40B4-BE49-F238E27FC236}">
                    <a16:creationId xmlns:a16="http://schemas.microsoft.com/office/drawing/2014/main" id="{E13C4D00-B03F-4F13-A46C-1FD8CF2026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" y="2043"/>
                <a:ext cx="89" cy="76"/>
              </a:xfrm>
              <a:custGeom>
                <a:avLst/>
                <a:gdLst>
                  <a:gd name="T0" fmla="*/ 89 w 89"/>
                  <a:gd name="T1" fmla="*/ 69 h 76"/>
                  <a:gd name="T2" fmla="*/ 83 w 89"/>
                  <a:gd name="T3" fmla="*/ 76 h 76"/>
                  <a:gd name="T4" fmla="*/ 0 w 89"/>
                  <a:gd name="T5" fmla="*/ 7 h 76"/>
                  <a:gd name="T6" fmla="*/ 7 w 89"/>
                  <a:gd name="T7" fmla="*/ 0 h 76"/>
                  <a:gd name="T8" fmla="*/ 89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89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89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5" name="Freeform 50">
                <a:extLst>
                  <a:ext uri="{FF2B5EF4-FFF2-40B4-BE49-F238E27FC236}">
                    <a16:creationId xmlns:a16="http://schemas.microsoft.com/office/drawing/2014/main" id="{7F8F74CE-D1A8-4F03-AD20-1571045F85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6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40 w 48"/>
                  <a:gd name="T5" fmla="*/ 37 h 49"/>
                  <a:gd name="T6" fmla="*/ 37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40" y="37"/>
                      <a:pt x="40" y="37"/>
                    </a:cubicBezTo>
                    <a:cubicBezTo>
                      <a:pt x="40" y="37"/>
                      <a:pt x="48" y="19"/>
                      <a:pt x="37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6" name="Freeform 51">
                <a:extLst>
                  <a:ext uri="{FF2B5EF4-FFF2-40B4-BE49-F238E27FC236}">
                    <a16:creationId xmlns:a16="http://schemas.microsoft.com/office/drawing/2014/main" id="{703FE9D6-1416-4FB8-89C8-5F793022DB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2" y="2043"/>
                <a:ext cx="89" cy="76"/>
              </a:xfrm>
              <a:custGeom>
                <a:avLst/>
                <a:gdLst>
                  <a:gd name="T0" fmla="*/ 0 w 89"/>
                  <a:gd name="T1" fmla="*/ 69 h 76"/>
                  <a:gd name="T2" fmla="*/ 6 w 89"/>
                  <a:gd name="T3" fmla="*/ 76 h 76"/>
                  <a:gd name="T4" fmla="*/ 89 w 89"/>
                  <a:gd name="T5" fmla="*/ 7 h 76"/>
                  <a:gd name="T6" fmla="*/ 83 w 89"/>
                  <a:gd name="T7" fmla="*/ 0 h 76"/>
                  <a:gd name="T8" fmla="*/ 0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0" y="69"/>
                    </a:moveTo>
                    <a:lnTo>
                      <a:pt x="6" y="76"/>
                    </a:lnTo>
                    <a:lnTo>
                      <a:pt x="89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7" name="Freeform 52">
                <a:extLst>
                  <a:ext uri="{FF2B5EF4-FFF2-40B4-BE49-F238E27FC236}">
                    <a16:creationId xmlns:a16="http://schemas.microsoft.com/office/drawing/2014/main" id="{7240AA30-D554-43A5-901E-C2AFCB3096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3" y="1982"/>
                <a:ext cx="111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9 w 48"/>
                  <a:gd name="T5" fmla="*/ 37 h 49"/>
                  <a:gd name="T6" fmla="*/ 12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9" y="37"/>
                      <a:pt x="9" y="37"/>
                    </a:cubicBezTo>
                    <a:cubicBezTo>
                      <a:pt x="9" y="37"/>
                      <a:pt x="0" y="19"/>
                      <a:pt x="12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8" name="Freeform 53">
                <a:extLst>
                  <a:ext uri="{FF2B5EF4-FFF2-40B4-BE49-F238E27FC236}">
                    <a16:creationId xmlns:a16="http://schemas.microsoft.com/office/drawing/2014/main" id="{81091CF3-08F5-4EA2-8205-193F285529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" y="2159"/>
                <a:ext cx="89" cy="79"/>
              </a:xfrm>
              <a:custGeom>
                <a:avLst/>
                <a:gdLst>
                  <a:gd name="T0" fmla="*/ 89 w 89"/>
                  <a:gd name="T1" fmla="*/ 70 h 79"/>
                  <a:gd name="T2" fmla="*/ 83 w 89"/>
                  <a:gd name="T3" fmla="*/ 79 h 79"/>
                  <a:gd name="T4" fmla="*/ 0 w 89"/>
                  <a:gd name="T5" fmla="*/ 9 h 79"/>
                  <a:gd name="T6" fmla="*/ 7 w 89"/>
                  <a:gd name="T7" fmla="*/ 0 h 79"/>
                  <a:gd name="T8" fmla="*/ 89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89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89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9" name="Freeform 54">
                <a:extLst>
                  <a:ext uri="{FF2B5EF4-FFF2-40B4-BE49-F238E27FC236}">
                    <a16:creationId xmlns:a16="http://schemas.microsoft.com/office/drawing/2014/main" id="{B5019A9A-4693-412F-9772-74DB5367B7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6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40 w 48"/>
                  <a:gd name="T5" fmla="*/ 37 h 48"/>
                  <a:gd name="T6" fmla="*/ 37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40" y="37"/>
                      <a:pt x="40" y="37"/>
                    </a:cubicBezTo>
                    <a:cubicBezTo>
                      <a:pt x="40" y="37"/>
                      <a:pt x="48" y="18"/>
                      <a:pt x="37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0" name="Freeform 55">
                <a:extLst>
                  <a:ext uri="{FF2B5EF4-FFF2-40B4-BE49-F238E27FC236}">
                    <a16:creationId xmlns:a16="http://schemas.microsoft.com/office/drawing/2014/main" id="{F0702D5E-6A40-4611-8738-BC174264C1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2" y="2159"/>
                <a:ext cx="89" cy="79"/>
              </a:xfrm>
              <a:custGeom>
                <a:avLst/>
                <a:gdLst>
                  <a:gd name="T0" fmla="*/ 0 w 89"/>
                  <a:gd name="T1" fmla="*/ 70 h 79"/>
                  <a:gd name="T2" fmla="*/ 6 w 89"/>
                  <a:gd name="T3" fmla="*/ 79 h 79"/>
                  <a:gd name="T4" fmla="*/ 89 w 89"/>
                  <a:gd name="T5" fmla="*/ 9 h 79"/>
                  <a:gd name="T6" fmla="*/ 83 w 89"/>
                  <a:gd name="T7" fmla="*/ 0 h 79"/>
                  <a:gd name="T8" fmla="*/ 0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0" y="70"/>
                    </a:moveTo>
                    <a:lnTo>
                      <a:pt x="6" y="79"/>
                    </a:lnTo>
                    <a:lnTo>
                      <a:pt x="89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1" name="Freeform 56">
                <a:extLst>
                  <a:ext uri="{FF2B5EF4-FFF2-40B4-BE49-F238E27FC236}">
                    <a16:creationId xmlns:a16="http://schemas.microsoft.com/office/drawing/2014/main" id="{7240B550-4C85-4BC2-8B53-2466ACB1F6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3" y="2101"/>
                <a:ext cx="111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9 w 48"/>
                  <a:gd name="T5" fmla="*/ 37 h 48"/>
                  <a:gd name="T6" fmla="*/ 12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9" y="37"/>
                      <a:pt x="9" y="37"/>
                    </a:cubicBezTo>
                    <a:cubicBezTo>
                      <a:pt x="9" y="37"/>
                      <a:pt x="0" y="18"/>
                      <a:pt x="12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2" name="Rectangle 57">
                <a:extLst>
                  <a:ext uri="{FF2B5EF4-FFF2-40B4-BE49-F238E27FC236}">
                    <a16:creationId xmlns:a16="http://schemas.microsoft.com/office/drawing/2014/main" id="{4BCC3DD6-8687-4977-939B-6D027443A4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53" y="1929"/>
                <a:ext cx="16" cy="52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3" name="Oval 58">
                <a:extLst>
                  <a:ext uri="{FF2B5EF4-FFF2-40B4-BE49-F238E27FC236}">
                    <a16:creationId xmlns:a16="http://schemas.microsoft.com/office/drawing/2014/main" id="{05DDAE2A-3606-4F36-B0E0-795BA140FC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5" y="1761"/>
                <a:ext cx="191" cy="219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4" name="Freeform 59">
                <a:extLst>
                  <a:ext uri="{FF2B5EF4-FFF2-40B4-BE49-F238E27FC236}">
                    <a16:creationId xmlns:a16="http://schemas.microsoft.com/office/drawing/2014/main" id="{601F7091-314D-4044-9C28-408BA47F82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7" y="2005"/>
                <a:ext cx="99" cy="86"/>
              </a:xfrm>
              <a:custGeom>
                <a:avLst/>
                <a:gdLst>
                  <a:gd name="T0" fmla="*/ 99 w 99"/>
                  <a:gd name="T1" fmla="*/ 77 h 86"/>
                  <a:gd name="T2" fmla="*/ 90 w 99"/>
                  <a:gd name="T3" fmla="*/ 86 h 86"/>
                  <a:gd name="T4" fmla="*/ 0 w 99"/>
                  <a:gd name="T5" fmla="*/ 10 h 86"/>
                  <a:gd name="T6" fmla="*/ 7 w 99"/>
                  <a:gd name="T7" fmla="*/ 0 h 86"/>
                  <a:gd name="T8" fmla="*/ 99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99" y="77"/>
                    </a:moveTo>
                    <a:lnTo>
                      <a:pt x="90" y="86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5" name="Freeform 60">
                <a:extLst>
                  <a:ext uri="{FF2B5EF4-FFF2-40B4-BE49-F238E27FC236}">
                    <a16:creationId xmlns:a16="http://schemas.microsoft.com/office/drawing/2014/main" id="{AB78975F-BD41-4C50-8DDA-71CA7DE6D0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1" y="1940"/>
                <a:ext cx="119" cy="124"/>
              </a:xfrm>
              <a:custGeom>
                <a:avLst/>
                <a:gdLst>
                  <a:gd name="T0" fmla="*/ 2 w 52"/>
                  <a:gd name="T1" fmla="*/ 7 h 53"/>
                  <a:gd name="T2" fmla="*/ 13 w 52"/>
                  <a:gd name="T3" fmla="*/ 43 h 53"/>
                  <a:gd name="T4" fmla="*/ 43 w 52"/>
                  <a:gd name="T5" fmla="*/ 41 h 53"/>
                  <a:gd name="T6" fmla="*/ 40 w 52"/>
                  <a:gd name="T7" fmla="*/ 11 h 53"/>
                  <a:gd name="T8" fmla="*/ 2 w 52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7"/>
                    </a:moveTo>
                    <a:cubicBezTo>
                      <a:pt x="2" y="7"/>
                      <a:pt x="0" y="33"/>
                      <a:pt x="13" y="43"/>
                    </a:cubicBezTo>
                    <a:cubicBezTo>
                      <a:pt x="25" y="53"/>
                      <a:pt x="43" y="41"/>
                      <a:pt x="43" y="41"/>
                    </a:cubicBezTo>
                    <a:cubicBezTo>
                      <a:pt x="43" y="41"/>
                      <a:pt x="52" y="21"/>
                      <a:pt x="40" y="11"/>
                    </a:cubicBezTo>
                    <a:cubicBezTo>
                      <a:pt x="27" y="0"/>
                      <a:pt x="2" y="7"/>
                      <a:pt x="2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6" name="Freeform 61">
                <a:extLst>
                  <a:ext uri="{FF2B5EF4-FFF2-40B4-BE49-F238E27FC236}">
                    <a16:creationId xmlns:a16="http://schemas.microsoft.com/office/drawing/2014/main" id="{D4F4F130-439C-4FE9-93AC-2F02A0393F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7" y="2005"/>
                <a:ext cx="99" cy="86"/>
              </a:xfrm>
              <a:custGeom>
                <a:avLst/>
                <a:gdLst>
                  <a:gd name="T0" fmla="*/ 0 w 99"/>
                  <a:gd name="T1" fmla="*/ 77 h 86"/>
                  <a:gd name="T2" fmla="*/ 7 w 99"/>
                  <a:gd name="T3" fmla="*/ 86 h 86"/>
                  <a:gd name="T4" fmla="*/ 99 w 99"/>
                  <a:gd name="T5" fmla="*/ 10 h 86"/>
                  <a:gd name="T6" fmla="*/ 92 w 99"/>
                  <a:gd name="T7" fmla="*/ 0 h 86"/>
                  <a:gd name="T8" fmla="*/ 0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0" y="77"/>
                    </a:moveTo>
                    <a:lnTo>
                      <a:pt x="7" y="86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7" name="Freeform 62">
                <a:extLst>
                  <a:ext uri="{FF2B5EF4-FFF2-40B4-BE49-F238E27FC236}">
                    <a16:creationId xmlns:a16="http://schemas.microsoft.com/office/drawing/2014/main" id="{8AD92ED7-0941-45AA-A664-094B812A9E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3" y="1940"/>
                <a:ext cx="118" cy="124"/>
              </a:xfrm>
              <a:custGeom>
                <a:avLst/>
                <a:gdLst>
                  <a:gd name="T0" fmla="*/ 49 w 51"/>
                  <a:gd name="T1" fmla="*/ 7 h 53"/>
                  <a:gd name="T2" fmla="*/ 39 w 51"/>
                  <a:gd name="T3" fmla="*/ 43 h 53"/>
                  <a:gd name="T4" fmla="*/ 9 w 51"/>
                  <a:gd name="T5" fmla="*/ 41 h 53"/>
                  <a:gd name="T6" fmla="*/ 12 w 51"/>
                  <a:gd name="T7" fmla="*/ 11 h 53"/>
                  <a:gd name="T8" fmla="*/ 49 w 51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7"/>
                    </a:moveTo>
                    <a:cubicBezTo>
                      <a:pt x="49" y="7"/>
                      <a:pt x="51" y="33"/>
                      <a:pt x="39" y="43"/>
                    </a:cubicBezTo>
                    <a:cubicBezTo>
                      <a:pt x="27" y="53"/>
                      <a:pt x="9" y="41"/>
                      <a:pt x="9" y="41"/>
                    </a:cubicBezTo>
                    <a:cubicBezTo>
                      <a:pt x="9" y="41"/>
                      <a:pt x="0" y="21"/>
                      <a:pt x="12" y="11"/>
                    </a:cubicBezTo>
                    <a:cubicBezTo>
                      <a:pt x="24" y="0"/>
                      <a:pt x="49" y="7"/>
                      <a:pt x="49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8" name="Freeform 63">
                <a:extLst>
                  <a:ext uri="{FF2B5EF4-FFF2-40B4-BE49-F238E27FC236}">
                    <a16:creationId xmlns:a16="http://schemas.microsoft.com/office/drawing/2014/main" id="{F9F673BC-E913-43D8-8CDE-7A0946C34D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7" y="2133"/>
                <a:ext cx="99" cy="84"/>
              </a:xfrm>
              <a:custGeom>
                <a:avLst/>
                <a:gdLst>
                  <a:gd name="T0" fmla="*/ 99 w 99"/>
                  <a:gd name="T1" fmla="*/ 75 h 84"/>
                  <a:gd name="T2" fmla="*/ 90 w 99"/>
                  <a:gd name="T3" fmla="*/ 84 h 84"/>
                  <a:gd name="T4" fmla="*/ 0 w 99"/>
                  <a:gd name="T5" fmla="*/ 10 h 84"/>
                  <a:gd name="T6" fmla="*/ 7 w 99"/>
                  <a:gd name="T7" fmla="*/ 0 h 84"/>
                  <a:gd name="T8" fmla="*/ 99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99" y="75"/>
                    </a:moveTo>
                    <a:lnTo>
                      <a:pt x="90" y="84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9" name="Freeform 64">
                <a:extLst>
                  <a:ext uri="{FF2B5EF4-FFF2-40B4-BE49-F238E27FC236}">
                    <a16:creationId xmlns:a16="http://schemas.microsoft.com/office/drawing/2014/main" id="{9099B87F-6B08-46A2-A4C8-4CD9EBA0CE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1" y="2068"/>
                <a:ext cx="119" cy="123"/>
              </a:xfrm>
              <a:custGeom>
                <a:avLst/>
                <a:gdLst>
                  <a:gd name="T0" fmla="*/ 2 w 52"/>
                  <a:gd name="T1" fmla="*/ 6 h 53"/>
                  <a:gd name="T2" fmla="*/ 13 w 52"/>
                  <a:gd name="T3" fmla="*/ 42 h 53"/>
                  <a:gd name="T4" fmla="*/ 43 w 52"/>
                  <a:gd name="T5" fmla="*/ 40 h 53"/>
                  <a:gd name="T6" fmla="*/ 40 w 52"/>
                  <a:gd name="T7" fmla="*/ 10 h 53"/>
                  <a:gd name="T8" fmla="*/ 2 w 52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6"/>
                    </a:moveTo>
                    <a:cubicBezTo>
                      <a:pt x="2" y="6"/>
                      <a:pt x="0" y="32"/>
                      <a:pt x="13" y="42"/>
                    </a:cubicBezTo>
                    <a:cubicBezTo>
                      <a:pt x="25" y="53"/>
                      <a:pt x="43" y="40"/>
                      <a:pt x="43" y="40"/>
                    </a:cubicBezTo>
                    <a:cubicBezTo>
                      <a:pt x="43" y="40"/>
                      <a:pt x="52" y="21"/>
                      <a:pt x="40" y="10"/>
                    </a:cubicBezTo>
                    <a:cubicBezTo>
                      <a:pt x="27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0" name="Freeform 65">
                <a:extLst>
                  <a:ext uri="{FF2B5EF4-FFF2-40B4-BE49-F238E27FC236}">
                    <a16:creationId xmlns:a16="http://schemas.microsoft.com/office/drawing/2014/main" id="{7B579D7D-0705-476C-87EA-2E2AD49A58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7" y="2133"/>
                <a:ext cx="99" cy="84"/>
              </a:xfrm>
              <a:custGeom>
                <a:avLst/>
                <a:gdLst>
                  <a:gd name="T0" fmla="*/ 0 w 99"/>
                  <a:gd name="T1" fmla="*/ 75 h 84"/>
                  <a:gd name="T2" fmla="*/ 7 w 99"/>
                  <a:gd name="T3" fmla="*/ 84 h 84"/>
                  <a:gd name="T4" fmla="*/ 99 w 99"/>
                  <a:gd name="T5" fmla="*/ 10 h 84"/>
                  <a:gd name="T6" fmla="*/ 92 w 99"/>
                  <a:gd name="T7" fmla="*/ 0 h 84"/>
                  <a:gd name="T8" fmla="*/ 0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0" y="75"/>
                    </a:moveTo>
                    <a:lnTo>
                      <a:pt x="7" y="84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1" name="Freeform 66">
                <a:extLst>
                  <a:ext uri="{FF2B5EF4-FFF2-40B4-BE49-F238E27FC236}">
                    <a16:creationId xmlns:a16="http://schemas.microsoft.com/office/drawing/2014/main" id="{C0C22477-30A6-4C28-913D-015D6A9320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3" y="2068"/>
                <a:ext cx="118" cy="123"/>
              </a:xfrm>
              <a:custGeom>
                <a:avLst/>
                <a:gdLst>
                  <a:gd name="T0" fmla="*/ 49 w 51"/>
                  <a:gd name="T1" fmla="*/ 6 h 53"/>
                  <a:gd name="T2" fmla="*/ 39 w 51"/>
                  <a:gd name="T3" fmla="*/ 42 h 53"/>
                  <a:gd name="T4" fmla="*/ 9 w 51"/>
                  <a:gd name="T5" fmla="*/ 40 h 53"/>
                  <a:gd name="T6" fmla="*/ 12 w 51"/>
                  <a:gd name="T7" fmla="*/ 10 h 53"/>
                  <a:gd name="T8" fmla="*/ 49 w 51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6"/>
                    </a:moveTo>
                    <a:cubicBezTo>
                      <a:pt x="49" y="6"/>
                      <a:pt x="51" y="32"/>
                      <a:pt x="39" y="42"/>
                    </a:cubicBezTo>
                    <a:cubicBezTo>
                      <a:pt x="27" y="53"/>
                      <a:pt x="9" y="40"/>
                      <a:pt x="9" y="40"/>
                    </a:cubicBezTo>
                    <a:cubicBezTo>
                      <a:pt x="9" y="40"/>
                      <a:pt x="0" y="21"/>
                      <a:pt x="12" y="10"/>
                    </a:cubicBezTo>
                    <a:cubicBezTo>
                      <a:pt x="24" y="0"/>
                      <a:pt x="49" y="6"/>
                      <a:pt x="49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2" name="Freeform 67">
                <a:extLst>
                  <a:ext uri="{FF2B5EF4-FFF2-40B4-BE49-F238E27FC236}">
                    <a16:creationId xmlns:a16="http://schemas.microsoft.com/office/drawing/2014/main" id="{C2B75C4E-C155-4819-B18F-F448B77DA0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1" y="2108"/>
                <a:ext cx="138" cy="125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3" name="Freeform 68">
                <a:extLst>
                  <a:ext uri="{FF2B5EF4-FFF2-40B4-BE49-F238E27FC236}">
                    <a16:creationId xmlns:a16="http://schemas.microsoft.com/office/drawing/2014/main" id="{205D5217-D50C-4A37-AE1F-7F67900068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5" y="2159"/>
                <a:ext cx="111" cy="88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4" name="Rectangle 69">
                <a:extLst>
                  <a:ext uri="{FF2B5EF4-FFF2-40B4-BE49-F238E27FC236}">
                    <a16:creationId xmlns:a16="http://schemas.microsoft.com/office/drawing/2014/main" id="{9ACAC9B1-64E6-4C1A-9DA3-0BEA3C0AAE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41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5" name="Freeform 70">
                <a:extLst>
                  <a:ext uri="{FF2B5EF4-FFF2-40B4-BE49-F238E27FC236}">
                    <a16:creationId xmlns:a16="http://schemas.microsoft.com/office/drawing/2014/main" id="{85554650-85E1-412E-A6B0-BC029222EE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7" y="1822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9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9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6" name="Freeform 71">
                <a:extLst>
                  <a:ext uri="{FF2B5EF4-FFF2-40B4-BE49-F238E27FC236}">
                    <a16:creationId xmlns:a16="http://schemas.microsoft.com/office/drawing/2014/main" id="{B38D65B8-AF49-440A-85B4-6309D53399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952"/>
                <a:ext cx="65" cy="135"/>
              </a:xfrm>
              <a:custGeom>
                <a:avLst/>
                <a:gdLst>
                  <a:gd name="T0" fmla="*/ 24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4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31"/>
                    </a:moveTo>
                    <a:cubicBezTo>
                      <a:pt x="21" y="46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20" y="1"/>
                    </a:cubicBezTo>
                    <a:cubicBezTo>
                      <a:pt x="25" y="2"/>
                      <a:pt x="28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7" name="Freeform 72">
                <a:extLst>
                  <a:ext uri="{FF2B5EF4-FFF2-40B4-BE49-F238E27FC236}">
                    <a16:creationId xmlns:a16="http://schemas.microsoft.com/office/drawing/2014/main" id="{34F8F60E-74A2-443F-96C2-304151AE55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6" y="1908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8" name="Freeform 73">
                <a:extLst>
                  <a:ext uri="{FF2B5EF4-FFF2-40B4-BE49-F238E27FC236}">
                    <a16:creationId xmlns:a16="http://schemas.microsoft.com/office/drawing/2014/main" id="{883C559E-E24B-4E11-BEE3-979ACECBB5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" y="1936"/>
                <a:ext cx="133" cy="65"/>
              </a:xfrm>
              <a:custGeom>
                <a:avLst/>
                <a:gdLst>
                  <a:gd name="T0" fmla="*/ 32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2 w 58"/>
                  <a:gd name="T7" fmla="*/ 8 h 28"/>
                  <a:gd name="T8" fmla="*/ 32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2" y="3"/>
                    </a:moveTo>
                    <a:cubicBezTo>
                      <a:pt x="47" y="6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2" y="8"/>
                    </a:cubicBezTo>
                    <a:cubicBezTo>
                      <a:pt x="3" y="2"/>
                      <a:pt x="16" y="0"/>
                      <a:pt x="32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9" name="Freeform 74">
                <a:extLst>
                  <a:ext uri="{FF2B5EF4-FFF2-40B4-BE49-F238E27FC236}">
                    <a16:creationId xmlns:a16="http://schemas.microsoft.com/office/drawing/2014/main" id="{B2512790-88BD-4F91-86AF-7DE641D01C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2" y="1836"/>
                <a:ext cx="97" cy="125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8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0" name="Freeform 75">
                <a:extLst>
                  <a:ext uri="{FF2B5EF4-FFF2-40B4-BE49-F238E27FC236}">
                    <a16:creationId xmlns:a16="http://schemas.microsoft.com/office/drawing/2014/main" id="{48F968EF-6193-4545-B48F-7C2BC8F0BF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4" y="1947"/>
                <a:ext cx="96" cy="126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7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1" name="Freeform 76">
                <a:extLst>
                  <a:ext uri="{FF2B5EF4-FFF2-40B4-BE49-F238E27FC236}">
                    <a16:creationId xmlns:a16="http://schemas.microsoft.com/office/drawing/2014/main" id="{DBFFFD6A-2695-4CC4-8B3D-024056D12E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0" y="1943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19" y="38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2" name="Freeform 77">
                <a:extLst>
                  <a:ext uri="{FF2B5EF4-FFF2-40B4-BE49-F238E27FC236}">
                    <a16:creationId xmlns:a16="http://schemas.microsoft.com/office/drawing/2014/main" id="{7690E13A-2857-4C64-8B3B-6A47FD5C03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8" y="1871"/>
                <a:ext cx="125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4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3" name="Freeform 78">
                <a:extLst>
                  <a:ext uri="{FF2B5EF4-FFF2-40B4-BE49-F238E27FC236}">
                    <a16:creationId xmlns:a16="http://schemas.microsoft.com/office/drawing/2014/main" id="{896BEA30-0B65-473D-8833-5D09896624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822"/>
                <a:ext cx="65" cy="135"/>
              </a:xfrm>
              <a:custGeom>
                <a:avLst/>
                <a:gdLst>
                  <a:gd name="T0" fmla="*/ 24 w 28"/>
                  <a:gd name="T1" fmla="*/ 27 h 58"/>
                  <a:gd name="T2" fmla="*/ 20 w 28"/>
                  <a:gd name="T3" fmla="*/ 57 h 58"/>
                  <a:gd name="T4" fmla="*/ 3 w 28"/>
                  <a:gd name="T5" fmla="*/ 32 h 58"/>
                  <a:gd name="T6" fmla="*/ 8 w 28"/>
                  <a:gd name="T7" fmla="*/ 1 h 58"/>
                  <a:gd name="T8" fmla="*/ 24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7"/>
                    </a:moveTo>
                    <a:cubicBezTo>
                      <a:pt x="28" y="42"/>
                      <a:pt x="25" y="56"/>
                      <a:pt x="20" y="57"/>
                    </a:cubicBezTo>
                    <a:cubicBezTo>
                      <a:pt x="14" y="58"/>
                      <a:pt x="6" y="47"/>
                      <a:pt x="3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3" y="0"/>
                      <a:pt x="21" y="12"/>
                      <a:pt x="24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4" name="Freeform 79">
                <a:extLst>
                  <a:ext uri="{FF2B5EF4-FFF2-40B4-BE49-F238E27FC236}">
                    <a16:creationId xmlns:a16="http://schemas.microsoft.com/office/drawing/2014/main" id="{89C072FF-26E3-4CB7-A6EF-334203C6F2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9" y="1952"/>
                <a:ext cx="65" cy="135"/>
              </a:xfrm>
              <a:custGeom>
                <a:avLst/>
                <a:gdLst>
                  <a:gd name="T0" fmla="*/ 24 w 28"/>
                  <a:gd name="T1" fmla="*/ 26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4 w 28"/>
                  <a:gd name="T9" fmla="*/ 26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6"/>
                    </a:moveTo>
                    <a:cubicBezTo>
                      <a:pt x="28" y="42"/>
                      <a:pt x="25" y="55"/>
                      <a:pt x="20" y="57"/>
                    </a:cubicBezTo>
                    <a:cubicBezTo>
                      <a:pt x="14" y="58"/>
                      <a:pt x="6" y="46"/>
                      <a:pt x="3" y="31"/>
                    </a:cubicBezTo>
                    <a:cubicBezTo>
                      <a:pt x="0" y="16"/>
                      <a:pt x="2" y="2"/>
                      <a:pt x="8" y="1"/>
                    </a:cubicBezTo>
                    <a:cubicBezTo>
                      <a:pt x="13" y="0"/>
                      <a:pt x="21" y="11"/>
                      <a:pt x="24" y="26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5" name="Freeform 80">
                <a:extLst>
                  <a:ext uri="{FF2B5EF4-FFF2-40B4-BE49-F238E27FC236}">
                    <a16:creationId xmlns:a16="http://schemas.microsoft.com/office/drawing/2014/main" id="{D221F439-A46B-4ED1-BAB1-25B09EDF6B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6" y="1936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6" name="Freeform 81">
                <a:extLst>
                  <a:ext uri="{FF2B5EF4-FFF2-40B4-BE49-F238E27FC236}">
                    <a16:creationId xmlns:a16="http://schemas.microsoft.com/office/drawing/2014/main" id="{A219146B-4664-46CF-961E-B7F5D1F3FC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" y="1908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2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2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7" name="Freeform 82">
                <a:extLst>
                  <a:ext uri="{FF2B5EF4-FFF2-40B4-BE49-F238E27FC236}">
                    <a16:creationId xmlns:a16="http://schemas.microsoft.com/office/drawing/2014/main" id="{6C6EADDF-A300-4172-A5EE-311D17CE62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8" y="1871"/>
                <a:ext cx="126" cy="95"/>
              </a:xfrm>
              <a:custGeom>
                <a:avLst/>
                <a:gdLst>
                  <a:gd name="T0" fmla="*/ 34 w 55"/>
                  <a:gd name="T1" fmla="*/ 11 h 41"/>
                  <a:gd name="T2" fmla="*/ 52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4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4" y="11"/>
                    </a:moveTo>
                    <a:cubicBezTo>
                      <a:pt x="47" y="20"/>
                      <a:pt x="55" y="31"/>
                      <a:pt x="52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9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4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8" name="Freeform 83">
                <a:extLst>
                  <a:ext uri="{FF2B5EF4-FFF2-40B4-BE49-F238E27FC236}">
                    <a16:creationId xmlns:a16="http://schemas.microsoft.com/office/drawing/2014/main" id="{1A53CE1F-0211-4DFF-8F99-A1FB0BA071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8" y="1943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9" name="Freeform 84">
                <a:extLst>
                  <a:ext uri="{FF2B5EF4-FFF2-40B4-BE49-F238E27FC236}">
                    <a16:creationId xmlns:a16="http://schemas.microsoft.com/office/drawing/2014/main" id="{C33608AA-C616-45D5-B364-7C0E005F2A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4" y="1947"/>
                <a:ext cx="95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29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19" y="8"/>
                      <a:pt x="30" y="0"/>
                      <a:pt x="36" y="3"/>
                    </a:cubicBezTo>
                    <a:cubicBezTo>
                      <a:pt x="41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0" name="Freeform 85">
                <a:extLst>
                  <a:ext uri="{FF2B5EF4-FFF2-40B4-BE49-F238E27FC236}">
                    <a16:creationId xmlns:a16="http://schemas.microsoft.com/office/drawing/2014/main" id="{1B407384-E041-4D0D-AF5A-AAA6647102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4" y="1836"/>
                <a:ext cx="94" cy="125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6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6"/>
                      <a:pt x="39" y="20"/>
                      <a:pt x="30" y="33"/>
                    </a:cubicBezTo>
                    <a:cubicBezTo>
                      <a:pt x="22" y="46"/>
                      <a:pt x="11" y="54"/>
                      <a:pt x="6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1" name="Freeform 86">
                <a:extLst>
                  <a:ext uri="{FF2B5EF4-FFF2-40B4-BE49-F238E27FC236}">
                    <a16:creationId xmlns:a16="http://schemas.microsoft.com/office/drawing/2014/main" id="{D028043D-09DF-4EE9-9D93-BF5DBB67DD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910"/>
                <a:ext cx="90" cy="88"/>
              </a:xfrm>
              <a:custGeom>
                <a:avLst/>
                <a:gdLst>
                  <a:gd name="T0" fmla="*/ 39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9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5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1 w 39"/>
                  <a:gd name="T51" fmla="*/ 34 h 38"/>
                  <a:gd name="T52" fmla="*/ 25 w 39"/>
                  <a:gd name="T53" fmla="*/ 38 h 38"/>
                  <a:gd name="T54" fmla="*/ 27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5 w 39"/>
                  <a:gd name="T63" fmla="*/ 24 h 38"/>
                  <a:gd name="T64" fmla="*/ 39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9" y="22"/>
                    </a:moveTo>
                    <a:cubicBezTo>
                      <a:pt x="39" y="20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8"/>
                      <a:pt x="35" y="8"/>
                    </a:cubicBezTo>
                    <a:cubicBezTo>
                      <a:pt x="34" y="6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20" y="1"/>
                      <a:pt x="19" y="4"/>
                    </a:cubicBezTo>
                    <a:cubicBezTo>
                      <a:pt x="17" y="2"/>
                      <a:pt x="16" y="0"/>
                      <a:pt x="14" y="1"/>
                    </a:cubicBezTo>
                    <a:cubicBezTo>
                      <a:pt x="13" y="1"/>
                      <a:pt x="13" y="2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6" y="8"/>
                      <a:pt x="3" y="8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5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6" y="38"/>
                      <a:pt x="17" y="38"/>
                    </a:cubicBezTo>
                    <a:cubicBezTo>
                      <a:pt x="18" y="38"/>
                      <a:pt x="19" y="37"/>
                      <a:pt x="21" y="34"/>
                    </a:cubicBezTo>
                    <a:cubicBezTo>
                      <a:pt x="22" y="36"/>
                      <a:pt x="24" y="38"/>
                      <a:pt x="25" y="38"/>
                    </a:cubicBezTo>
                    <a:cubicBezTo>
                      <a:pt x="26" y="37"/>
                      <a:pt x="27" y="36"/>
                      <a:pt x="27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1"/>
                      <a:pt x="31" y="29"/>
                    </a:cubicBezTo>
                    <a:cubicBezTo>
                      <a:pt x="34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5" y="24"/>
                    </a:cubicBezTo>
                    <a:cubicBezTo>
                      <a:pt x="37" y="24"/>
                      <a:pt x="38" y="23"/>
                      <a:pt x="39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2" name="Freeform 87">
                <a:extLst>
                  <a:ext uri="{FF2B5EF4-FFF2-40B4-BE49-F238E27FC236}">
                    <a16:creationId xmlns:a16="http://schemas.microsoft.com/office/drawing/2014/main" id="{D726B283-5465-4290-BE45-2C0DB56452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6" y="2115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3" name="Freeform 88">
                <a:extLst>
                  <a:ext uri="{FF2B5EF4-FFF2-40B4-BE49-F238E27FC236}">
                    <a16:creationId xmlns:a16="http://schemas.microsoft.com/office/drawing/2014/main" id="{2A22FF00-B843-483E-9CE3-A8CDD22F43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1" y="2166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4" name="Rectangle 89">
                <a:extLst>
                  <a:ext uri="{FF2B5EF4-FFF2-40B4-BE49-F238E27FC236}">
                    <a16:creationId xmlns:a16="http://schemas.microsoft.com/office/drawing/2014/main" id="{A9008DD5-92BA-4F36-AB8C-EB87537559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56" y="2052"/>
                <a:ext cx="9" cy="381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5" name="Freeform 90">
                <a:extLst>
                  <a:ext uri="{FF2B5EF4-FFF2-40B4-BE49-F238E27FC236}">
                    <a16:creationId xmlns:a16="http://schemas.microsoft.com/office/drawing/2014/main" id="{9B5B219D-17AE-4B82-82C3-6A6FB0C210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2" y="1829"/>
                <a:ext cx="65" cy="137"/>
              </a:xfrm>
              <a:custGeom>
                <a:avLst/>
                <a:gdLst>
                  <a:gd name="T0" fmla="*/ 25 w 28"/>
                  <a:gd name="T1" fmla="*/ 32 h 59"/>
                  <a:gd name="T2" fmla="*/ 8 w 28"/>
                  <a:gd name="T3" fmla="*/ 57 h 59"/>
                  <a:gd name="T4" fmla="*/ 3 w 28"/>
                  <a:gd name="T5" fmla="*/ 27 h 59"/>
                  <a:gd name="T6" fmla="*/ 20 w 28"/>
                  <a:gd name="T7" fmla="*/ 2 h 59"/>
                  <a:gd name="T8" fmla="*/ 25 w 28"/>
                  <a:gd name="T9" fmla="*/ 3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32"/>
                    </a:moveTo>
                    <a:cubicBezTo>
                      <a:pt x="21" y="47"/>
                      <a:pt x="14" y="59"/>
                      <a:pt x="8" y="57"/>
                    </a:cubicBezTo>
                    <a:cubicBezTo>
                      <a:pt x="2" y="56"/>
                      <a:pt x="0" y="43"/>
                      <a:pt x="3" y="27"/>
                    </a:cubicBezTo>
                    <a:cubicBezTo>
                      <a:pt x="7" y="12"/>
                      <a:pt x="14" y="0"/>
                      <a:pt x="20" y="2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6" name="Freeform 91">
                <a:extLst>
                  <a:ext uri="{FF2B5EF4-FFF2-40B4-BE49-F238E27FC236}">
                    <a16:creationId xmlns:a16="http://schemas.microsoft.com/office/drawing/2014/main" id="{D0DCB3C9-3170-4139-88ED-607C154C1D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5" y="1959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2" y="56"/>
                      <a:pt x="0" y="42"/>
                      <a:pt x="3" y="27"/>
                    </a:cubicBezTo>
                    <a:cubicBezTo>
                      <a:pt x="7" y="11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7" name="Freeform 92">
                <a:extLst>
                  <a:ext uri="{FF2B5EF4-FFF2-40B4-BE49-F238E27FC236}">
                    <a16:creationId xmlns:a16="http://schemas.microsoft.com/office/drawing/2014/main" id="{E7C92802-680D-4D66-8730-3D917ED9D8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" y="1915"/>
                <a:ext cx="133" cy="65"/>
              </a:xfrm>
              <a:custGeom>
                <a:avLst/>
                <a:gdLst>
                  <a:gd name="T0" fmla="*/ 31 w 58"/>
                  <a:gd name="T1" fmla="*/ 4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4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2"/>
                      <a:pt x="0" y="14"/>
                      <a:pt x="1" y="8"/>
                    </a:cubicBezTo>
                    <a:cubicBezTo>
                      <a:pt x="3" y="3"/>
                      <a:pt x="16" y="0"/>
                      <a:pt x="31" y="4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8" name="Freeform 93">
                <a:extLst>
                  <a:ext uri="{FF2B5EF4-FFF2-40B4-BE49-F238E27FC236}">
                    <a16:creationId xmlns:a16="http://schemas.microsoft.com/office/drawing/2014/main" id="{A1651E47-DF5B-4A90-99AF-48D8EDFDEF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194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7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9" name="Freeform 94">
                <a:extLst>
                  <a:ext uri="{FF2B5EF4-FFF2-40B4-BE49-F238E27FC236}">
                    <a16:creationId xmlns:a16="http://schemas.microsoft.com/office/drawing/2014/main" id="{B7A1F926-FB3D-4CC8-9AA9-DD042B989E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8" y="1843"/>
                <a:ext cx="94" cy="128"/>
              </a:xfrm>
              <a:custGeom>
                <a:avLst/>
                <a:gdLst>
                  <a:gd name="T0" fmla="*/ 30 w 41"/>
                  <a:gd name="T1" fmla="*/ 21 h 55"/>
                  <a:gd name="T2" fmla="*/ 36 w 41"/>
                  <a:gd name="T3" fmla="*/ 51 h 55"/>
                  <a:gd name="T4" fmla="*/ 11 w 41"/>
                  <a:gd name="T5" fmla="*/ 33 h 55"/>
                  <a:gd name="T6" fmla="*/ 5 w 41"/>
                  <a:gd name="T7" fmla="*/ 4 h 55"/>
                  <a:gd name="T8" fmla="*/ 30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30" y="21"/>
                    </a:moveTo>
                    <a:cubicBezTo>
                      <a:pt x="38" y="35"/>
                      <a:pt x="41" y="48"/>
                      <a:pt x="36" y="51"/>
                    </a:cubicBezTo>
                    <a:cubicBezTo>
                      <a:pt x="31" y="55"/>
                      <a:pt x="20" y="47"/>
                      <a:pt x="11" y="33"/>
                    </a:cubicBezTo>
                    <a:cubicBezTo>
                      <a:pt x="3" y="20"/>
                      <a:pt x="0" y="7"/>
                      <a:pt x="5" y="4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0" name="Freeform 95">
                <a:extLst>
                  <a:ext uri="{FF2B5EF4-FFF2-40B4-BE49-F238E27FC236}">
                    <a16:creationId xmlns:a16="http://schemas.microsoft.com/office/drawing/2014/main" id="{7C2F043A-E8BA-4BF2-A474-953F731F81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9" y="1954"/>
                <a:ext cx="95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1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8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1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1" name="Freeform 96">
                <a:extLst>
                  <a:ext uri="{FF2B5EF4-FFF2-40B4-BE49-F238E27FC236}">
                    <a16:creationId xmlns:a16="http://schemas.microsoft.com/office/drawing/2014/main" id="{63F86DB5-3E72-4214-8E99-76A9B657BF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" y="1950"/>
                <a:ext cx="125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2" name="Freeform 97">
                <a:extLst>
                  <a:ext uri="{FF2B5EF4-FFF2-40B4-BE49-F238E27FC236}">
                    <a16:creationId xmlns:a16="http://schemas.microsoft.com/office/drawing/2014/main" id="{C0986A04-0094-4E7E-966D-A1480CF82B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4" y="1878"/>
                <a:ext cx="124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9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3" name="Freeform 98">
                <a:extLst>
                  <a:ext uri="{FF2B5EF4-FFF2-40B4-BE49-F238E27FC236}">
                    <a16:creationId xmlns:a16="http://schemas.microsoft.com/office/drawing/2014/main" id="{13C08577-A1DE-4655-8F50-19BE372C97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5" y="1829"/>
                <a:ext cx="64" cy="137"/>
              </a:xfrm>
              <a:custGeom>
                <a:avLst/>
                <a:gdLst>
                  <a:gd name="T0" fmla="*/ 25 w 28"/>
                  <a:gd name="T1" fmla="*/ 27 h 59"/>
                  <a:gd name="T2" fmla="*/ 20 w 28"/>
                  <a:gd name="T3" fmla="*/ 57 h 59"/>
                  <a:gd name="T4" fmla="*/ 3 w 28"/>
                  <a:gd name="T5" fmla="*/ 32 h 59"/>
                  <a:gd name="T6" fmla="*/ 8 w 28"/>
                  <a:gd name="T7" fmla="*/ 2 h 59"/>
                  <a:gd name="T8" fmla="*/ 25 w 28"/>
                  <a:gd name="T9" fmla="*/ 2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27"/>
                    </a:moveTo>
                    <a:cubicBezTo>
                      <a:pt x="28" y="43"/>
                      <a:pt x="26" y="56"/>
                      <a:pt x="20" y="57"/>
                    </a:cubicBezTo>
                    <a:cubicBezTo>
                      <a:pt x="14" y="59"/>
                      <a:pt x="7" y="47"/>
                      <a:pt x="3" y="32"/>
                    </a:cubicBezTo>
                    <a:cubicBezTo>
                      <a:pt x="0" y="16"/>
                      <a:pt x="2" y="3"/>
                      <a:pt x="8" y="2"/>
                    </a:cubicBezTo>
                    <a:cubicBezTo>
                      <a:pt x="14" y="0"/>
                      <a:pt x="21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4" name="Freeform 99">
                <a:extLst>
                  <a:ext uri="{FF2B5EF4-FFF2-40B4-BE49-F238E27FC236}">
                    <a16:creationId xmlns:a16="http://schemas.microsoft.com/office/drawing/2014/main" id="{9BBD72A1-51E0-4123-9372-85AEF838B5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2" y="1959"/>
                <a:ext cx="65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4" y="58"/>
                      <a:pt x="7" y="47"/>
                      <a:pt x="3" y="31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1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5" name="Freeform 100">
                <a:extLst>
                  <a:ext uri="{FF2B5EF4-FFF2-40B4-BE49-F238E27FC236}">
                    <a16:creationId xmlns:a16="http://schemas.microsoft.com/office/drawing/2014/main" id="{89819C5F-EEC0-47F7-9DB0-1371F875C1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" y="1943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2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6" name="Freeform 101">
                <a:extLst>
                  <a:ext uri="{FF2B5EF4-FFF2-40B4-BE49-F238E27FC236}">
                    <a16:creationId xmlns:a16="http://schemas.microsoft.com/office/drawing/2014/main" id="{B7445721-8888-476C-96A9-B7F11A0048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1915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2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7" name="Freeform 102">
                <a:extLst>
                  <a:ext uri="{FF2B5EF4-FFF2-40B4-BE49-F238E27FC236}">
                    <a16:creationId xmlns:a16="http://schemas.microsoft.com/office/drawing/2014/main" id="{F520EB80-E939-41BD-8AD0-032B7FE81A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" y="1878"/>
                <a:ext cx="125" cy="95"/>
              </a:xfrm>
              <a:custGeom>
                <a:avLst/>
                <a:gdLst>
                  <a:gd name="T0" fmla="*/ 33 w 54"/>
                  <a:gd name="T1" fmla="*/ 12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2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9"/>
                      <a:pt x="21" y="30"/>
                    </a:cubicBezTo>
                    <a:cubicBezTo>
                      <a:pt x="8" y="22"/>
                      <a:pt x="0" y="11"/>
                      <a:pt x="3" y="5"/>
                    </a:cubicBezTo>
                    <a:cubicBezTo>
                      <a:pt x="6" y="0"/>
                      <a:pt x="20" y="3"/>
                      <a:pt x="33" y="12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8" name="Freeform 103">
                <a:extLst>
                  <a:ext uri="{FF2B5EF4-FFF2-40B4-BE49-F238E27FC236}">
                    <a16:creationId xmlns:a16="http://schemas.microsoft.com/office/drawing/2014/main" id="{C61DFD00-B1E9-48DD-9737-3C9EA4A7AE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4" y="195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6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9" name="Freeform 104">
                <a:extLst>
                  <a:ext uri="{FF2B5EF4-FFF2-40B4-BE49-F238E27FC236}">
                    <a16:creationId xmlns:a16="http://schemas.microsoft.com/office/drawing/2014/main" id="{B4CEFF44-D42C-47FA-A6B1-65181F6FF6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8" y="1954"/>
                <a:ext cx="94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0" name="Freeform 105">
                <a:extLst>
                  <a:ext uri="{FF2B5EF4-FFF2-40B4-BE49-F238E27FC236}">
                    <a16:creationId xmlns:a16="http://schemas.microsoft.com/office/drawing/2014/main" id="{5F407F26-E4E4-4F3A-9CFE-2487EA5B85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9" y="1843"/>
                <a:ext cx="95" cy="128"/>
              </a:xfrm>
              <a:custGeom>
                <a:avLst/>
                <a:gdLst>
                  <a:gd name="T0" fmla="*/ 11 w 41"/>
                  <a:gd name="T1" fmla="*/ 21 h 55"/>
                  <a:gd name="T2" fmla="*/ 36 w 41"/>
                  <a:gd name="T3" fmla="*/ 3 h 55"/>
                  <a:gd name="T4" fmla="*/ 30 w 41"/>
                  <a:gd name="T5" fmla="*/ 33 h 55"/>
                  <a:gd name="T6" fmla="*/ 5 w 41"/>
                  <a:gd name="T7" fmla="*/ 51 h 55"/>
                  <a:gd name="T8" fmla="*/ 11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5"/>
                      <a:pt x="5" y="51"/>
                    </a:cubicBezTo>
                    <a:cubicBezTo>
                      <a:pt x="0" y="48"/>
                      <a:pt x="3" y="35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1" name="Freeform 106">
                <a:extLst>
                  <a:ext uri="{FF2B5EF4-FFF2-40B4-BE49-F238E27FC236}">
                    <a16:creationId xmlns:a16="http://schemas.microsoft.com/office/drawing/2014/main" id="{37EC5FCB-DC9F-4009-A531-D0D7F65913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7" y="1917"/>
                <a:ext cx="88" cy="91"/>
              </a:xfrm>
              <a:custGeom>
                <a:avLst/>
                <a:gdLst>
                  <a:gd name="T0" fmla="*/ 38 w 38"/>
                  <a:gd name="T1" fmla="*/ 22 h 39"/>
                  <a:gd name="T2" fmla="*/ 34 w 38"/>
                  <a:gd name="T3" fmla="*/ 18 h 39"/>
                  <a:gd name="T4" fmla="*/ 38 w 38"/>
                  <a:gd name="T5" fmla="*/ 14 h 39"/>
                  <a:gd name="T6" fmla="*/ 33 w 38"/>
                  <a:gd name="T7" fmla="*/ 12 h 39"/>
                  <a:gd name="T8" fmla="*/ 34 w 38"/>
                  <a:gd name="T9" fmla="*/ 8 h 39"/>
                  <a:gd name="T10" fmla="*/ 29 w 38"/>
                  <a:gd name="T11" fmla="*/ 8 h 39"/>
                  <a:gd name="T12" fmla="*/ 28 w 38"/>
                  <a:gd name="T13" fmla="*/ 2 h 39"/>
                  <a:gd name="T14" fmla="*/ 24 w 38"/>
                  <a:gd name="T15" fmla="*/ 4 h 39"/>
                  <a:gd name="T16" fmla="*/ 22 w 38"/>
                  <a:gd name="T17" fmla="*/ 0 h 39"/>
                  <a:gd name="T18" fmla="*/ 18 w 38"/>
                  <a:gd name="T19" fmla="*/ 4 h 39"/>
                  <a:gd name="T20" fmla="*/ 14 w 38"/>
                  <a:gd name="T21" fmla="*/ 1 h 39"/>
                  <a:gd name="T22" fmla="*/ 12 w 38"/>
                  <a:gd name="T23" fmla="*/ 5 h 39"/>
                  <a:gd name="T24" fmla="*/ 8 w 38"/>
                  <a:gd name="T25" fmla="*/ 4 h 39"/>
                  <a:gd name="T26" fmla="*/ 8 w 38"/>
                  <a:gd name="T27" fmla="*/ 9 h 39"/>
                  <a:gd name="T28" fmla="*/ 2 w 38"/>
                  <a:gd name="T29" fmla="*/ 10 h 39"/>
                  <a:gd name="T30" fmla="*/ 4 w 38"/>
                  <a:gd name="T31" fmla="*/ 14 h 39"/>
                  <a:gd name="T32" fmla="*/ 0 w 38"/>
                  <a:gd name="T33" fmla="*/ 16 h 39"/>
                  <a:gd name="T34" fmla="*/ 4 w 38"/>
                  <a:gd name="T35" fmla="*/ 20 h 39"/>
                  <a:gd name="T36" fmla="*/ 1 w 38"/>
                  <a:gd name="T37" fmla="*/ 25 h 39"/>
                  <a:gd name="T38" fmla="*/ 5 w 38"/>
                  <a:gd name="T39" fmla="*/ 26 h 39"/>
                  <a:gd name="T40" fmla="*/ 4 w 38"/>
                  <a:gd name="T41" fmla="*/ 31 h 39"/>
                  <a:gd name="T42" fmla="*/ 9 w 38"/>
                  <a:gd name="T43" fmla="*/ 31 h 39"/>
                  <a:gd name="T44" fmla="*/ 10 w 38"/>
                  <a:gd name="T45" fmla="*/ 36 h 39"/>
                  <a:gd name="T46" fmla="*/ 14 w 38"/>
                  <a:gd name="T47" fmla="*/ 34 h 39"/>
                  <a:gd name="T48" fmla="*/ 16 w 38"/>
                  <a:gd name="T49" fmla="*/ 38 h 39"/>
                  <a:gd name="T50" fmla="*/ 20 w 38"/>
                  <a:gd name="T51" fmla="*/ 34 h 39"/>
                  <a:gd name="T52" fmla="*/ 24 w 38"/>
                  <a:gd name="T53" fmla="*/ 38 h 39"/>
                  <a:gd name="T54" fmla="*/ 26 w 38"/>
                  <a:gd name="T55" fmla="*/ 34 h 39"/>
                  <a:gd name="T56" fmla="*/ 31 w 38"/>
                  <a:gd name="T57" fmla="*/ 35 h 39"/>
                  <a:gd name="T58" fmla="*/ 30 w 38"/>
                  <a:gd name="T59" fmla="*/ 29 h 39"/>
                  <a:gd name="T60" fmla="*/ 36 w 38"/>
                  <a:gd name="T61" fmla="*/ 29 h 39"/>
                  <a:gd name="T62" fmla="*/ 34 w 38"/>
                  <a:gd name="T63" fmla="*/ 24 h 39"/>
                  <a:gd name="T64" fmla="*/ 38 w 38"/>
                  <a:gd name="T65" fmla="*/ 22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8" h="39">
                    <a:moveTo>
                      <a:pt x="38" y="22"/>
                    </a:moveTo>
                    <a:cubicBezTo>
                      <a:pt x="38" y="21"/>
                      <a:pt x="37" y="19"/>
                      <a:pt x="34" y="18"/>
                    </a:cubicBezTo>
                    <a:cubicBezTo>
                      <a:pt x="36" y="17"/>
                      <a:pt x="38" y="15"/>
                      <a:pt x="38" y="14"/>
                    </a:cubicBezTo>
                    <a:cubicBezTo>
                      <a:pt x="37" y="13"/>
                      <a:pt x="36" y="12"/>
                      <a:pt x="33" y="12"/>
                    </a:cubicBezTo>
                    <a:cubicBezTo>
                      <a:pt x="35" y="10"/>
                      <a:pt x="35" y="9"/>
                      <a:pt x="34" y="8"/>
                    </a:cubicBezTo>
                    <a:cubicBezTo>
                      <a:pt x="34" y="7"/>
                      <a:pt x="31" y="7"/>
                      <a:pt x="29" y="8"/>
                    </a:cubicBezTo>
                    <a:cubicBezTo>
                      <a:pt x="30" y="5"/>
                      <a:pt x="30" y="3"/>
                      <a:pt x="28" y="2"/>
                    </a:cubicBezTo>
                    <a:cubicBezTo>
                      <a:pt x="27" y="2"/>
                      <a:pt x="26" y="3"/>
                      <a:pt x="24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0" y="0"/>
                      <a:pt x="19" y="2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0" y="4"/>
                      <a:pt x="8" y="3"/>
                      <a:pt x="8" y="4"/>
                    </a:cubicBezTo>
                    <a:cubicBezTo>
                      <a:pt x="6" y="5"/>
                      <a:pt x="7" y="7"/>
                      <a:pt x="8" y="9"/>
                    </a:cubicBezTo>
                    <a:cubicBezTo>
                      <a:pt x="5" y="9"/>
                      <a:pt x="3" y="9"/>
                      <a:pt x="2" y="10"/>
                    </a:cubicBezTo>
                    <a:cubicBezTo>
                      <a:pt x="2" y="11"/>
                      <a:pt x="2" y="13"/>
                      <a:pt x="4" y="14"/>
                    </a:cubicBezTo>
                    <a:cubicBezTo>
                      <a:pt x="2" y="15"/>
                      <a:pt x="0" y="15"/>
                      <a:pt x="0" y="16"/>
                    </a:cubicBezTo>
                    <a:cubicBezTo>
                      <a:pt x="0" y="18"/>
                      <a:pt x="1" y="19"/>
                      <a:pt x="4" y="20"/>
                    </a:cubicBezTo>
                    <a:cubicBezTo>
                      <a:pt x="2" y="22"/>
                      <a:pt x="0" y="23"/>
                      <a:pt x="1" y="25"/>
                    </a:cubicBezTo>
                    <a:cubicBezTo>
                      <a:pt x="1" y="26"/>
                      <a:pt x="3" y="26"/>
                      <a:pt x="5" y="26"/>
                    </a:cubicBezTo>
                    <a:cubicBezTo>
                      <a:pt x="3" y="28"/>
                      <a:pt x="3" y="30"/>
                      <a:pt x="4" y="31"/>
                    </a:cubicBezTo>
                    <a:cubicBezTo>
                      <a:pt x="4" y="32"/>
                      <a:pt x="7" y="32"/>
                      <a:pt x="9" y="31"/>
                    </a:cubicBezTo>
                    <a:cubicBezTo>
                      <a:pt x="8" y="33"/>
                      <a:pt x="9" y="35"/>
                      <a:pt x="10" y="36"/>
                    </a:cubicBezTo>
                    <a:cubicBezTo>
                      <a:pt x="11" y="37"/>
                      <a:pt x="12" y="36"/>
                      <a:pt x="14" y="34"/>
                    </a:cubicBezTo>
                    <a:cubicBezTo>
                      <a:pt x="14" y="37"/>
                      <a:pt x="15" y="38"/>
                      <a:pt x="16" y="38"/>
                    </a:cubicBezTo>
                    <a:cubicBezTo>
                      <a:pt x="18" y="39"/>
                      <a:pt x="19" y="37"/>
                      <a:pt x="20" y="34"/>
                    </a:cubicBezTo>
                    <a:cubicBezTo>
                      <a:pt x="21" y="37"/>
                      <a:pt x="23" y="38"/>
                      <a:pt x="24" y="38"/>
                    </a:cubicBezTo>
                    <a:cubicBezTo>
                      <a:pt x="25" y="37"/>
                      <a:pt x="26" y="36"/>
                      <a:pt x="26" y="34"/>
                    </a:cubicBezTo>
                    <a:cubicBezTo>
                      <a:pt x="28" y="35"/>
                      <a:pt x="30" y="35"/>
                      <a:pt x="31" y="35"/>
                    </a:cubicBezTo>
                    <a:cubicBezTo>
                      <a:pt x="32" y="34"/>
                      <a:pt x="31" y="32"/>
                      <a:pt x="30" y="29"/>
                    </a:cubicBezTo>
                    <a:cubicBezTo>
                      <a:pt x="33" y="30"/>
                      <a:pt x="35" y="30"/>
                      <a:pt x="36" y="29"/>
                    </a:cubicBezTo>
                    <a:cubicBezTo>
                      <a:pt x="36" y="28"/>
                      <a:pt x="36" y="26"/>
                      <a:pt x="34" y="24"/>
                    </a:cubicBezTo>
                    <a:cubicBezTo>
                      <a:pt x="36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2" name="Freeform 107">
                <a:extLst>
                  <a:ext uri="{FF2B5EF4-FFF2-40B4-BE49-F238E27FC236}">
                    <a16:creationId xmlns:a16="http://schemas.microsoft.com/office/drawing/2014/main" id="{8CCB91BC-C7F5-4284-80EF-2A4DE62B02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4" y="2075"/>
                <a:ext cx="138" cy="126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3" name="Freeform 108">
                <a:extLst>
                  <a:ext uri="{FF2B5EF4-FFF2-40B4-BE49-F238E27FC236}">
                    <a16:creationId xmlns:a16="http://schemas.microsoft.com/office/drawing/2014/main" id="{E5A39129-723D-4258-A6E0-90C06C933C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8" y="2126"/>
                <a:ext cx="111" cy="89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4" name="Rectangle 109">
                <a:extLst>
                  <a:ext uri="{FF2B5EF4-FFF2-40B4-BE49-F238E27FC236}">
                    <a16:creationId xmlns:a16="http://schemas.microsoft.com/office/drawing/2014/main" id="{601B0D52-C333-45EA-AFF9-3E19E41756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73" y="2010"/>
                <a:ext cx="12" cy="38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5" name="Freeform 110">
                <a:extLst>
                  <a:ext uri="{FF2B5EF4-FFF2-40B4-BE49-F238E27FC236}">
                    <a16:creationId xmlns:a16="http://schemas.microsoft.com/office/drawing/2014/main" id="{C0C2CCC7-F5A2-411D-8D15-AAA4BD7FB7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0" y="1789"/>
                <a:ext cx="64" cy="135"/>
              </a:xfrm>
              <a:custGeom>
                <a:avLst/>
                <a:gdLst>
                  <a:gd name="T0" fmla="*/ 25 w 28"/>
                  <a:gd name="T1" fmla="*/ 32 h 58"/>
                  <a:gd name="T2" fmla="*/ 8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2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2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6" name="Freeform 111">
                <a:extLst>
                  <a:ext uri="{FF2B5EF4-FFF2-40B4-BE49-F238E27FC236}">
                    <a16:creationId xmlns:a16="http://schemas.microsoft.com/office/drawing/2014/main" id="{836CEE18-4E52-47D6-9DFB-B1C7450C3B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4" y="1919"/>
                <a:ext cx="62" cy="135"/>
              </a:xfrm>
              <a:custGeom>
                <a:avLst/>
                <a:gdLst>
                  <a:gd name="T0" fmla="*/ 24 w 27"/>
                  <a:gd name="T1" fmla="*/ 31 h 58"/>
                  <a:gd name="T2" fmla="*/ 8 w 27"/>
                  <a:gd name="T3" fmla="*/ 57 h 58"/>
                  <a:gd name="T4" fmla="*/ 3 w 27"/>
                  <a:gd name="T5" fmla="*/ 27 h 58"/>
                  <a:gd name="T6" fmla="*/ 19 w 27"/>
                  <a:gd name="T7" fmla="*/ 1 h 58"/>
                  <a:gd name="T8" fmla="*/ 24 w 27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58">
                    <a:moveTo>
                      <a:pt x="24" y="31"/>
                    </a:moveTo>
                    <a:cubicBezTo>
                      <a:pt x="21" y="47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19" y="1"/>
                    </a:cubicBezTo>
                    <a:cubicBezTo>
                      <a:pt x="25" y="2"/>
                      <a:pt x="27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7" name="Freeform 112">
                <a:extLst>
                  <a:ext uri="{FF2B5EF4-FFF2-40B4-BE49-F238E27FC236}">
                    <a16:creationId xmlns:a16="http://schemas.microsoft.com/office/drawing/2014/main" id="{8A277518-BD6A-472F-99D9-CA441F3209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9" y="1875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6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6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8" name="Freeform 113">
                <a:extLst>
                  <a:ext uri="{FF2B5EF4-FFF2-40B4-BE49-F238E27FC236}">
                    <a16:creationId xmlns:a16="http://schemas.microsoft.com/office/drawing/2014/main" id="{C3113B2E-E3BD-431A-9687-F096350134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" y="190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1" y="8"/>
                    </a:cubicBezTo>
                    <a:cubicBezTo>
                      <a:pt x="3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9" name="Freeform 114">
                <a:extLst>
                  <a:ext uri="{FF2B5EF4-FFF2-40B4-BE49-F238E27FC236}">
                    <a16:creationId xmlns:a16="http://schemas.microsoft.com/office/drawing/2014/main" id="{D3C95FA1-B953-4534-9417-A99C4F9025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5" y="1803"/>
                <a:ext cx="94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0" name="Freeform 115">
                <a:extLst>
                  <a:ext uri="{FF2B5EF4-FFF2-40B4-BE49-F238E27FC236}">
                    <a16:creationId xmlns:a16="http://schemas.microsoft.com/office/drawing/2014/main" id="{A803FFC8-97B4-41FB-A3DC-3FBCC19D4A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6" y="1915"/>
                <a:ext cx="95" cy="125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7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1" name="Freeform 116">
                <a:extLst>
                  <a:ext uri="{FF2B5EF4-FFF2-40B4-BE49-F238E27FC236}">
                    <a16:creationId xmlns:a16="http://schemas.microsoft.com/office/drawing/2014/main" id="{A9F1F19A-51FC-451F-AD13-21FDD0D951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0" y="1910"/>
                <a:ext cx="127" cy="95"/>
              </a:xfrm>
              <a:custGeom>
                <a:avLst/>
                <a:gdLst>
                  <a:gd name="T0" fmla="*/ 22 w 55"/>
                  <a:gd name="T1" fmla="*/ 11 h 41"/>
                  <a:gd name="T2" fmla="*/ 51 w 55"/>
                  <a:gd name="T3" fmla="*/ 5 h 41"/>
                  <a:gd name="T4" fmla="*/ 34 w 55"/>
                  <a:gd name="T5" fmla="*/ 30 h 41"/>
                  <a:gd name="T6" fmla="*/ 4 w 55"/>
                  <a:gd name="T7" fmla="*/ 36 h 41"/>
                  <a:gd name="T8" fmla="*/ 22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22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5" y="10"/>
                      <a:pt x="47" y="21"/>
                      <a:pt x="34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2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2" name="Freeform 117">
                <a:extLst>
                  <a:ext uri="{FF2B5EF4-FFF2-40B4-BE49-F238E27FC236}">
                    <a16:creationId xmlns:a16="http://schemas.microsoft.com/office/drawing/2014/main" id="{6172557C-0CA3-4344-B623-6C10FBF801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1" y="1838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3" name="Freeform 118">
                <a:extLst>
                  <a:ext uri="{FF2B5EF4-FFF2-40B4-BE49-F238E27FC236}">
                    <a16:creationId xmlns:a16="http://schemas.microsoft.com/office/drawing/2014/main" id="{8984F3C0-FBC0-46F6-AE9E-764BF6C738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2" y="178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2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5" y="58"/>
                      <a:pt x="7" y="47"/>
                      <a:pt x="4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2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4" name="Freeform 119">
                <a:extLst>
                  <a:ext uri="{FF2B5EF4-FFF2-40B4-BE49-F238E27FC236}">
                    <a16:creationId xmlns:a16="http://schemas.microsoft.com/office/drawing/2014/main" id="{386DF36E-E3D4-477E-AE4E-086B7CDCAF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0" y="191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5"/>
                      <a:pt x="20" y="57"/>
                    </a:cubicBezTo>
                    <a:cubicBezTo>
                      <a:pt x="15" y="58"/>
                      <a:pt x="7" y="47"/>
                      <a:pt x="4" y="31"/>
                    </a:cubicBezTo>
                    <a:cubicBezTo>
                      <a:pt x="0" y="16"/>
                      <a:pt x="3" y="2"/>
                      <a:pt x="8" y="1"/>
                    </a:cubicBezTo>
                    <a:cubicBezTo>
                      <a:pt x="14" y="0"/>
                      <a:pt x="22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5" name="Freeform 120">
                <a:extLst>
                  <a:ext uri="{FF2B5EF4-FFF2-40B4-BE49-F238E27FC236}">
                    <a16:creationId xmlns:a16="http://schemas.microsoft.com/office/drawing/2014/main" id="{2825A8E7-FAD5-40AC-8695-F0260206A1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9" y="1903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6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6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6" name="Freeform 121">
                <a:extLst>
                  <a:ext uri="{FF2B5EF4-FFF2-40B4-BE49-F238E27FC236}">
                    <a16:creationId xmlns:a16="http://schemas.microsoft.com/office/drawing/2014/main" id="{FC043736-BEF7-4BD9-8006-380D67EEB8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" y="1875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7" name="Freeform 122">
                <a:extLst>
                  <a:ext uri="{FF2B5EF4-FFF2-40B4-BE49-F238E27FC236}">
                    <a16:creationId xmlns:a16="http://schemas.microsoft.com/office/drawing/2014/main" id="{76A428C0-E341-4CA2-82B1-05EC3F8E2B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0" y="1838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8" name="Freeform 123">
                <a:extLst>
                  <a:ext uri="{FF2B5EF4-FFF2-40B4-BE49-F238E27FC236}">
                    <a16:creationId xmlns:a16="http://schemas.microsoft.com/office/drawing/2014/main" id="{F287FBEB-F1E2-4897-B52C-ACB40C9DF7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1" y="191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5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9" name="Freeform 124">
                <a:extLst>
                  <a:ext uri="{FF2B5EF4-FFF2-40B4-BE49-F238E27FC236}">
                    <a16:creationId xmlns:a16="http://schemas.microsoft.com/office/drawing/2014/main" id="{9F93D0E5-D554-4902-9504-112501E1C6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7" y="1915"/>
                <a:ext cx="92" cy="125"/>
              </a:xfrm>
              <a:custGeom>
                <a:avLst/>
                <a:gdLst>
                  <a:gd name="T0" fmla="*/ 11 w 40"/>
                  <a:gd name="T1" fmla="*/ 21 h 54"/>
                  <a:gd name="T2" fmla="*/ 35 w 40"/>
                  <a:gd name="T3" fmla="*/ 3 h 54"/>
                  <a:gd name="T4" fmla="*/ 29 w 40"/>
                  <a:gd name="T5" fmla="*/ 33 h 54"/>
                  <a:gd name="T6" fmla="*/ 5 w 40"/>
                  <a:gd name="T7" fmla="*/ 51 h 54"/>
                  <a:gd name="T8" fmla="*/ 11 w 40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54">
                    <a:moveTo>
                      <a:pt x="11" y="21"/>
                    </a:moveTo>
                    <a:cubicBezTo>
                      <a:pt x="19" y="8"/>
                      <a:pt x="30" y="0"/>
                      <a:pt x="35" y="3"/>
                    </a:cubicBezTo>
                    <a:cubicBezTo>
                      <a:pt x="40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0" name="Freeform 125">
                <a:extLst>
                  <a:ext uri="{FF2B5EF4-FFF2-40B4-BE49-F238E27FC236}">
                    <a16:creationId xmlns:a16="http://schemas.microsoft.com/office/drawing/2014/main" id="{E20728D7-2375-4C5E-A587-408DC90DDC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6" y="1803"/>
                <a:ext cx="95" cy="126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9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1" name="Freeform 126">
                <a:extLst>
                  <a:ext uri="{FF2B5EF4-FFF2-40B4-BE49-F238E27FC236}">
                    <a16:creationId xmlns:a16="http://schemas.microsoft.com/office/drawing/2014/main" id="{8BFAA816-ADE2-4E01-872C-6E2E98F613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4" y="1878"/>
                <a:ext cx="90" cy="88"/>
              </a:xfrm>
              <a:custGeom>
                <a:avLst/>
                <a:gdLst>
                  <a:gd name="T0" fmla="*/ 38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8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4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0 w 39"/>
                  <a:gd name="T51" fmla="*/ 34 h 38"/>
                  <a:gd name="T52" fmla="*/ 25 w 39"/>
                  <a:gd name="T53" fmla="*/ 38 h 38"/>
                  <a:gd name="T54" fmla="*/ 26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4 w 39"/>
                  <a:gd name="T63" fmla="*/ 24 h 38"/>
                  <a:gd name="T64" fmla="*/ 38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8" y="22"/>
                    </a:moveTo>
                    <a:cubicBezTo>
                      <a:pt x="39" y="21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9"/>
                      <a:pt x="35" y="8"/>
                    </a:cubicBezTo>
                    <a:cubicBezTo>
                      <a:pt x="34" y="7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19" y="1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5" y="8"/>
                      <a:pt x="3" y="9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4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5" y="38"/>
                      <a:pt x="17" y="38"/>
                    </a:cubicBezTo>
                    <a:cubicBezTo>
                      <a:pt x="18" y="38"/>
                      <a:pt x="19" y="37"/>
                      <a:pt x="20" y="34"/>
                    </a:cubicBezTo>
                    <a:cubicBezTo>
                      <a:pt x="22" y="36"/>
                      <a:pt x="23" y="38"/>
                      <a:pt x="25" y="38"/>
                    </a:cubicBezTo>
                    <a:cubicBezTo>
                      <a:pt x="26" y="37"/>
                      <a:pt x="26" y="36"/>
                      <a:pt x="26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2"/>
                      <a:pt x="31" y="29"/>
                    </a:cubicBezTo>
                    <a:cubicBezTo>
                      <a:pt x="33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4" y="24"/>
                    </a:cubicBezTo>
                    <a:cubicBezTo>
                      <a:pt x="37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2" name="Freeform 127">
                <a:extLst>
                  <a:ext uri="{FF2B5EF4-FFF2-40B4-BE49-F238E27FC236}">
                    <a16:creationId xmlns:a16="http://schemas.microsoft.com/office/drawing/2014/main" id="{EFCF20BA-7208-46AD-B4AF-E64C13FFAB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2454"/>
                <a:ext cx="7678" cy="109"/>
              </a:xfrm>
              <a:custGeom>
                <a:avLst/>
                <a:gdLst>
                  <a:gd name="T0" fmla="*/ 3332 w 3332"/>
                  <a:gd name="T1" fmla="*/ 23 h 47"/>
                  <a:gd name="T2" fmla="*/ 3309 w 3332"/>
                  <a:gd name="T3" fmla="*/ 47 h 47"/>
                  <a:gd name="T4" fmla="*/ 24 w 3332"/>
                  <a:gd name="T5" fmla="*/ 47 h 47"/>
                  <a:gd name="T6" fmla="*/ 0 w 3332"/>
                  <a:gd name="T7" fmla="*/ 23 h 47"/>
                  <a:gd name="T8" fmla="*/ 24 w 3332"/>
                  <a:gd name="T9" fmla="*/ 0 h 47"/>
                  <a:gd name="T10" fmla="*/ 3309 w 3332"/>
                  <a:gd name="T11" fmla="*/ 0 h 47"/>
                  <a:gd name="T12" fmla="*/ 3332 w 3332"/>
                  <a:gd name="T13" fmla="*/ 2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32" h="47">
                    <a:moveTo>
                      <a:pt x="3332" y="23"/>
                    </a:moveTo>
                    <a:cubicBezTo>
                      <a:pt x="3332" y="36"/>
                      <a:pt x="3322" y="47"/>
                      <a:pt x="3309" y="47"/>
                    </a:cubicBezTo>
                    <a:cubicBezTo>
                      <a:pt x="24" y="47"/>
                      <a:pt x="24" y="47"/>
                      <a:pt x="24" y="47"/>
                    </a:cubicBezTo>
                    <a:cubicBezTo>
                      <a:pt x="11" y="47"/>
                      <a:pt x="0" y="36"/>
                      <a:pt x="0" y="23"/>
                    </a:cubicBezTo>
                    <a:cubicBezTo>
                      <a:pt x="0" y="10"/>
                      <a:pt x="11" y="0"/>
                      <a:pt x="24" y="0"/>
                    </a:cubicBezTo>
                    <a:cubicBezTo>
                      <a:pt x="3309" y="0"/>
                      <a:pt x="3309" y="0"/>
                      <a:pt x="3309" y="0"/>
                    </a:cubicBezTo>
                    <a:cubicBezTo>
                      <a:pt x="3322" y="0"/>
                      <a:pt x="3332" y="10"/>
                      <a:pt x="3332" y="23"/>
                    </a:cubicBezTo>
                  </a:path>
                </a:pathLst>
              </a:custGeom>
              <a:solidFill>
                <a:srgbClr val="A867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3" name="Freeform 128">
                <a:extLst>
                  <a:ext uri="{FF2B5EF4-FFF2-40B4-BE49-F238E27FC236}">
                    <a16:creationId xmlns:a16="http://schemas.microsoft.com/office/drawing/2014/main" id="{EB0FD74C-8CA2-4597-9DAA-F99DE19E5C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" y="2398"/>
                <a:ext cx="7466" cy="56"/>
              </a:xfrm>
              <a:custGeom>
                <a:avLst/>
                <a:gdLst>
                  <a:gd name="T0" fmla="*/ 3217 w 3240"/>
                  <a:gd name="T1" fmla="*/ 0 h 24"/>
                  <a:gd name="T2" fmla="*/ 24 w 3240"/>
                  <a:gd name="T3" fmla="*/ 0 h 24"/>
                  <a:gd name="T4" fmla="*/ 0 w 3240"/>
                  <a:gd name="T5" fmla="*/ 24 h 24"/>
                  <a:gd name="T6" fmla="*/ 3240 w 3240"/>
                  <a:gd name="T7" fmla="*/ 24 h 24"/>
                  <a:gd name="T8" fmla="*/ 3217 w 3240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40" h="24">
                    <a:moveTo>
                      <a:pt x="3217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3240" y="24"/>
                      <a:pt x="3240" y="24"/>
                      <a:pt x="3240" y="24"/>
                    </a:cubicBezTo>
                    <a:cubicBezTo>
                      <a:pt x="3240" y="11"/>
                      <a:pt x="3230" y="0"/>
                      <a:pt x="3217" y="0"/>
                    </a:cubicBezTo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4" name="Freeform 129">
                <a:extLst>
                  <a:ext uri="{FF2B5EF4-FFF2-40B4-BE49-F238E27FC236}">
                    <a16:creationId xmlns:a16="http://schemas.microsoft.com/office/drawing/2014/main" id="{1075EDC7-01C1-4790-9DC1-034612499A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" y="2277"/>
                <a:ext cx="50" cy="126"/>
              </a:xfrm>
              <a:custGeom>
                <a:avLst/>
                <a:gdLst>
                  <a:gd name="T0" fmla="*/ 0 w 22"/>
                  <a:gd name="T1" fmla="*/ 54 h 54"/>
                  <a:gd name="T2" fmla="*/ 14 w 22"/>
                  <a:gd name="T3" fmla="*/ 0 h 54"/>
                  <a:gd name="T4" fmla="*/ 22 w 22"/>
                  <a:gd name="T5" fmla="*/ 54 h 54"/>
                  <a:gd name="T6" fmla="*/ 0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0" y="54"/>
                    </a:moveTo>
                    <a:cubicBezTo>
                      <a:pt x="0" y="54"/>
                      <a:pt x="2" y="32"/>
                      <a:pt x="14" y="0"/>
                    </a:cubicBezTo>
                    <a:cubicBezTo>
                      <a:pt x="14" y="0"/>
                      <a:pt x="22" y="49"/>
                      <a:pt x="22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5" name="Freeform 130">
                <a:extLst>
                  <a:ext uri="{FF2B5EF4-FFF2-40B4-BE49-F238E27FC236}">
                    <a16:creationId xmlns:a16="http://schemas.microsoft.com/office/drawing/2014/main" id="{DCEECC97-9C9E-4531-987E-BEFB1EFD1E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6" name="Freeform 131">
                <a:extLst>
                  <a:ext uri="{FF2B5EF4-FFF2-40B4-BE49-F238E27FC236}">
                    <a16:creationId xmlns:a16="http://schemas.microsoft.com/office/drawing/2014/main" id="{17D1D7B8-B47B-4D95-80DE-D7C817EAB7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7" name="Freeform 132">
                <a:extLst>
                  <a:ext uri="{FF2B5EF4-FFF2-40B4-BE49-F238E27FC236}">
                    <a16:creationId xmlns:a16="http://schemas.microsoft.com/office/drawing/2014/main" id="{04316606-AE2F-43A3-B962-8EAD388C60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8" name="Freeform 133">
                <a:extLst>
                  <a:ext uri="{FF2B5EF4-FFF2-40B4-BE49-F238E27FC236}">
                    <a16:creationId xmlns:a16="http://schemas.microsoft.com/office/drawing/2014/main" id="{D9E6CD75-BBD0-412C-B666-CB6E544750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9" name="Freeform 134">
                <a:extLst>
                  <a:ext uri="{FF2B5EF4-FFF2-40B4-BE49-F238E27FC236}">
                    <a16:creationId xmlns:a16="http://schemas.microsoft.com/office/drawing/2014/main" id="{4B8303EF-9B61-4885-B2B4-2CEB4699BF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9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9" y="0"/>
                    </a:cubicBezTo>
                    <a:cubicBezTo>
                      <a:pt x="9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0" name="Freeform 135">
                <a:extLst>
                  <a:ext uri="{FF2B5EF4-FFF2-40B4-BE49-F238E27FC236}">
                    <a16:creationId xmlns:a16="http://schemas.microsoft.com/office/drawing/2014/main" id="{831531D5-CC59-4F8F-AB77-233EC1AFF6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" y="2319"/>
                <a:ext cx="28" cy="84"/>
              </a:xfrm>
              <a:custGeom>
                <a:avLst/>
                <a:gdLst>
                  <a:gd name="T0" fmla="*/ 12 w 12"/>
                  <a:gd name="T1" fmla="*/ 36 h 36"/>
                  <a:gd name="T2" fmla="*/ 4 w 12"/>
                  <a:gd name="T3" fmla="*/ 0 h 36"/>
                  <a:gd name="T4" fmla="*/ 0 w 12"/>
                  <a:gd name="T5" fmla="*/ 36 h 36"/>
                  <a:gd name="T6" fmla="*/ 12 w 12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36">
                    <a:moveTo>
                      <a:pt x="12" y="36"/>
                    </a:moveTo>
                    <a:cubicBezTo>
                      <a:pt x="12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2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1" name="Freeform 136">
                <a:extLst>
                  <a:ext uri="{FF2B5EF4-FFF2-40B4-BE49-F238E27FC236}">
                    <a16:creationId xmlns:a16="http://schemas.microsoft.com/office/drawing/2014/main" id="{0A8B4080-62B7-47C6-A5BE-8F064B58BF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9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9" y="0"/>
                    </a:cubicBezTo>
                    <a:cubicBezTo>
                      <a:pt x="9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2" name="Freeform 137">
                <a:extLst>
                  <a:ext uri="{FF2B5EF4-FFF2-40B4-BE49-F238E27FC236}">
                    <a16:creationId xmlns:a16="http://schemas.microsoft.com/office/drawing/2014/main" id="{7C38755E-897B-4B98-A14A-D5A89C99FD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3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3" name="Freeform 138">
                <a:extLst>
                  <a:ext uri="{FF2B5EF4-FFF2-40B4-BE49-F238E27FC236}">
                    <a16:creationId xmlns:a16="http://schemas.microsoft.com/office/drawing/2014/main" id="{4D4C28CF-556C-4D75-B995-2F313257CC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" y="2277"/>
                <a:ext cx="65" cy="126"/>
              </a:xfrm>
              <a:custGeom>
                <a:avLst/>
                <a:gdLst>
                  <a:gd name="T0" fmla="*/ 0 w 28"/>
                  <a:gd name="T1" fmla="*/ 54 h 54"/>
                  <a:gd name="T2" fmla="*/ 17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2" y="32"/>
                      <a:pt x="17" y="0"/>
                    </a:cubicBezTo>
                    <a:cubicBezTo>
                      <a:pt x="17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4" name="Freeform 139">
                <a:extLst>
                  <a:ext uri="{FF2B5EF4-FFF2-40B4-BE49-F238E27FC236}">
                    <a16:creationId xmlns:a16="http://schemas.microsoft.com/office/drawing/2014/main" id="{7D967C3C-F508-40B5-A228-7DBF3A1233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5" name="Freeform 140">
                <a:extLst>
                  <a:ext uri="{FF2B5EF4-FFF2-40B4-BE49-F238E27FC236}">
                    <a16:creationId xmlns:a16="http://schemas.microsoft.com/office/drawing/2014/main" id="{03758C37-2A9B-46B2-8B73-E3202BEA36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" y="2277"/>
                <a:ext cx="67" cy="126"/>
              </a:xfrm>
              <a:custGeom>
                <a:avLst/>
                <a:gdLst>
                  <a:gd name="T0" fmla="*/ 29 w 29"/>
                  <a:gd name="T1" fmla="*/ 54 h 54"/>
                  <a:gd name="T2" fmla="*/ 11 w 29"/>
                  <a:gd name="T3" fmla="*/ 0 h 54"/>
                  <a:gd name="T4" fmla="*/ 0 w 29"/>
                  <a:gd name="T5" fmla="*/ 54 h 54"/>
                  <a:gd name="T6" fmla="*/ 29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29" y="54"/>
                    </a:moveTo>
                    <a:cubicBezTo>
                      <a:pt x="29" y="54"/>
                      <a:pt x="26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9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6" name="Freeform 141">
                <a:extLst>
                  <a:ext uri="{FF2B5EF4-FFF2-40B4-BE49-F238E27FC236}">
                    <a16:creationId xmlns:a16="http://schemas.microsoft.com/office/drawing/2014/main" id="{3415ECFA-B295-42BE-B333-AA65FA3919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7" name="Freeform 142">
                <a:extLst>
                  <a:ext uri="{FF2B5EF4-FFF2-40B4-BE49-F238E27FC236}">
                    <a16:creationId xmlns:a16="http://schemas.microsoft.com/office/drawing/2014/main" id="{F4FA7101-7DFE-43FC-BBD1-3F22E3A3E2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6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8" name="Freeform 143">
                <a:extLst>
                  <a:ext uri="{FF2B5EF4-FFF2-40B4-BE49-F238E27FC236}">
                    <a16:creationId xmlns:a16="http://schemas.microsoft.com/office/drawing/2014/main" id="{961A977F-9845-47BF-B32D-D71E6E2824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9" y="2303"/>
                <a:ext cx="36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9" name="Freeform 144">
                <a:extLst>
                  <a:ext uri="{FF2B5EF4-FFF2-40B4-BE49-F238E27FC236}">
                    <a16:creationId xmlns:a16="http://schemas.microsoft.com/office/drawing/2014/main" id="{4DA09335-C889-4DA5-9D2B-2E27B93148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0" name="Freeform 145">
                <a:extLst>
                  <a:ext uri="{FF2B5EF4-FFF2-40B4-BE49-F238E27FC236}">
                    <a16:creationId xmlns:a16="http://schemas.microsoft.com/office/drawing/2014/main" id="{0790F8EA-0773-4E33-A82D-8F7E886774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4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0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0" y="0"/>
                    </a:cubicBezTo>
                    <a:cubicBezTo>
                      <a:pt x="10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1" name="Freeform 146">
                <a:extLst>
                  <a:ext uri="{FF2B5EF4-FFF2-40B4-BE49-F238E27FC236}">
                    <a16:creationId xmlns:a16="http://schemas.microsoft.com/office/drawing/2014/main" id="{C043AC62-635A-410A-BB20-E805C1CF37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" y="2287"/>
                <a:ext cx="64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2" name="Freeform 147">
                <a:extLst>
                  <a:ext uri="{FF2B5EF4-FFF2-40B4-BE49-F238E27FC236}">
                    <a16:creationId xmlns:a16="http://schemas.microsoft.com/office/drawing/2014/main" id="{B2BFAA23-6E9E-4FCC-B5FC-01B5DB22A2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5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5" y="0"/>
                    </a:cubicBezTo>
                    <a:cubicBezTo>
                      <a:pt x="15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3" name="Freeform 148">
                <a:extLst>
                  <a:ext uri="{FF2B5EF4-FFF2-40B4-BE49-F238E27FC236}">
                    <a16:creationId xmlns:a16="http://schemas.microsoft.com/office/drawing/2014/main" id="{F24536EE-1938-4ADD-8C5F-EEB1BDF4D7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4" name="Freeform 149">
                <a:extLst>
                  <a:ext uri="{FF2B5EF4-FFF2-40B4-BE49-F238E27FC236}">
                    <a16:creationId xmlns:a16="http://schemas.microsoft.com/office/drawing/2014/main" id="{C8614121-494C-440B-A5EF-8582D5B543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5" name="Freeform 150">
                <a:extLst>
                  <a:ext uri="{FF2B5EF4-FFF2-40B4-BE49-F238E27FC236}">
                    <a16:creationId xmlns:a16="http://schemas.microsoft.com/office/drawing/2014/main" id="{E4AE05C7-47BE-4D4F-9B99-B922999027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6" name="Freeform 151">
                <a:extLst>
                  <a:ext uri="{FF2B5EF4-FFF2-40B4-BE49-F238E27FC236}">
                    <a16:creationId xmlns:a16="http://schemas.microsoft.com/office/drawing/2014/main" id="{C8989F17-4AE4-40CD-A819-3CE0F43512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4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7" name="Freeform 152">
                <a:extLst>
                  <a:ext uri="{FF2B5EF4-FFF2-40B4-BE49-F238E27FC236}">
                    <a16:creationId xmlns:a16="http://schemas.microsoft.com/office/drawing/2014/main" id="{D630E3E4-8460-4CFD-A2DE-AEA33659BE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8" name="Freeform 153">
                <a:extLst>
                  <a:ext uri="{FF2B5EF4-FFF2-40B4-BE49-F238E27FC236}">
                    <a16:creationId xmlns:a16="http://schemas.microsoft.com/office/drawing/2014/main" id="{20508EDA-304E-4042-97CF-CD9EFA16FB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9" name="Freeform 154">
                <a:extLst>
                  <a:ext uri="{FF2B5EF4-FFF2-40B4-BE49-F238E27FC236}">
                    <a16:creationId xmlns:a16="http://schemas.microsoft.com/office/drawing/2014/main" id="{79BAE213-3089-4384-B8F3-0EDC8EC9E4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0" name="Freeform 155">
                <a:extLst>
                  <a:ext uri="{FF2B5EF4-FFF2-40B4-BE49-F238E27FC236}">
                    <a16:creationId xmlns:a16="http://schemas.microsoft.com/office/drawing/2014/main" id="{51DD3ED4-BE23-4790-896C-B15EE08073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1" name="Freeform 156">
                <a:extLst>
                  <a:ext uri="{FF2B5EF4-FFF2-40B4-BE49-F238E27FC236}">
                    <a16:creationId xmlns:a16="http://schemas.microsoft.com/office/drawing/2014/main" id="{7702BFB1-B84B-4C02-B1F4-77968E46A5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7" y="2277"/>
                <a:ext cx="67" cy="126"/>
              </a:xfrm>
              <a:custGeom>
                <a:avLst/>
                <a:gdLst>
                  <a:gd name="T0" fmla="*/ 0 w 29"/>
                  <a:gd name="T1" fmla="*/ 54 h 54"/>
                  <a:gd name="T2" fmla="*/ 18 w 29"/>
                  <a:gd name="T3" fmla="*/ 0 h 54"/>
                  <a:gd name="T4" fmla="*/ 29 w 29"/>
                  <a:gd name="T5" fmla="*/ 54 h 54"/>
                  <a:gd name="T6" fmla="*/ 0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9" y="49"/>
                      <a:pt x="29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2" name="Freeform 157">
                <a:extLst>
                  <a:ext uri="{FF2B5EF4-FFF2-40B4-BE49-F238E27FC236}">
                    <a16:creationId xmlns:a16="http://schemas.microsoft.com/office/drawing/2014/main" id="{FABC9D47-E649-4632-A800-ADEC41D50D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3" name="Freeform 158">
                <a:extLst>
                  <a:ext uri="{FF2B5EF4-FFF2-40B4-BE49-F238E27FC236}">
                    <a16:creationId xmlns:a16="http://schemas.microsoft.com/office/drawing/2014/main" id="{1F46F392-C27B-4B63-8FB2-69C3CA58AA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4" name="Freeform 159">
                <a:extLst>
                  <a:ext uri="{FF2B5EF4-FFF2-40B4-BE49-F238E27FC236}">
                    <a16:creationId xmlns:a16="http://schemas.microsoft.com/office/drawing/2014/main" id="{DFBCD8F9-A4F9-4DA2-9C45-006F0CD26C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4" y="2303"/>
                <a:ext cx="42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5" name="Freeform 160">
                <a:extLst>
                  <a:ext uri="{FF2B5EF4-FFF2-40B4-BE49-F238E27FC236}">
                    <a16:creationId xmlns:a16="http://schemas.microsoft.com/office/drawing/2014/main" id="{EB1871E0-0355-465D-9B6D-3720FE2B17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4" y="2319"/>
                <a:ext cx="39" cy="84"/>
              </a:xfrm>
              <a:custGeom>
                <a:avLst/>
                <a:gdLst>
                  <a:gd name="T0" fmla="*/ 17 w 17"/>
                  <a:gd name="T1" fmla="*/ 36 h 36"/>
                  <a:gd name="T2" fmla="*/ 6 w 17"/>
                  <a:gd name="T3" fmla="*/ 0 h 36"/>
                  <a:gd name="T4" fmla="*/ 0 w 17"/>
                  <a:gd name="T5" fmla="*/ 36 h 36"/>
                  <a:gd name="T6" fmla="*/ 17 w 17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36">
                    <a:moveTo>
                      <a:pt x="17" y="36"/>
                    </a:moveTo>
                    <a:cubicBezTo>
                      <a:pt x="17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6" name="Freeform 161">
                <a:extLst>
                  <a:ext uri="{FF2B5EF4-FFF2-40B4-BE49-F238E27FC236}">
                    <a16:creationId xmlns:a16="http://schemas.microsoft.com/office/drawing/2014/main" id="{CAD4DB9D-5E98-4AB7-A9EC-5B0038F831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7" name="Freeform 162">
                <a:extLst>
                  <a:ext uri="{FF2B5EF4-FFF2-40B4-BE49-F238E27FC236}">
                    <a16:creationId xmlns:a16="http://schemas.microsoft.com/office/drawing/2014/main" id="{9C18730F-9F6F-4897-A89E-2199FFD9B6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8" name="Freeform 163">
                <a:extLst>
                  <a:ext uri="{FF2B5EF4-FFF2-40B4-BE49-F238E27FC236}">
                    <a16:creationId xmlns:a16="http://schemas.microsoft.com/office/drawing/2014/main" id="{EC60835D-1B2F-4B6E-8568-5A5BE58A63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2" y="2305"/>
                <a:ext cx="67" cy="98"/>
              </a:xfrm>
              <a:custGeom>
                <a:avLst/>
                <a:gdLst>
                  <a:gd name="T0" fmla="*/ 29 w 29"/>
                  <a:gd name="T1" fmla="*/ 42 h 42"/>
                  <a:gd name="T2" fmla="*/ 11 w 29"/>
                  <a:gd name="T3" fmla="*/ 0 h 42"/>
                  <a:gd name="T4" fmla="*/ 0 w 29"/>
                  <a:gd name="T5" fmla="*/ 42 h 42"/>
                  <a:gd name="T6" fmla="*/ 29 w 29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42">
                    <a:moveTo>
                      <a:pt x="29" y="42"/>
                    </a:moveTo>
                    <a:cubicBezTo>
                      <a:pt x="29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9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9" name="Freeform 164">
                <a:extLst>
                  <a:ext uri="{FF2B5EF4-FFF2-40B4-BE49-F238E27FC236}">
                    <a16:creationId xmlns:a16="http://schemas.microsoft.com/office/drawing/2014/main" id="{FE1D1A20-F213-47BD-A6C9-2613A415D1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4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0" name="Freeform 165">
                <a:extLst>
                  <a:ext uri="{FF2B5EF4-FFF2-40B4-BE49-F238E27FC236}">
                    <a16:creationId xmlns:a16="http://schemas.microsoft.com/office/drawing/2014/main" id="{B23794F4-FF86-4471-9898-C4F5E9068B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1" name="Freeform 166">
                <a:extLst>
                  <a:ext uri="{FF2B5EF4-FFF2-40B4-BE49-F238E27FC236}">
                    <a16:creationId xmlns:a16="http://schemas.microsoft.com/office/drawing/2014/main" id="{B17AD9C9-608A-45E8-BC8D-F444C51125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2" name="Freeform 167">
                <a:extLst>
                  <a:ext uri="{FF2B5EF4-FFF2-40B4-BE49-F238E27FC236}">
                    <a16:creationId xmlns:a16="http://schemas.microsoft.com/office/drawing/2014/main" id="{DE734902-A1BD-4D2D-8B4E-3C7F7F8E4E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3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3" name="Freeform 168">
                <a:extLst>
                  <a:ext uri="{FF2B5EF4-FFF2-40B4-BE49-F238E27FC236}">
                    <a16:creationId xmlns:a16="http://schemas.microsoft.com/office/drawing/2014/main" id="{F613EC00-B372-46DA-AEB8-6DB1BC9C09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4" name="Freeform 169">
                <a:extLst>
                  <a:ext uri="{FF2B5EF4-FFF2-40B4-BE49-F238E27FC236}">
                    <a16:creationId xmlns:a16="http://schemas.microsoft.com/office/drawing/2014/main" id="{7BB42E02-5246-4479-89C7-5A9E6E4F57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5" name="Freeform 170">
                <a:extLst>
                  <a:ext uri="{FF2B5EF4-FFF2-40B4-BE49-F238E27FC236}">
                    <a16:creationId xmlns:a16="http://schemas.microsoft.com/office/drawing/2014/main" id="{C6639A25-F2E2-4335-934A-6E94C4472B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6" name="Freeform 171">
                <a:extLst>
                  <a:ext uri="{FF2B5EF4-FFF2-40B4-BE49-F238E27FC236}">
                    <a16:creationId xmlns:a16="http://schemas.microsoft.com/office/drawing/2014/main" id="{C59E2DD2-B562-411C-8959-0D0BCFA2ED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7" name="Freeform 172">
                <a:extLst>
                  <a:ext uri="{FF2B5EF4-FFF2-40B4-BE49-F238E27FC236}">
                    <a16:creationId xmlns:a16="http://schemas.microsoft.com/office/drawing/2014/main" id="{76B11712-ABD3-4045-8056-BADEBF8E13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8" name="Freeform 173">
                <a:extLst>
                  <a:ext uri="{FF2B5EF4-FFF2-40B4-BE49-F238E27FC236}">
                    <a16:creationId xmlns:a16="http://schemas.microsoft.com/office/drawing/2014/main" id="{14C4E23B-289F-46A9-96C5-81A99FB29D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9" name="Freeform 174">
                <a:extLst>
                  <a:ext uri="{FF2B5EF4-FFF2-40B4-BE49-F238E27FC236}">
                    <a16:creationId xmlns:a16="http://schemas.microsoft.com/office/drawing/2014/main" id="{1A07C2A3-9717-4B4C-A1D0-7C2EAA058A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0" name="Freeform 175">
                <a:extLst>
                  <a:ext uri="{FF2B5EF4-FFF2-40B4-BE49-F238E27FC236}">
                    <a16:creationId xmlns:a16="http://schemas.microsoft.com/office/drawing/2014/main" id="{F2EF4105-2CFE-46F1-9A84-F4E9F55551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1" name="Freeform 176">
                <a:extLst>
                  <a:ext uri="{FF2B5EF4-FFF2-40B4-BE49-F238E27FC236}">
                    <a16:creationId xmlns:a16="http://schemas.microsoft.com/office/drawing/2014/main" id="{3CBC9553-9536-4DE7-9BEB-D91A0306C0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2" name="Freeform 177">
                <a:extLst>
                  <a:ext uri="{FF2B5EF4-FFF2-40B4-BE49-F238E27FC236}">
                    <a16:creationId xmlns:a16="http://schemas.microsoft.com/office/drawing/2014/main" id="{3765DFFC-07EF-4A4B-A8C7-D184F55CEF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3" name="Freeform 178">
                <a:extLst>
                  <a:ext uri="{FF2B5EF4-FFF2-40B4-BE49-F238E27FC236}">
                    <a16:creationId xmlns:a16="http://schemas.microsoft.com/office/drawing/2014/main" id="{FEAEE8F4-F334-42E8-9C5D-7951B51E0D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4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4" name="Freeform 179">
                <a:extLst>
                  <a:ext uri="{FF2B5EF4-FFF2-40B4-BE49-F238E27FC236}">
                    <a16:creationId xmlns:a16="http://schemas.microsoft.com/office/drawing/2014/main" id="{739CDF31-DBDB-4DBD-B5C3-0A53427BA5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5" name="Freeform 180">
                <a:extLst>
                  <a:ext uri="{FF2B5EF4-FFF2-40B4-BE49-F238E27FC236}">
                    <a16:creationId xmlns:a16="http://schemas.microsoft.com/office/drawing/2014/main" id="{43DDAFCD-7D87-482F-9B80-268BED9420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6" name="Freeform 181">
                <a:extLst>
                  <a:ext uri="{FF2B5EF4-FFF2-40B4-BE49-F238E27FC236}">
                    <a16:creationId xmlns:a16="http://schemas.microsoft.com/office/drawing/2014/main" id="{6ED55A25-643F-4FEC-913A-2F5671203A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3" y="2305"/>
                <a:ext cx="64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7" name="Freeform 182">
                <a:extLst>
                  <a:ext uri="{FF2B5EF4-FFF2-40B4-BE49-F238E27FC236}">
                    <a16:creationId xmlns:a16="http://schemas.microsoft.com/office/drawing/2014/main" id="{DBB872C7-69C9-4A8B-BA7C-4FD5E5B973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2" y="2287"/>
                <a:ext cx="67" cy="116"/>
              </a:xfrm>
              <a:custGeom>
                <a:avLst/>
                <a:gdLst>
                  <a:gd name="T0" fmla="*/ 0 w 29"/>
                  <a:gd name="T1" fmla="*/ 50 h 50"/>
                  <a:gd name="T2" fmla="*/ 18 w 29"/>
                  <a:gd name="T3" fmla="*/ 0 h 50"/>
                  <a:gd name="T4" fmla="*/ 29 w 29"/>
                  <a:gd name="T5" fmla="*/ 50 h 50"/>
                  <a:gd name="T6" fmla="*/ 0 w 29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9" y="46"/>
                      <a:pt x="29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8" name="Freeform 183">
                <a:extLst>
                  <a:ext uri="{FF2B5EF4-FFF2-40B4-BE49-F238E27FC236}">
                    <a16:creationId xmlns:a16="http://schemas.microsoft.com/office/drawing/2014/main" id="{BEC76E33-06A2-4593-87A6-ABB6CE9833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5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9" name="Freeform 184">
                <a:extLst>
                  <a:ext uri="{FF2B5EF4-FFF2-40B4-BE49-F238E27FC236}">
                    <a16:creationId xmlns:a16="http://schemas.microsoft.com/office/drawing/2014/main" id="{6DD3C405-8779-464B-A614-C540715863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4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1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0" name="Freeform 185">
                <a:extLst>
                  <a:ext uri="{FF2B5EF4-FFF2-40B4-BE49-F238E27FC236}">
                    <a16:creationId xmlns:a16="http://schemas.microsoft.com/office/drawing/2014/main" id="{61DBFF03-A114-469A-94CA-3F368008C0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4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1" name="Freeform 186">
                <a:extLst>
                  <a:ext uri="{FF2B5EF4-FFF2-40B4-BE49-F238E27FC236}">
                    <a16:creationId xmlns:a16="http://schemas.microsoft.com/office/drawing/2014/main" id="{BAA1EA85-5B73-48C3-BCE9-A77EA4051A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2" name="Freeform 187">
                <a:extLst>
                  <a:ext uri="{FF2B5EF4-FFF2-40B4-BE49-F238E27FC236}">
                    <a16:creationId xmlns:a16="http://schemas.microsoft.com/office/drawing/2014/main" id="{3F5E92DE-5A8A-4525-9EC1-91D74427C0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3" name="Freeform 188">
                <a:extLst>
                  <a:ext uri="{FF2B5EF4-FFF2-40B4-BE49-F238E27FC236}">
                    <a16:creationId xmlns:a16="http://schemas.microsoft.com/office/drawing/2014/main" id="{362D6D21-B2B6-491B-9033-B8CCB2D039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1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4" name="Freeform 189">
                <a:extLst>
                  <a:ext uri="{FF2B5EF4-FFF2-40B4-BE49-F238E27FC236}">
                    <a16:creationId xmlns:a16="http://schemas.microsoft.com/office/drawing/2014/main" id="{F4AD8FB9-4B2C-44A1-BA47-E2B799C676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5" name="Freeform 190">
                <a:extLst>
                  <a:ext uri="{FF2B5EF4-FFF2-40B4-BE49-F238E27FC236}">
                    <a16:creationId xmlns:a16="http://schemas.microsoft.com/office/drawing/2014/main" id="{094CB7E4-C05F-4D11-BC2A-D59E2EB821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1" y="2305"/>
                <a:ext cx="50" cy="98"/>
              </a:xfrm>
              <a:custGeom>
                <a:avLst/>
                <a:gdLst>
                  <a:gd name="T0" fmla="*/ 22 w 22"/>
                  <a:gd name="T1" fmla="*/ 42 h 42"/>
                  <a:gd name="T2" fmla="*/ 8 w 22"/>
                  <a:gd name="T3" fmla="*/ 0 h 42"/>
                  <a:gd name="T4" fmla="*/ 0 w 22"/>
                  <a:gd name="T5" fmla="*/ 42 h 42"/>
                  <a:gd name="T6" fmla="*/ 22 w 22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42">
                    <a:moveTo>
                      <a:pt x="22" y="42"/>
                    </a:moveTo>
                    <a:cubicBezTo>
                      <a:pt x="22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2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6" name="Freeform 191">
                <a:extLst>
                  <a:ext uri="{FF2B5EF4-FFF2-40B4-BE49-F238E27FC236}">
                    <a16:creationId xmlns:a16="http://schemas.microsoft.com/office/drawing/2014/main" id="{1A91B92E-4DAC-4E32-BF96-041455F20F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8" y="2287"/>
                <a:ext cx="50" cy="116"/>
              </a:xfrm>
              <a:custGeom>
                <a:avLst/>
                <a:gdLst>
                  <a:gd name="T0" fmla="*/ 0 w 22"/>
                  <a:gd name="T1" fmla="*/ 50 h 50"/>
                  <a:gd name="T2" fmla="*/ 14 w 22"/>
                  <a:gd name="T3" fmla="*/ 0 h 50"/>
                  <a:gd name="T4" fmla="*/ 22 w 22"/>
                  <a:gd name="T5" fmla="*/ 50 h 50"/>
                  <a:gd name="T6" fmla="*/ 0 w 22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2" y="46"/>
                      <a:pt x="22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7" name="Freeform 192">
                <a:extLst>
                  <a:ext uri="{FF2B5EF4-FFF2-40B4-BE49-F238E27FC236}">
                    <a16:creationId xmlns:a16="http://schemas.microsoft.com/office/drawing/2014/main" id="{2BB97105-8195-4780-A964-2AAF57C74A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8" name="Freeform 193">
                <a:extLst>
                  <a:ext uri="{FF2B5EF4-FFF2-40B4-BE49-F238E27FC236}">
                    <a16:creationId xmlns:a16="http://schemas.microsoft.com/office/drawing/2014/main" id="{B42E86D6-89D0-40FA-BD2B-53060C0934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1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9" name="Freeform 194">
                <a:extLst>
                  <a:ext uri="{FF2B5EF4-FFF2-40B4-BE49-F238E27FC236}">
                    <a16:creationId xmlns:a16="http://schemas.microsoft.com/office/drawing/2014/main" id="{4DC3B883-D679-4F21-9918-8B042D74E8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0" name="Freeform 195">
                <a:extLst>
                  <a:ext uri="{FF2B5EF4-FFF2-40B4-BE49-F238E27FC236}">
                    <a16:creationId xmlns:a16="http://schemas.microsoft.com/office/drawing/2014/main" id="{BAF3C083-DDF0-4256-B8F2-F1BD7F1393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1" name="Freeform 196">
                <a:extLst>
                  <a:ext uri="{FF2B5EF4-FFF2-40B4-BE49-F238E27FC236}">
                    <a16:creationId xmlns:a16="http://schemas.microsoft.com/office/drawing/2014/main" id="{F12EE5A8-1CA7-4C1D-BBDA-CC87F18819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5" y="2319"/>
                <a:ext cx="36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2" name="Freeform 197">
                <a:extLst>
                  <a:ext uri="{FF2B5EF4-FFF2-40B4-BE49-F238E27FC236}">
                    <a16:creationId xmlns:a16="http://schemas.microsoft.com/office/drawing/2014/main" id="{31D41BD4-9934-4393-B58F-F26FE2684F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0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1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3" name="Freeform 198">
                <a:extLst>
                  <a:ext uri="{FF2B5EF4-FFF2-40B4-BE49-F238E27FC236}">
                    <a16:creationId xmlns:a16="http://schemas.microsoft.com/office/drawing/2014/main" id="{2E91D217-D13A-4CAA-9A28-A2B00B7A6B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3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4" name="Freeform 199">
                <a:extLst>
                  <a:ext uri="{FF2B5EF4-FFF2-40B4-BE49-F238E27FC236}">
                    <a16:creationId xmlns:a16="http://schemas.microsoft.com/office/drawing/2014/main" id="{8B910884-E37D-4A31-882E-2E9B8216EF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3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5" name="Freeform 200">
                <a:extLst>
                  <a:ext uri="{FF2B5EF4-FFF2-40B4-BE49-F238E27FC236}">
                    <a16:creationId xmlns:a16="http://schemas.microsoft.com/office/drawing/2014/main" id="{9B3848EC-D3EC-4E1C-877C-0D9309C34F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2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8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6" name="Freeform 201">
                <a:extLst>
                  <a:ext uri="{FF2B5EF4-FFF2-40B4-BE49-F238E27FC236}">
                    <a16:creationId xmlns:a16="http://schemas.microsoft.com/office/drawing/2014/main" id="{57CCC3DC-C073-4B53-BED3-A784AA0B6F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0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7" name="Freeform 202">
                <a:extLst>
                  <a:ext uri="{FF2B5EF4-FFF2-40B4-BE49-F238E27FC236}">
                    <a16:creationId xmlns:a16="http://schemas.microsoft.com/office/drawing/2014/main" id="{B485A619-653E-47A3-82CA-D085E4AE21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2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8" name="Freeform 203">
                <a:extLst>
                  <a:ext uri="{FF2B5EF4-FFF2-40B4-BE49-F238E27FC236}">
                    <a16:creationId xmlns:a16="http://schemas.microsoft.com/office/drawing/2014/main" id="{83391D3F-A282-410C-9B38-F29C22D31C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9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9" name="Freeform 204">
                <a:extLst>
                  <a:ext uri="{FF2B5EF4-FFF2-40B4-BE49-F238E27FC236}">
                    <a16:creationId xmlns:a16="http://schemas.microsoft.com/office/drawing/2014/main" id="{AF5A6CC7-C4A0-4707-AF9E-3CD57E038D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1" y="2303"/>
                <a:ext cx="33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20" name="Freeform 206">
              <a:extLst>
                <a:ext uri="{FF2B5EF4-FFF2-40B4-BE49-F238E27FC236}">
                  <a16:creationId xmlns:a16="http://schemas.microsoft.com/office/drawing/2014/main" id="{EABD3E35-C7B0-4EE4-98D8-76DB2A0812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207">
              <a:extLst>
                <a:ext uri="{FF2B5EF4-FFF2-40B4-BE49-F238E27FC236}">
                  <a16:creationId xmlns:a16="http://schemas.microsoft.com/office/drawing/2014/main" id="{AEBAE833-D96C-4C67-A5F2-D82361A132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208">
              <a:extLst>
                <a:ext uri="{FF2B5EF4-FFF2-40B4-BE49-F238E27FC236}">
                  <a16:creationId xmlns:a16="http://schemas.microsoft.com/office/drawing/2014/main" id="{A27A868F-C8C1-4D13-A89C-798D3D59D2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209">
              <a:extLst>
                <a:ext uri="{FF2B5EF4-FFF2-40B4-BE49-F238E27FC236}">
                  <a16:creationId xmlns:a16="http://schemas.microsoft.com/office/drawing/2014/main" id="{D72D4850-CCDE-4CDF-9110-4356A5804E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6" y="2305"/>
              <a:ext cx="50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210">
              <a:extLst>
                <a:ext uri="{FF2B5EF4-FFF2-40B4-BE49-F238E27FC236}">
                  <a16:creationId xmlns:a16="http://schemas.microsoft.com/office/drawing/2014/main" id="{B90A4148-D9C9-4244-A5CA-79D7CF1333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211">
              <a:extLst>
                <a:ext uri="{FF2B5EF4-FFF2-40B4-BE49-F238E27FC236}">
                  <a16:creationId xmlns:a16="http://schemas.microsoft.com/office/drawing/2014/main" id="{9DBBCE5E-7C28-49E1-A6F5-BA77242613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212">
              <a:extLst>
                <a:ext uri="{FF2B5EF4-FFF2-40B4-BE49-F238E27FC236}">
                  <a16:creationId xmlns:a16="http://schemas.microsoft.com/office/drawing/2014/main" id="{96652EF1-00B4-42E8-8A55-5EE4150D2B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213">
              <a:extLst>
                <a:ext uri="{FF2B5EF4-FFF2-40B4-BE49-F238E27FC236}">
                  <a16:creationId xmlns:a16="http://schemas.microsoft.com/office/drawing/2014/main" id="{52313CA5-5644-4E31-B556-7FDA51DF41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5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214">
              <a:extLst>
                <a:ext uri="{FF2B5EF4-FFF2-40B4-BE49-F238E27FC236}">
                  <a16:creationId xmlns:a16="http://schemas.microsoft.com/office/drawing/2014/main" id="{0732B938-DBD6-49ED-9993-E37BFEFCA4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0" y="2303"/>
              <a:ext cx="41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215">
              <a:extLst>
                <a:ext uri="{FF2B5EF4-FFF2-40B4-BE49-F238E27FC236}">
                  <a16:creationId xmlns:a16="http://schemas.microsoft.com/office/drawing/2014/main" id="{5DA09C0E-651A-49ED-9A0A-5A1BB87E6C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216">
              <a:extLst>
                <a:ext uri="{FF2B5EF4-FFF2-40B4-BE49-F238E27FC236}">
                  <a16:creationId xmlns:a16="http://schemas.microsoft.com/office/drawing/2014/main" id="{6D861889-A8A2-4702-A403-A462A6CBABD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217">
              <a:extLst>
                <a:ext uri="{FF2B5EF4-FFF2-40B4-BE49-F238E27FC236}">
                  <a16:creationId xmlns:a16="http://schemas.microsoft.com/office/drawing/2014/main" id="{A3E8ED66-D680-4E44-8DB2-FC707A5F5C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218">
              <a:extLst>
                <a:ext uri="{FF2B5EF4-FFF2-40B4-BE49-F238E27FC236}">
                  <a16:creationId xmlns:a16="http://schemas.microsoft.com/office/drawing/2014/main" id="{7C5D4DAC-945C-43CC-BC57-56CCB86ADC1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219">
              <a:extLst>
                <a:ext uri="{FF2B5EF4-FFF2-40B4-BE49-F238E27FC236}">
                  <a16:creationId xmlns:a16="http://schemas.microsoft.com/office/drawing/2014/main" id="{C70A71C2-19FF-4FA8-AAEE-D5273BE45F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8" y="2287"/>
              <a:ext cx="66" cy="116"/>
            </a:xfrm>
            <a:custGeom>
              <a:avLst/>
              <a:gdLst>
                <a:gd name="T0" fmla="*/ 0 w 29"/>
                <a:gd name="T1" fmla="*/ 50 h 50"/>
                <a:gd name="T2" fmla="*/ 18 w 29"/>
                <a:gd name="T3" fmla="*/ 0 h 50"/>
                <a:gd name="T4" fmla="*/ 29 w 29"/>
                <a:gd name="T5" fmla="*/ 50 h 50"/>
                <a:gd name="T6" fmla="*/ 0 w 29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9" y="46"/>
                    <a:pt x="29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220">
              <a:extLst>
                <a:ext uri="{FF2B5EF4-FFF2-40B4-BE49-F238E27FC236}">
                  <a16:creationId xmlns:a16="http://schemas.microsoft.com/office/drawing/2014/main" id="{6AAECBBB-F252-4828-907E-E15B58A06EC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0" y="2277"/>
              <a:ext cx="53" cy="126"/>
            </a:xfrm>
            <a:custGeom>
              <a:avLst/>
              <a:gdLst>
                <a:gd name="T0" fmla="*/ 0 w 23"/>
                <a:gd name="T1" fmla="*/ 54 h 54"/>
                <a:gd name="T2" fmla="*/ 14 w 23"/>
                <a:gd name="T3" fmla="*/ 0 h 54"/>
                <a:gd name="T4" fmla="*/ 23 w 23"/>
                <a:gd name="T5" fmla="*/ 54 h 54"/>
                <a:gd name="T6" fmla="*/ 0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3" y="49"/>
                    <a:pt x="23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221">
              <a:extLst>
                <a:ext uri="{FF2B5EF4-FFF2-40B4-BE49-F238E27FC236}">
                  <a16:creationId xmlns:a16="http://schemas.microsoft.com/office/drawing/2014/main" id="{D2276E10-A756-4226-893C-B953507953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222">
              <a:extLst>
                <a:ext uri="{FF2B5EF4-FFF2-40B4-BE49-F238E27FC236}">
                  <a16:creationId xmlns:a16="http://schemas.microsoft.com/office/drawing/2014/main" id="{D1A3EE41-497B-44F3-9E8A-F55514D0A8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9" y="2277"/>
              <a:ext cx="51" cy="126"/>
            </a:xfrm>
            <a:custGeom>
              <a:avLst/>
              <a:gdLst>
                <a:gd name="T0" fmla="*/ 22 w 22"/>
                <a:gd name="T1" fmla="*/ 54 h 54"/>
                <a:gd name="T2" fmla="*/ 8 w 22"/>
                <a:gd name="T3" fmla="*/ 0 h 54"/>
                <a:gd name="T4" fmla="*/ 0 w 22"/>
                <a:gd name="T5" fmla="*/ 54 h 54"/>
                <a:gd name="T6" fmla="*/ 22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22" y="54"/>
                  </a:moveTo>
                  <a:cubicBezTo>
                    <a:pt x="22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2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223">
              <a:extLst>
                <a:ext uri="{FF2B5EF4-FFF2-40B4-BE49-F238E27FC236}">
                  <a16:creationId xmlns:a16="http://schemas.microsoft.com/office/drawing/2014/main" id="{0F7B3EBA-F4D3-4AF3-953A-C17BB74EDE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2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224">
              <a:extLst>
                <a:ext uri="{FF2B5EF4-FFF2-40B4-BE49-F238E27FC236}">
                  <a16:creationId xmlns:a16="http://schemas.microsoft.com/office/drawing/2014/main" id="{0A8D970D-E410-4ED9-ADF2-0E429F6125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225">
              <a:extLst>
                <a:ext uri="{FF2B5EF4-FFF2-40B4-BE49-F238E27FC236}">
                  <a16:creationId xmlns:a16="http://schemas.microsoft.com/office/drawing/2014/main" id="{47C7B823-F04F-4171-9C74-473C50078C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226">
              <a:extLst>
                <a:ext uri="{FF2B5EF4-FFF2-40B4-BE49-F238E27FC236}">
                  <a16:creationId xmlns:a16="http://schemas.microsoft.com/office/drawing/2014/main" id="{7B55E44D-290F-46B5-AE26-96FBC2400F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227">
              <a:extLst>
                <a:ext uri="{FF2B5EF4-FFF2-40B4-BE49-F238E27FC236}">
                  <a16:creationId xmlns:a16="http://schemas.microsoft.com/office/drawing/2014/main" id="{06D1A045-3A1E-49EA-B01D-8EA24D4339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6" y="2305"/>
              <a:ext cx="51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228">
              <a:extLst>
                <a:ext uri="{FF2B5EF4-FFF2-40B4-BE49-F238E27FC236}">
                  <a16:creationId xmlns:a16="http://schemas.microsoft.com/office/drawing/2014/main" id="{A046B578-2AFC-438B-97D3-6774BF2180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3" y="2287"/>
              <a:ext cx="51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Freeform 229">
              <a:extLst>
                <a:ext uri="{FF2B5EF4-FFF2-40B4-BE49-F238E27FC236}">
                  <a16:creationId xmlns:a16="http://schemas.microsoft.com/office/drawing/2014/main" id="{CA49E734-27FC-4BD2-98A0-4A92159FE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230">
              <a:extLst>
                <a:ext uri="{FF2B5EF4-FFF2-40B4-BE49-F238E27FC236}">
                  <a16:creationId xmlns:a16="http://schemas.microsoft.com/office/drawing/2014/main" id="{FE0E4AEF-9A9B-4522-995A-71649F717F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6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231">
              <a:extLst>
                <a:ext uri="{FF2B5EF4-FFF2-40B4-BE49-F238E27FC236}">
                  <a16:creationId xmlns:a16="http://schemas.microsoft.com/office/drawing/2014/main" id="{CA5BA31B-6DAD-4A30-A01E-D47C46DD7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232">
              <a:extLst>
                <a:ext uri="{FF2B5EF4-FFF2-40B4-BE49-F238E27FC236}">
                  <a16:creationId xmlns:a16="http://schemas.microsoft.com/office/drawing/2014/main" id="{6255F007-D115-4869-BDFF-6A58443EDF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0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233">
              <a:extLst>
                <a:ext uri="{FF2B5EF4-FFF2-40B4-BE49-F238E27FC236}">
                  <a16:creationId xmlns:a16="http://schemas.microsoft.com/office/drawing/2014/main" id="{77A40817-06CD-4990-8BF6-D04DA67D16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234">
              <a:extLst>
                <a:ext uri="{FF2B5EF4-FFF2-40B4-BE49-F238E27FC236}">
                  <a16:creationId xmlns:a16="http://schemas.microsoft.com/office/drawing/2014/main" id="{5230E45A-7403-4011-9BAC-192F841322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1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Freeform 235">
              <a:extLst>
                <a:ext uri="{FF2B5EF4-FFF2-40B4-BE49-F238E27FC236}">
                  <a16:creationId xmlns:a16="http://schemas.microsoft.com/office/drawing/2014/main" id="{98B567C3-0EB3-457C-B9BD-938F097D2B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Freeform 236">
              <a:extLst>
                <a:ext uri="{FF2B5EF4-FFF2-40B4-BE49-F238E27FC236}">
                  <a16:creationId xmlns:a16="http://schemas.microsoft.com/office/drawing/2014/main" id="{765A5C3D-A38E-4231-B4EE-C11326D538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Freeform 237">
              <a:extLst>
                <a:ext uri="{FF2B5EF4-FFF2-40B4-BE49-F238E27FC236}">
                  <a16:creationId xmlns:a16="http://schemas.microsoft.com/office/drawing/2014/main" id="{DAA37AE3-CB8B-49B9-804C-19543E5256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8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238">
              <a:extLst>
                <a:ext uri="{FF2B5EF4-FFF2-40B4-BE49-F238E27FC236}">
                  <a16:creationId xmlns:a16="http://schemas.microsoft.com/office/drawing/2014/main" id="{DF01442F-CEE1-467C-A44F-B71258CB4C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4" y="2277"/>
              <a:ext cx="50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239">
              <a:extLst>
                <a:ext uri="{FF2B5EF4-FFF2-40B4-BE49-F238E27FC236}">
                  <a16:creationId xmlns:a16="http://schemas.microsoft.com/office/drawing/2014/main" id="{2B613D84-A5EB-4E94-9306-0AC3F8287F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3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240">
              <a:extLst>
                <a:ext uri="{FF2B5EF4-FFF2-40B4-BE49-F238E27FC236}">
                  <a16:creationId xmlns:a16="http://schemas.microsoft.com/office/drawing/2014/main" id="{E018DE82-C0C0-4675-94D0-4A1AD6727C5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Freeform 241">
              <a:extLst>
                <a:ext uri="{FF2B5EF4-FFF2-40B4-BE49-F238E27FC236}">
                  <a16:creationId xmlns:a16="http://schemas.microsoft.com/office/drawing/2014/main" id="{9A96CCD6-B53F-4F48-AD38-6A7B7099CE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Freeform 242">
              <a:extLst>
                <a:ext uri="{FF2B5EF4-FFF2-40B4-BE49-F238E27FC236}">
                  <a16:creationId xmlns:a16="http://schemas.microsoft.com/office/drawing/2014/main" id="{B1DEB4BB-C6F6-4932-9361-44D0044FCD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3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Freeform 243">
              <a:extLst>
                <a:ext uri="{FF2B5EF4-FFF2-40B4-BE49-F238E27FC236}">
                  <a16:creationId xmlns:a16="http://schemas.microsoft.com/office/drawing/2014/main" id="{88B3820F-E575-45D4-9E45-148EBA0D64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244">
              <a:extLst>
                <a:ext uri="{FF2B5EF4-FFF2-40B4-BE49-F238E27FC236}">
                  <a16:creationId xmlns:a16="http://schemas.microsoft.com/office/drawing/2014/main" id="{981B44BD-21F3-449B-B76C-A8BFA0A8D3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245">
              <a:extLst>
                <a:ext uri="{FF2B5EF4-FFF2-40B4-BE49-F238E27FC236}">
                  <a16:creationId xmlns:a16="http://schemas.microsoft.com/office/drawing/2014/main" id="{B7DF98C7-5E9F-4E0B-B697-7825EE7307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7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246">
              <a:extLst>
                <a:ext uri="{FF2B5EF4-FFF2-40B4-BE49-F238E27FC236}">
                  <a16:creationId xmlns:a16="http://schemas.microsoft.com/office/drawing/2014/main" id="{AE373B76-9EFF-43BE-87C8-77E0D7E84E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7" y="2287"/>
              <a:ext cx="50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" name="Freeform 247">
              <a:extLst>
                <a:ext uri="{FF2B5EF4-FFF2-40B4-BE49-F238E27FC236}">
                  <a16:creationId xmlns:a16="http://schemas.microsoft.com/office/drawing/2014/main" id="{AD2225D0-7AAF-4557-9C4C-2D1A698CEA9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7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" name="Freeform 248">
              <a:extLst>
                <a:ext uri="{FF2B5EF4-FFF2-40B4-BE49-F238E27FC236}">
                  <a16:creationId xmlns:a16="http://schemas.microsoft.com/office/drawing/2014/main" id="{34B8F9D5-BB89-4981-B8C0-11517FCDBDD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Freeform 249">
              <a:extLst>
                <a:ext uri="{FF2B5EF4-FFF2-40B4-BE49-F238E27FC236}">
                  <a16:creationId xmlns:a16="http://schemas.microsoft.com/office/drawing/2014/main" id="{691248AB-0988-4D08-858D-69E91AD6D9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Freeform 250">
              <a:extLst>
                <a:ext uri="{FF2B5EF4-FFF2-40B4-BE49-F238E27FC236}">
                  <a16:creationId xmlns:a16="http://schemas.microsoft.com/office/drawing/2014/main" id="{8276BB28-6704-4751-9B55-05EECBB039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Freeform 251">
              <a:extLst>
                <a:ext uri="{FF2B5EF4-FFF2-40B4-BE49-F238E27FC236}">
                  <a16:creationId xmlns:a16="http://schemas.microsoft.com/office/drawing/2014/main" id="{E86768EC-5FCE-4174-B88F-A6DEA6390C7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4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Freeform 252">
              <a:extLst>
                <a:ext uri="{FF2B5EF4-FFF2-40B4-BE49-F238E27FC236}">
                  <a16:creationId xmlns:a16="http://schemas.microsoft.com/office/drawing/2014/main" id="{F2BA1C1E-D91F-492B-B6F3-1DE9AE8305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6" y="2303"/>
              <a:ext cx="40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1" y="0"/>
                  </a:cubicBezTo>
                  <a:cubicBezTo>
                    <a:pt x="11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Freeform 253">
              <a:extLst>
                <a:ext uri="{FF2B5EF4-FFF2-40B4-BE49-F238E27FC236}">
                  <a16:creationId xmlns:a16="http://schemas.microsoft.com/office/drawing/2014/main" id="{99875C78-DACA-4E24-B7A5-8A43F75DFE7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0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Freeform 254">
              <a:extLst>
                <a:ext uri="{FF2B5EF4-FFF2-40B4-BE49-F238E27FC236}">
                  <a16:creationId xmlns:a16="http://schemas.microsoft.com/office/drawing/2014/main" id="{4A2ACBED-65C9-4468-A64F-987AD565B0E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Freeform 255">
              <a:extLst>
                <a:ext uri="{FF2B5EF4-FFF2-40B4-BE49-F238E27FC236}">
                  <a16:creationId xmlns:a16="http://schemas.microsoft.com/office/drawing/2014/main" id="{79173BEB-C58B-4035-9723-8489E8EE2B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1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Freeform 256">
              <a:extLst>
                <a:ext uri="{FF2B5EF4-FFF2-40B4-BE49-F238E27FC236}">
                  <a16:creationId xmlns:a16="http://schemas.microsoft.com/office/drawing/2014/main" id="{D248F03E-DDCB-4C03-8F4E-C2F9E25F340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4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Freeform 257">
              <a:extLst>
                <a:ext uri="{FF2B5EF4-FFF2-40B4-BE49-F238E27FC236}">
                  <a16:creationId xmlns:a16="http://schemas.microsoft.com/office/drawing/2014/main" id="{C8C4A4C3-5C99-4923-A437-B9F1F30745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4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Freeform 258">
              <a:extLst>
                <a:ext uri="{FF2B5EF4-FFF2-40B4-BE49-F238E27FC236}">
                  <a16:creationId xmlns:a16="http://schemas.microsoft.com/office/drawing/2014/main" id="{065828D4-DF0A-4308-8B37-CAADDDFF1B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1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" name="Freeform 259">
              <a:extLst>
                <a:ext uri="{FF2B5EF4-FFF2-40B4-BE49-F238E27FC236}">
                  <a16:creationId xmlns:a16="http://schemas.microsoft.com/office/drawing/2014/main" id="{EF531473-177F-4A10-85D5-D1605625CE9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6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" name="Freeform 260">
              <a:extLst>
                <a:ext uri="{FF2B5EF4-FFF2-40B4-BE49-F238E27FC236}">
                  <a16:creationId xmlns:a16="http://schemas.microsoft.com/office/drawing/2014/main" id="{1576CD83-DA3D-4565-A4C1-6F0D40ECF06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Freeform 261">
              <a:extLst>
                <a:ext uri="{FF2B5EF4-FFF2-40B4-BE49-F238E27FC236}">
                  <a16:creationId xmlns:a16="http://schemas.microsoft.com/office/drawing/2014/main" id="{24688FCA-9AAC-4FA5-8338-DB66613B9AC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Freeform 262">
              <a:extLst>
                <a:ext uri="{FF2B5EF4-FFF2-40B4-BE49-F238E27FC236}">
                  <a16:creationId xmlns:a16="http://schemas.microsoft.com/office/drawing/2014/main" id="{DCA692AA-21D3-4B1D-B7CC-79B7CD5668B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" name="Freeform 263">
              <a:extLst>
                <a:ext uri="{FF2B5EF4-FFF2-40B4-BE49-F238E27FC236}">
                  <a16:creationId xmlns:a16="http://schemas.microsoft.com/office/drawing/2014/main" id="{65D65BF8-C61A-4528-9C36-E837F721E8F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8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" name="Freeform 264">
              <a:extLst>
                <a:ext uri="{FF2B5EF4-FFF2-40B4-BE49-F238E27FC236}">
                  <a16:creationId xmlns:a16="http://schemas.microsoft.com/office/drawing/2014/main" id="{0C8DB2BE-256E-4FBD-A17E-460E275830C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5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" name="Freeform 265">
              <a:extLst>
                <a:ext uri="{FF2B5EF4-FFF2-40B4-BE49-F238E27FC236}">
                  <a16:creationId xmlns:a16="http://schemas.microsoft.com/office/drawing/2014/main" id="{158CCF00-9C42-419A-8799-2F956D42C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7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" name="Freeform 266">
              <a:extLst>
                <a:ext uri="{FF2B5EF4-FFF2-40B4-BE49-F238E27FC236}">
                  <a16:creationId xmlns:a16="http://schemas.microsoft.com/office/drawing/2014/main" id="{C56ABAC4-51B6-4B1A-9DCC-CDE7BB3716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8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" name="Freeform 267">
              <a:extLst>
                <a:ext uri="{FF2B5EF4-FFF2-40B4-BE49-F238E27FC236}">
                  <a16:creationId xmlns:a16="http://schemas.microsoft.com/office/drawing/2014/main" id="{4F38971E-A0EB-46A1-93CB-B1AC5DBE6A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" name="Freeform 268">
              <a:extLst>
                <a:ext uri="{FF2B5EF4-FFF2-40B4-BE49-F238E27FC236}">
                  <a16:creationId xmlns:a16="http://schemas.microsoft.com/office/drawing/2014/main" id="{198474DE-F457-4E67-BEB4-F8128781948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" name="Freeform 269">
              <a:extLst>
                <a:ext uri="{FF2B5EF4-FFF2-40B4-BE49-F238E27FC236}">
                  <a16:creationId xmlns:a16="http://schemas.microsoft.com/office/drawing/2014/main" id="{A09AC936-2596-453F-99E9-228DF7460E6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4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" name="Freeform 270">
              <a:extLst>
                <a:ext uri="{FF2B5EF4-FFF2-40B4-BE49-F238E27FC236}">
                  <a16:creationId xmlns:a16="http://schemas.microsoft.com/office/drawing/2014/main" id="{1910D610-AA19-4D66-B9D9-6A2E2713158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7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" name="Freeform 271">
              <a:extLst>
                <a:ext uri="{FF2B5EF4-FFF2-40B4-BE49-F238E27FC236}">
                  <a16:creationId xmlns:a16="http://schemas.microsoft.com/office/drawing/2014/main" id="{637A7DFE-FE78-40B6-A64F-E15AFF77250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" name="Freeform 272">
              <a:extLst>
                <a:ext uri="{FF2B5EF4-FFF2-40B4-BE49-F238E27FC236}">
                  <a16:creationId xmlns:a16="http://schemas.microsoft.com/office/drawing/2014/main" id="{440056CA-33A1-44CC-89CF-E62AD43AD7A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" name="Freeform 273">
              <a:extLst>
                <a:ext uri="{FF2B5EF4-FFF2-40B4-BE49-F238E27FC236}">
                  <a16:creationId xmlns:a16="http://schemas.microsoft.com/office/drawing/2014/main" id="{4A513BF5-EE93-430E-A40E-B41DB0F88F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2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" name="Freeform 274">
              <a:extLst>
                <a:ext uri="{FF2B5EF4-FFF2-40B4-BE49-F238E27FC236}">
                  <a16:creationId xmlns:a16="http://schemas.microsoft.com/office/drawing/2014/main" id="{F4F8AC6F-AC3A-4E60-B9D1-5D7021CD9EC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9" name="Freeform 275">
              <a:extLst>
                <a:ext uri="{FF2B5EF4-FFF2-40B4-BE49-F238E27FC236}">
                  <a16:creationId xmlns:a16="http://schemas.microsoft.com/office/drawing/2014/main" id="{EB77965A-B487-4EEB-855D-687101494B1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0" name="Freeform 276">
              <a:extLst>
                <a:ext uri="{FF2B5EF4-FFF2-40B4-BE49-F238E27FC236}">
                  <a16:creationId xmlns:a16="http://schemas.microsoft.com/office/drawing/2014/main" id="{EB897AE9-A771-4561-888C-C392D6BA155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1" name="Freeform 277">
              <a:extLst>
                <a:ext uri="{FF2B5EF4-FFF2-40B4-BE49-F238E27FC236}">
                  <a16:creationId xmlns:a16="http://schemas.microsoft.com/office/drawing/2014/main" id="{21040155-8E54-4CBF-9A80-992D6F96574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2" name="Freeform 278">
              <a:extLst>
                <a:ext uri="{FF2B5EF4-FFF2-40B4-BE49-F238E27FC236}">
                  <a16:creationId xmlns:a16="http://schemas.microsoft.com/office/drawing/2014/main" id="{DDAB9C51-E381-4B67-A5C8-AF6B865DBAD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3" name="Freeform 279">
              <a:extLst>
                <a:ext uri="{FF2B5EF4-FFF2-40B4-BE49-F238E27FC236}">
                  <a16:creationId xmlns:a16="http://schemas.microsoft.com/office/drawing/2014/main" id="{758E90C3-234A-4D0E-9C3F-740FD1828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9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4" name="Freeform 280">
              <a:extLst>
                <a:ext uri="{FF2B5EF4-FFF2-40B4-BE49-F238E27FC236}">
                  <a16:creationId xmlns:a16="http://schemas.microsoft.com/office/drawing/2014/main" id="{D8CE768F-B928-4ED6-9352-E19BE903C77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5" name="Freeform 281">
              <a:extLst>
                <a:ext uri="{FF2B5EF4-FFF2-40B4-BE49-F238E27FC236}">
                  <a16:creationId xmlns:a16="http://schemas.microsoft.com/office/drawing/2014/main" id="{341A2601-A732-49FE-83CC-552087B9BE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6" name="Freeform 282">
              <a:extLst>
                <a:ext uri="{FF2B5EF4-FFF2-40B4-BE49-F238E27FC236}">
                  <a16:creationId xmlns:a16="http://schemas.microsoft.com/office/drawing/2014/main" id="{227830DE-D6B5-438E-B319-49F57586B36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7" name="Freeform 283">
              <a:extLst>
                <a:ext uri="{FF2B5EF4-FFF2-40B4-BE49-F238E27FC236}">
                  <a16:creationId xmlns:a16="http://schemas.microsoft.com/office/drawing/2014/main" id="{944C371C-2C7C-4C01-8B09-42B6B318F0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2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" name="Freeform 284">
              <a:extLst>
                <a:ext uri="{FF2B5EF4-FFF2-40B4-BE49-F238E27FC236}">
                  <a16:creationId xmlns:a16="http://schemas.microsoft.com/office/drawing/2014/main" id="{B7C91B49-C7D8-4194-B5D7-373BE3B7E3E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3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" name="Freeform 285">
              <a:extLst>
                <a:ext uri="{FF2B5EF4-FFF2-40B4-BE49-F238E27FC236}">
                  <a16:creationId xmlns:a16="http://schemas.microsoft.com/office/drawing/2014/main" id="{E8F708D4-764E-4158-970C-E7F46BB17FA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4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" name="Freeform 286">
              <a:extLst>
                <a:ext uri="{FF2B5EF4-FFF2-40B4-BE49-F238E27FC236}">
                  <a16:creationId xmlns:a16="http://schemas.microsoft.com/office/drawing/2014/main" id="{B6EB617C-5A10-4DAC-8D00-961543D9C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9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" name="Freeform 287">
              <a:extLst>
                <a:ext uri="{FF2B5EF4-FFF2-40B4-BE49-F238E27FC236}">
                  <a16:creationId xmlns:a16="http://schemas.microsoft.com/office/drawing/2014/main" id="{F70C8E5E-6D4B-4FDD-8BDB-AEA7CDA6AB3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" name="Freeform 288">
              <a:extLst>
                <a:ext uri="{FF2B5EF4-FFF2-40B4-BE49-F238E27FC236}">
                  <a16:creationId xmlns:a16="http://schemas.microsoft.com/office/drawing/2014/main" id="{7654929B-ECE0-4153-ABB5-0414FB9F9B3E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2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0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" name="Freeform 289">
              <a:extLst>
                <a:ext uri="{FF2B5EF4-FFF2-40B4-BE49-F238E27FC236}">
                  <a16:creationId xmlns:a16="http://schemas.microsoft.com/office/drawing/2014/main" id="{A0B9B79D-7D53-4D03-A4E9-00C6EB8BD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5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" name="Freeform 290">
              <a:extLst>
                <a:ext uri="{FF2B5EF4-FFF2-40B4-BE49-F238E27FC236}">
                  <a16:creationId xmlns:a16="http://schemas.microsoft.com/office/drawing/2014/main" id="{8F9E8127-2635-4DA1-81F1-1E5B7E2FA8C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7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" name="Freeform 291">
              <a:extLst>
                <a:ext uri="{FF2B5EF4-FFF2-40B4-BE49-F238E27FC236}">
                  <a16:creationId xmlns:a16="http://schemas.microsoft.com/office/drawing/2014/main" id="{00B78C97-E5E0-455A-BE2D-35667C9597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7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" name="Freeform 292">
              <a:extLst>
                <a:ext uri="{FF2B5EF4-FFF2-40B4-BE49-F238E27FC236}">
                  <a16:creationId xmlns:a16="http://schemas.microsoft.com/office/drawing/2014/main" id="{4B769716-F811-4AB7-8D21-3BC15808B0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" name="Freeform 293">
              <a:extLst>
                <a:ext uri="{FF2B5EF4-FFF2-40B4-BE49-F238E27FC236}">
                  <a16:creationId xmlns:a16="http://schemas.microsoft.com/office/drawing/2014/main" id="{7325CBB8-4452-47EA-B06D-A0797A075110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8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" name="Freeform 294">
              <a:extLst>
                <a:ext uri="{FF2B5EF4-FFF2-40B4-BE49-F238E27FC236}">
                  <a16:creationId xmlns:a16="http://schemas.microsoft.com/office/drawing/2014/main" id="{98BFA92A-AC4E-46F0-B1C5-C253AE7562C2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" name="Freeform 295">
              <a:extLst>
                <a:ext uri="{FF2B5EF4-FFF2-40B4-BE49-F238E27FC236}">
                  <a16:creationId xmlns:a16="http://schemas.microsoft.com/office/drawing/2014/main" id="{30E84ABF-01C7-49B3-A4BC-95472D44DB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" name="Freeform 296">
              <a:extLst>
                <a:ext uri="{FF2B5EF4-FFF2-40B4-BE49-F238E27FC236}">
                  <a16:creationId xmlns:a16="http://schemas.microsoft.com/office/drawing/2014/main" id="{6A3DA2F0-894E-42FD-A4B0-258FC8C874C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9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" name="Freeform 297">
              <a:extLst>
                <a:ext uri="{FF2B5EF4-FFF2-40B4-BE49-F238E27FC236}">
                  <a16:creationId xmlns:a16="http://schemas.microsoft.com/office/drawing/2014/main" id="{FC35C545-A76B-47A2-8A98-C4B72E661619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0" y="2303"/>
              <a:ext cx="27" cy="100"/>
            </a:xfrm>
            <a:custGeom>
              <a:avLst/>
              <a:gdLst>
                <a:gd name="T0" fmla="*/ 0 w 12"/>
                <a:gd name="T1" fmla="*/ 43 h 43"/>
                <a:gd name="T2" fmla="*/ 8 w 12"/>
                <a:gd name="T3" fmla="*/ 0 h 43"/>
                <a:gd name="T4" fmla="*/ 12 w 12"/>
                <a:gd name="T5" fmla="*/ 43 h 43"/>
                <a:gd name="T6" fmla="*/ 0 w 12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2" y="40"/>
                    <a:pt x="12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" name="Freeform 298">
              <a:extLst>
                <a:ext uri="{FF2B5EF4-FFF2-40B4-BE49-F238E27FC236}">
                  <a16:creationId xmlns:a16="http://schemas.microsoft.com/office/drawing/2014/main" id="{6F2D5959-86A7-4CDD-A5F9-EA1CBFF3073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3" name="Freeform 299">
              <a:extLst>
                <a:ext uri="{FF2B5EF4-FFF2-40B4-BE49-F238E27FC236}">
                  <a16:creationId xmlns:a16="http://schemas.microsoft.com/office/drawing/2014/main" id="{60290581-5BB8-435B-A07A-4E8C19C8AF68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0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4" name="Freeform 300">
              <a:extLst>
                <a:ext uri="{FF2B5EF4-FFF2-40B4-BE49-F238E27FC236}">
                  <a16:creationId xmlns:a16="http://schemas.microsoft.com/office/drawing/2014/main" id="{8F8C3DE8-C5AF-4FA2-A68A-947104AF0369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5" name="Freeform 301">
              <a:extLst>
                <a:ext uri="{FF2B5EF4-FFF2-40B4-BE49-F238E27FC236}">
                  <a16:creationId xmlns:a16="http://schemas.microsoft.com/office/drawing/2014/main" id="{895484EF-DB9B-4CC6-B0D0-44A3F5EAB287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3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6" name="Freeform 302">
              <a:extLst>
                <a:ext uri="{FF2B5EF4-FFF2-40B4-BE49-F238E27FC236}">
                  <a16:creationId xmlns:a16="http://schemas.microsoft.com/office/drawing/2014/main" id="{769CD946-965B-4CD0-AEC9-EF0E4BD157E4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3" y="2277"/>
              <a:ext cx="66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7" name="Freeform 303">
              <a:extLst>
                <a:ext uri="{FF2B5EF4-FFF2-40B4-BE49-F238E27FC236}">
                  <a16:creationId xmlns:a16="http://schemas.microsoft.com/office/drawing/2014/main" id="{65AD46F2-A74F-4CFC-B821-F46ABC2FBE6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7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2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2" y="0"/>
                  </a:cubicBezTo>
                  <a:cubicBezTo>
                    <a:pt x="12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8" name="Freeform 304">
              <a:extLst>
                <a:ext uri="{FF2B5EF4-FFF2-40B4-BE49-F238E27FC236}">
                  <a16:creationId xmlns:a16="http://schemas.microsoft.com/office/drawing/2014/main" id="{8FBBBADC-89A7-4F82-9D0F-029393A7C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9" name="Freeform 305">
              <a:extLst>
                <a:ext uri="{FF2B5EF4-FFF2-40B4-BE49-F238E27FC236}">
                  <a16:creationId xmlns:a16="http://schemas.microsoft.com/office/drawing/2014/main" id="{378DA0E0-3A9B-48D4-A722-ACBFB05629FB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7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320" name="TextBox 319">
            <a:extLst>
              <a:ext uri="{FF2B5EF4-FFF2-40B4-BE49-F238E27FC236}">
                <a16:creationId xmlns:a16="http://schemas.microsoft.com/office/drawing/2014/main" id="{307E66B9-BCF8-4136-8EBE-6BC0A5CB01C3}"/>
              </a:ext>
            </a:extLst>
          </p:cNvPr>
          <p:cNvSpPr txBox="1"/>
          <p:nvPr userDrawn="1"/>
        </p:nvSpPr>
        <p:spPr>
          <a:xfrm>
            <a:off x="9389481" y="6623392"/>
            <a:ext cx="326912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Hương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Thảo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- tranthao121004@gmail.com</a:t>
            </a:r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596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C74BBE8-1815-4000-8008-945E8B561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3E314DF-819C-4FF1-9C2E-69194E155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CA1525E-7C66-46A7-89CD-0A0836A4BF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BAB08-D03A-4FEF-8092-001CB785BBAB}" type="datetimeFigureOut">
              <a:rPr lang="zh-CN" altLang="en-US" smtClean="0"/>
              <a:t>2025/3/3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3269161-46AB-416B-9C71-590B71BBF5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347D277-5155-4804-A42E-790F5C4F80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D10C2A-8BD2-4CB8-A82F-6E651EDAC849}"/>
              </a:ext>
            </a:extLst>
          </p:cNvPr>
          <p:cNvSpPr txBox="1"/>
          <p:nvPr userDrawn="1"/>
        </p:nvSpPr>
        <p:spPr>
          <a:xfrm>
            <a:off x="9001657" y="6623863"/>
            <a:ext cx="326912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Hương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Thảo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- tranthao121004@gmail.com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0829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73" r:id="rId12"/>
  </p:sldLayoutIdLst>
  <p:transition spd="slow" advClick="0" advTm="100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412239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.xml"/><Relationship Id="rId6" Type="http://schemas.microsoft.com/office/2007/relationships/hdphoto" Target="../media/hdphoto2.wdp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29.png"/><Relationship Id="rId5" Type="http://schemas.openxmlformats.org/officeDocument/2006/relationships/tags" Target="../tags/tag5.xml"/><Relationship Id="rId10" Type="http://schemas.openxmlformats.org/officeDocument/2006/relationships/slideLayout" Target="../slideLayouts/slideLayout15.xml"/><Relationship Id="rId4" Type="http://schemas.openxmlformats.org/officeDocument/2006/relationships/tags" Target="../tags/tag4.xml"/><Relationship Id="rId9" Type="http://schemas.openxmlformats.org/officeDocument/2006/relationships/tags" Target="../tags/tag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5.xml"/><Relationship Id="rId5" Type="http://schemas.microsoft.com/office/2007/relationships/hdphoto" Target="../media/hdphoto4.wdp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0.xml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7.xml"/><Relationship Id="rId6" Type="http://schemas.microsoft.com/office/2007/relationships/hdphoto" Target="../media/hdphoto4.wdp"/><Relationship Id="rId5" Type="http://schemas.openxmlformats.org/officeDocument/2006/relationships/image" Target="../media/image34.png"/><Relationship Id="rId4" Type="http://schemas.microsoft.com/office/2007/relationships/hdphoto" Target="../media/hdphoto3.wdp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2.png"/><Relationship Id="rId7" Type="http://schemas.openxmlformats.org/officeDocument/2006/relationships/image" Target="../media/image45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microsoft.com/office/2007/relationships/hdphoto" Target="../media/hdphoto5.wdp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41885" y="383939"/>
            <a:ext cx="8153303" cy="1023723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algn="ctr"/>
            <a:r>
              <a:rPr lang="en-US" sz="5700" dirty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rgbClr val="0070C0"/>
                </a:solidFill>
                <a:latin typeface="UTM Cookies" panose="02040603050506020204" pitchFamily="18" charset="0"/>
              </a:rPr>
              <a:t>SỰ TÍCH CÂY THÌ LÀ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1796976" y="1747499"/>
            <a:ext cx="9333123" cy="595400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algn="just">
              <a:lnSpc>
                <a:spcPts val="3492"/>
              </a:lnSpc>
            </a:pPr>
            <a:r>
              <a:rPr lang="en-US" sz="3200" b="1" dirty="0" err="1">
                <a:solidFill>
                  <a:srgbClr val="0000CC"/>
                </a:solidFill>
                <a:latin typeface="UTM Avo" panose="02040603050506020204" pitchFamily="18" charset="0"/>
              </a:rPr>
              <a:t>Hãy</a:t>
            </a:r>
            <a:r>
              <a:rPr lang="en-US" sz="3200" b="1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UTM Avo" panose="02040603050506020204" pitchFamily="18" charset="0"/>
              </a:rPr>
              <a:t>kể</a:t>
            </a:r>
            <a:r>
              <a:rPr lang="en-US" sz="3200" b="1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UTM Avo" panose="02040603050506020204" pitchFamily="18" charset="0"/>
              </a:rPr>
              <a:t>tên</a:t>
            </a:r>
            <a:r>
              <a:rPr lang="en-US" sz="3200" b="1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UTM Avo" panose="02040603050506020204" pitchFamily="18" charset="0"/>
              </a:rPr>
              <a:t>một</a:t>
            </a:r>
            <a:r>
              <a:rPr lang="en-US" sz="3200" b="1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UTM Avo" panose="02040603050506020204" pitchFamily="18" charset="0"/>
              </a:rPr>
              <a:t>số</a:t>
            </a:r>
            <a:r>
              <a:rPr lang="en-US" sz="3200" b="1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UTM Avo" panose="02040603050506020204" pitchFamily="18" charset="0"/>
              </a:rPr>
              <a:t>cây</a:t>
            </a:r>
            <a:r>
              <a:rPr lang="en-US" sz="3200" b="1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UTM Avo" panose="02040603050506020204" pitchFamily="18" charset="0"/>
              </a:rPr>
              <a:t>rau</a:t>
            </a:r>
            <a:r>
              <a:rPr lang="en-US" sz="3200" b="1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UTM Avo" panose="02040603050506020204" pitchFamily="18" charset="0"/>
              </a:rPr>
              <a:t>mà</a:t>
            </a:r>
            <a:r>
              <a:rPr lang="en-US" sz="3200" b="1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UTM Avo" panose="02040603050506020204" pitchFamily="18" charset="0"/>
              </a:rPr>
              <a:t>em</a:t>
            </a:r>
            <a:r>
              <a:rPr lang="en-US" sz="3200" b="1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UTM Avo" panose="02040603050506020204" pitchFamily="18" charset="0"/>
              </a:rPr>
              <a:t>biết</a:t>
            </a:r>
            <a:r>
              <a:rPr lang="en-US" sz="3200" b="1" dirty="0">
                <a:solidFill>
                  <a:srgbClr val="0000CC"/>
                </a:solidFill>
                <a:latin typeface="UTM Avo" panose="02040603050506020204" pitchFamily="18" charset="0"/>
              </a:rPr>
              <a:t>.</a:t>
            </a:r>
            <a:endParaRPr lang="vi-VN" sz="3200" b="1" dirty="0">
              <a:solidFill>
                <a:srgbClr val="0000CC"/>
              </a:solidFill>
              <a:latin typeface="UTM Avo" panose="02040603050506020204" pitchFamily="18" charset="0"/>
            </a:endParaRPr>
          </a:p>
        </p:txBody>
      </p:sp>
      <p:pic>
        <p:nvPicPr>
          <p:cNvPr id="20" name="Picture 19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11" t="36850"/>
          <a:stretch/>
        </p:blipFill>
        <p:spPr>
          <a:xfrm>
            <a:off x="580284" y="2897881"/>
            <a:ext cx="11012132" cy="24953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Top 9 tác dụng của cây rau thì là - Tác Dụng Của Câ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84" y="2607582"/>
            <a:ext cx="10857211" cy="382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210E9963-4395-4467-83B2-7E07DF640666}"/>
              </a:ext>
            </a:extLst>
          </p:cNvPr>
          <p:cNvSpPr txBox="1"/>
          <p:nvPr/>
        </p:nvSpPr>
        <p:spPr>
          <a:xfrm>
            <a:off x="354624" y="229206"/>
            <a:ext cx="16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UTM Cookies" panose="02040603050506020204" pitchFamily="18" charset="0"/>
              </a:rPr>
              <a:t>BÀI 11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407D3B02-C21E-4970-8EA0-4F2473D3D471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EFE"/>
              </a:clrFrom>
              <a:clrTo>
                <a:srgbClr val="FF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7466" y="844085"/>
            <a:ext cx="947322" cy="520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39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9" grpId="0"/>
      <p:bldP spid="2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6D384FB-541D-4066-A8DD-7173FED80833}"/>
              </a:ext>
            </a:extLst>
          </p:cNvPr>
          <p:cNvSpPr txBox="1"/>
          <p:nvPr/>
        </p:nvSpPr>
        <p:spPr>
          <a:xfrm>
            <a:off x="517585" y="297712"/>
            <a:ext cx="114386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Đóng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vai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cối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diễn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tả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tên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loại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DF9AAB2-0439-4A7C-91BC-3F0921CA77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352" y="4065732"/>
            <a:ext cx="1675691" cy="249455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C65C7EF-8241-406A-9138-0030DE93BB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9403" y="4470314"/>
            <a:ext cx="2067147" cy="2387686"/>
          </a:xfrm>
          <a:prstGeom prst="rect">
            <a:avLst/>
          </a:prstGeom>
        </p:spPr>
      </p:pic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44CEDCC7-C0EA-4504-BAC9-99F09A2B75F7}"/>
              </a:ext>
            </a:extLst>
          </p:cNvPr>
          <p:cNvSpPr/>
          <p:nvPr/>
        </p:nvSpPr>
        <p:spPr>
          <a:xfrm>
            <a:off x="1483572" y="1841931"/>
            <a:ext cx="3912782" cy="2052084"/>
          </a:xfrm>
          <a:prstGeom prst="cloudCallout">
            <a:avLst>
              <a:gd name="adj1" fmla="val -10567"/>
              <a:gd name="adj2" fmla="val 39105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ta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thì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tên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dừa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775DF83C-FCFD-43B5-8584-837E982078D6}"/>
              </a:ext>
            </a:extLst>
          </p:cNvPr>
          <p:cNvSpPr/>
          <p:nvPr/>
        </p:nvSpPr>
        <p:spPr>
          <a:xfrm>
            <a:off x="6942426" y="1657160"/>
            <a:ext cx="4740552" cy="1632027"/>
          </a:xfrm>
          <a:prstGeom prst="cloudCallout">
            <a:avLst>
              <a:gd name="adj1" fmla="val 9785"/>
              <a:gd name="adj2" fmla="val 42600"/>
            </a:avLst>
          </a:prstGeom>
          <a:solidFill>
            <a:schemeClr val="bg1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Con cảm ơn ạ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407E5C2-B8E9-49D0-B981-80F4824F60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79991" y="4404256"/>
            <a:ext cx="1645972" cy="2264806"/>
          </a:xfrm>
          <a:prstGeom prst="rect">
            <a:avLst/>
          </a:prstGeom>
        </p:spPr>
      </p:pic>
      <p:sp>
        <p:nvSpPr>
          <p:cNvPr id="8" name="Thought Bubble: Cloud 7">
            <a:extLst>
              <a:ext uri="{FF2B5EF4-FFF2-40B4-BE49-F238E27FC236}">
                <a16:creationId xmlns:a16="http://schemas.microsoft.com/office/drawing/2014/main" id="{8052361D-DFE3-4FA5-9859-CC445F0AA301}"/>
              </a:ext>
            </a:extLst>
          </p:cNvPr>
          <p:cNvSpPr/>
          <p:nvPr/>
        </p:nvSpPr>
        <p:spPr>
          <a:xfrm>
            <a:off x="1483572" y="1841931"/>
            <a:ext cx="3912782" cy="2052084"/>
          </a:xfrm>
          <a:prstGeom prst="cloudCallout">
            <a:avLst>
              <a:gd name="adj1" fmla="val -12772"/>
              <a:gd name="adj2" fmla="val 45831"/>
            </a:avLst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ta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thì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tên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Thought Bubble: Cloud 8">
            <a:extLst>
              <a:ext uri="{FF2B5EF4-FFF2-40B4-BE49-F238E27FC236}">
                <a16:creationId xmlns:a16="http://schemas.microsoft.com/office/drawing/2014/main" id="{BE4E80DD-DBBD-4D7C-A22B-DC5DA59F2693}"/>
              </a:ext>
            </a:extLst>
          </p:cNvPr>
          <p:cNvSpPr/>
          <p:nvPr/>
        </p:nvSpPr>
        <p:spPr>
          <a:xfrm>
            <a:off x="6970988" y="1657159"/>
            <a:ext cx="4711990" cy="1632027"/>
          </a:xfrm>
          <a:prstGeom prst="cloudCallout">
            <a:avLst>
              <a:gd name="adj1" fmla="val 9918"/>
              <a:gd name="adj2" fmla="val 34143"/>
            </a:avLst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Con cảm ơn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ạ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!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0C1F485-1441-4B1C-B7AD-8322E0A09ED2}"/>
              </a:ext>
            </a:extLst>
          </p:cNvPr>
          <p:cNvCxnSpPr/>
          <p:nvPr/>
        </p:nvCxnSpPr>
        <p:spPr>
          <a:xfrm>
            <a:off x="1166191" y="808382"/>
            <a:ext cx="445273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3663D8A-5668-4D27-A467-0A0AC944DF9B}"/>
              </a:ext>
            </a:extLst>
          </p:cNvPr>
          <p:cNvCxnSpPr>
            <a:cxnSpLocks/>
          </p:cNvCxnSpPr>
          <p:nvPr/>
        </p:nvCxnSpPr>
        <p:spPr>
          <a:xfrm>
            <a:off x="6096000" y="808382"/>
            <a:ext cx="492996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6971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7066295-277B-474C-8A5F-781D05760988}"/>
              </a:ext>
            </a:extLst>
          </p:cNvPr>
          <p:cNvSpPr txBox="1"/>
          <p:nvPr/>
        </p:nvSpPr>
        <p:spPr>
          <a:xfrm>
            <a:off x="356559" y="413259"/>
            <a:ext cx="118354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 được trời đặt tên, cái cây mảnh khảnh, lá nhỏ xíu đã giới thiệu về mình như thế nào?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CB9C82-DFDA-4EC5-8406-32D459310E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1140" y="3034402"/>
            <a:ext cx="5458681" cy="3507242"/>
          </a:xfrm>
          <a:prstGeom prst="rect">
            <a:avLst/>
          </a:prstGeom>
        </p:spPr>
      </p:pic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CD3F4222-1A2F-43C6-994B-B3169C60266F}"/>
              </a:ext>
            </a:extLst>
          </p:cNvPr>
          <p:cNvSpPr/>
          <p:nvPr/>
        </p:nvSpPr>
        <p:spPr>
          <a:xfrm>
            <a:off x="675906" y="1762504"/>
            <a:ext cx="6038490" cy="1811547"/>
          </a:xfrm>
          <a:prstGeom prst="wedgeRoundRectCallout">
            <a:avLst>
              <a:gd name="adj1" fmla="val 46012"/>
              <a:gd name="adj2" fmla="val 71912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vi-VN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Thưa trời, khi nấu canh riêu cá hoặc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chả cá, chả mực mà không có con thì mất cả ngon ạ.</a:t>
            </a:r>
            <a:endParaRPr lang="en-US" sz="3200" b="1" dirty="0">
              <a:solidFill>
                <a:prstClr val="black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615581C-1F4A-4E88-9FF8-84F62E72C069}"/>
              </a:ext>
            </a:extLst>
          </p:cNvPr>
          <p:cNvCxnSpPr>
            <a:cxnSpLocks/>
          </p:cNvCxnSpPr>
          <p:nvPr/>
        </p:nvCxnSpPr>
        <p:spPr>
          <a:xfrm>
            <a:off x="1037433" y="928303"/>
            <a:ext cx="1008526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95E9FC4-BA6A-4783-8737-7688DF6B1E46}"/>
              </a:ext>
            </a:extLst>
          </p:cNvPr>
          <p:cNvCxnSpPr>
            <a:cxnSpLocks/>
          </p:cNvCxnSpPr>
          <p:nvPr/>
        </p:nvCxnSpPr>
        <p:spPr>
          <a:xfrm>
            <a:off x="475447" y="1467949"/>
            <a:ext cx="569287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2991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8">
            <a:extLst>
              <a:ext uri="{FF2B5EF4-FFF2-40B4-BE49-F238E27FC236}">
                <a16:creationId xmlns:a16="http://schemas.microsoft.com/office/drawing/2014/main" id="{965C33B2-575C-40F6-82AA-6288AC0A0FD9}"/>
              </a:ext>
            </a:extLst>
          </p:cNvPr>
          <p:cNvGrpSpPr/>
          <p:nvPr/>
        </p:nvGrpSpPr>
        <p:grpSpPr>
          <a:xfrm>
            <a:off x="1940156" y="262870"/>
            <a:ext cx="8070118" cy="2531473"/>
            <a:chOff x="8510119" y="2192603"/>
            <a:chExt cx="8070118" cy="2491989"/>
          </a:xfrm>
        </p:grpSpPr>
        <p:sp>
          <p:nvSpPr>
            <p:cNvPr id="3" name="MH_Other_3">
              <a:extLst>
                <a:ext uri="{FF2B5EF4-FFF2-40B4-BE49-F238E27FC236}">
                  <a16:creationId xmlns:a16="http://schemas.microsoft.com/office/drawing/2014/main" id="{74C42865-40AB-4F55-8B66-899CED53CDD7}"/>
                </a:ext>
              </a:extLst>
            </p:cNvPr>
            <p:cNvSpPr>
              <a:spLocks/>
            </p:cNvSpPr>
            <p:nvPr>
              <p:custDataLst>
                <p:tags r:id="rId1"/>
              </p:custDataLst>
            </p:nvPr>
          </p:nvSpPr>
          <p:spPr bwMode="auto">
            <a:xfrm>
              <a:off x="8949411" y="3220950"/>
              <a:ext cx="565090" cy="443287"/>
            </a:xfrm>
            <a:custGeom>
              <a:avLst/>
              <a:gdLst>
                <a:gd name="T0" fmla="*/ 0 w 223"/>
                <a:gd name="T1" fmla="*/ 2147483646 h 174"/>
                <a:gd name="T2" fmla="*/ 2147483646 w 223"/>
                <a:gd name="T3" fmla="*/ 2147483646 h 174"/>
                <a:gd name="T4" fmla="*/ 2147483646 w 223"/>
                <a:gd name="T5" fmla="*/ 2147483646 h 174"/>
                <a:gd name="T6" fmla="*/ 2147483646 w 223"/>
                <a:gd name="T7" fmla="*/ 2147483646 h 174"/>
                <a:gd name="T8" fmla="*/ 2147483646 w 223"/>
                <a:gd name="T9" fmla="*/ 2147483646 h 174"/>
                <a:gd name="T10" fmla="*/ 0 w 223"/>
                <a:gd name="T11" fmla="*/ 2147483646 h 17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3" h="174">
                  <a:moveTo>
                    <a:pt x="0" y="174"/>
                  </a:moveTo>
                  <a:cubicBezTo>
                    <a:pt x="12" y="127"/>
                    <a:pt x="16" y="82"/>
                    <a:pt x="16" y="34"/>
                  </a:cubicBezTo>
                  <a:cubicBezTo>
                    <a:pt x="16" y="19"/>
                    <a:pt x="84" y="31"/>
                    <a:pt x="102" y="16"/>
                  </a:cubicBezTo>
                  <a:cubicBezTo>
                    <a:pt x="120" y="0"/>
                    <a:pt x="157" y="0"/>
                    <a:pt x="162" y="12"/>
                  </a:cubicBezTo>
                  <a:cubicBezTo>
                    <a:pt x="162" y="12"/>
                    <a:pt x="172" y="78"/>
                    <a:pt x="223" y="174"/>
                  </a:cubicBezTo>
                  <a:lnTo>
                    <a:pt x="0" y="174"/>
                  </a:lnTo>
                  <a:close/>
                </a:path>
              </a:pathLst>
            </a:custGeom>
            <a:solidFill>
              <a:srgbClr val="97D5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endParaRPr>
            </a:p>
          </p:txBody>
        </p:sp>
        <p:sp>
          <p:nvSpPr>
            <p:cNvPr id="4" name="MH_Other_4">
              <a:extLst>
                <a:ext uri="{FF2B5EF4-FFF2-40B4-BE49-F238E27FC236}">
                  <a16:creationId xmlns:a16="http://schemas.microsoft.com/office/drawing/2014/main" id="{3447AB7F-01A0-45A8-9C48-14EAE9558586}"/>
                </a:ext>
              </a:extLst>
            </p:cNvPr>
            <p:cNvSpPr>
              <a:spLocks noEditPoints="1"/>
            </p:cNvSpPr>
            <p:nvPr>
              <p:custDataLst>
                <p:tags r:id="rId2"/>
              </p:custDataLst>
            </p:nvPr>
          </p:nvSpPr>
          <p:spPr bwMode="auto">
            <a:xfrm>
              <a:off x="8931441" y="3210964"/>
              <a:ext cx="611017" cy="455267"/>
            </a:xfrm>
            <a:custGeom>
              <a:avLst/>
              <a:gdLst>
                <a:gd name="T0" fmla="*/ 2147483646 w 241"/>
                <a:gd name="T1" fmla="*/ 2147483646 h 179"/>
                <a:gd name="T2" fmla="*/ 2147483646 w 241"/>
                <a:gd name="T3" fmla="*/ 2147483646 h 179"/>
                <a:gd name="T4" fmla="*/ 2147483646 w 241"/>
                <a:gd name="T5" fmla="*/ 2147483646 h 179"/>
                <a:gd name="T6" fmla="*/ 2147483646 w 241"/>
                <a:gd name="T7" fmla="*/ 2147483646 h 179"/>
                <a:gd name="T8" fmla="*/ 2147483646 w 241"/>
                <a:gd name="T9" fmla="*/ 2147483646 h 179"/>
                <a:gd name="T10" fmla="*/ 2147483646 w 241"/>
                <a:gd name="T11" fmla="*/ 0 h 179"/>
                <a:gd name="T12" fmla="*/ 2147483646 w 241"/>
                <a:gd name="T13" fmla="*/ 0 h 179"/>
                <a:gd name="T14" fmla="*/ 2147483646 w 241"/>
                <a:gd name="T15" fmla="*/ 2147483646 h 179"/>
                <a:gd name="T16" fmla="*/ 2147483646 w 241"/>
                <a:gd name="T17" fmla="*/ 2147483646 h 179"/>
                <a:gd name="T18" fmla="*/ 2147483646 w 241"/>
                <a:gd name="T19" fmla="*/ 2147483646 h 179"/>
                <a:gd name="T20" fmla="*/ 2147483646 w 241"/>
                <a:gd name="T21" fmla="*/ 2147483646 h 179"/>
                <a:gd name="T22" fmla="*/ 2147483646 w 241"/>
                <a:gd name="T23" fmla="*/ 2147483646 h 179"/>
                <a:gd name="T24" fmla="*/ 2147483646 w 241"/>
                <a:gd name="T25" fmla="*/ 2147483646 h 179"/>
                <a:gd name="T26" fmla="*/ 2147483646 w 241"/>
                <a:gd name="T27" fmla="*/ 2147483646 h 179"/>
                <a:gd name="T28" fmla="*/ 2147483646 w 241"/>
                <a:gd name="T29" fmla="*/ 2147483646 h 179"/>
                <a:gd name="T30" fmla="*/ 2147483646 w 241"/>
                <a:gd name="T31" fmla="*/ 2147483646 h 179"/>
                <a:gd name="T32" fmla="*/ 2147483646 w 241"/>
                <a:gd name="T33" fmla="*/ 2147483646 h 179"/>
                <a:gd name="T34" fmla="*/ 2147483646 w 241"/>
                <a:gd name="T35" fmla="*/ 2147483646 h 179"/>
                <a:gd name="T36" fmla="*/ 2147483646 w 241"/>
                <a:gd name="T37" fmla="*/ 2147483646 h 179"/>
                <a:gd name="T38" fmla="*/ 2147483646 w 241"/>
                <a:gd name="T39" fmla="*/ 2147483646 h 179"/>
                <a:gd name="T40" fmla="*/ 0 w 241"/>
                <a:gd name="T41" fmla="*/ 2147483646 h 179"/>
                <a:gd name="T42" fmla="*/ 0 w 241"/>
                <a:gd name="T43" fmla="*/ 2147483646 h 179"/>
                <a:gd name="T44" fmla="*/ 2147483646 w 241"/>
                <a:gd name="T45" fmla="*/ 2147483646 h 179"/>
                <a:gd name="T46" fmla="*/ 2147483646 w 241"/>
                <a:gd name="T47" fmla="*/ 2147483646 h 179"/>
                <a:gd name="T48" fmla="*/ 2147483646 w 241"/>
                <a:gd name="T49" fmla="*/ 2147483646 h 179"/>
                <a:gd name="T50" fmla="*/ 2147483646 w 241"/>
                <a:gd name="T51" fmla="*/ 2147483646 h 179"/>
                <a:gd name="T52" fmla="*/ 2147483646 w 241"/>
                <a:gd name="T53" fmla="*/ 2147483646 h 17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241" h="179">
                  <a:moveTo>
                    <a:pt x="240" y="177"/>
                  </a:moveTo>
                  <a:cubicBezTo>
                    <a:pt x="236" y="172"/>
                    <a:pt x="233" y="166"/>
                    <a:pt x="230" y="160"/>
                  </a:cubicBezTo>
                  <a:cubicBezTo>
                    <a:pt x="221" y="143"/>
                    <a:pt x="213" y="126"/>
                    <a:pt x="205" y="109"/>
                  </a:cubicBezTo>
                  <a:cubicBezTo>
                    <a:pt x="196" y="89"/>
                    <a:pt x="189" y="72"/>
                    <a:pt x="184" y="56"/>
                  </a:cubicBezTo>
                  <a:cubicBezTo>
                    <a:pt x="178" y="39"/>
                    <a:pt x="172" y="20"/>
                    <a:pt x="168" y="1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5" y="0"/>
                    <a:pt x="165" y="0"/>
                    <a:pt x="165" y="0"/>
                  </a:cubicBezTo>
                  <a:cubicBezTo>
                    <a:pt x="165" y="2"/>
                    <a:pt x="165" y="2"/>
                    <a:pt x="165" y="2"/>
                  </a:cubicBezTo>
                  <a:cubicBezTo>
                    <a:pt x="166" y="10"/>
                    <a:pt x="168" y="19"/>
                    <a:pt x="171" y="30"/>
                  </a:cubicBezTo>
                  <a:cubicBezTo>
                    <a:pt x="173" y="39"/>
                    <a:pt x="176" y="49"/>
                    <a:pt x="179" y="58"/>
                  </a:cubicBezTo>
                  <a:cubicBezTo>
                    <a:pt x="185" y="76"/>
                    <a:pt x="191" y="94"/>
                    <a:pt x="199" y="112"/>
                  </a:cubicBezTo>
                  <a:cubicBezTo>
                    <a:pt x="206" y="129"/>
                    <a:pt x="214" y="146"/>
                    <a:pt x="223" y="164"/>
                  </a:cubicBezTo>
                  <a:cubicBezTo>
                    <a:pt x="226" y="169"/>
                    <a:pt x="228" y="174"/>
                    <a:pt x="231" y="178"/>
                  </a:cubicBezTo>
                  <a:cubicBezTo>
                    <a:pt x="231" y="179"/>
                    <a:pt x="231" y="179"/>
                    <a:pt x="231" y="179"/>
                  </a:cubicBezTo>
                  <a:cubicBezTo>
                    <a:pt x="241" y="179"/>
                    <a:pt x="241" y="179"/>
                    <a:pt x="241" y="179"/>
                  </a:cubicBezTo>
                  <a:lnTo>
                    <a:pt x="240" y="177"/>
                  </a:lnTo>
                  <a:close/>
                  <a:moveTo>
                    <a:pt x="23" y="30"/>
                  </a:moveTo>
                  <a:cubicBezTo>
                    <a:pt x="20" y="30"/>
                    <a:pt x="20" y="30"/>
                    <a:pt x="20" y="30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19" y="73"/>
                    <a:pt x="15" y="110"/>
                    <a:pt x="8" y="145"/>
                  </a:cubicBezTo>
                  <a:cubicBezTo>
                    <a:pt x="6" y="155"/>
                    <a:pt x="3" y="166"/>
                    <a:pt x="0" y="178"/>
                  </a:cubicBezTo>
                  <a:cubicBezTo>
                    <a:pt x="0" y="179"/>
                    <a:pt x="0" y="179"/>
                    <a:pt x="0" y="179"/>
                  </a:cubicBezTo>
                  <a:cubicBezTo>
                    <a:pt x="7" y="179"/>
                    <a:pt x="7" y="179"/>
                    <a:pt x="7" y="179"/>
                  </a:cubicBezTo>
                  <a:cubicBezTo>
                    <a:pt x="7" y="178"/>
                    <a:pt x="7" y="178"/>
                    <a:pt x="7" y="178"/>
                  </a:cubicBezTo>
                  <a:cubicBezTo>
                    <a:pt x="10" y="167"/>
                    <a:pt x="12" y="156"/>
                    <a:pt x="14" y="146"/>
                  </a:cubicBezTo>
                  <a:cubicBezTo>
                    <a:pt x="21" y="110"/>
                    <a:pt x="24" y="71"/>
                    <a:pt x="23" y="31"/>
                  </a:cubicBezTo>
                  <a:lnTo>
                    <a:pt x="23" y="30"/>
                  </a:lnTo>
                  <a:close/>
                </a:path>
              </a:pathLst>
            </a:custGeom>
            <a:solidFill>
              <a:srgbClr val="520E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endParaRPr>
            </a:p>
          </p:txBody>
        </p:sp>
        <p:sp>
          <p:nvSpPr>
            <p:cNvPr id="5" name="MH_Other_5">
              <a:extLst>
                <a:ext uri="{FF2B5EF4-FFF2-40B4-BE49-F238E27FC236}">
                  <a16:creationId xmlns:a16="http://schemas.microsoft.com/office/drawing/2014/main" id="{2C5E07BA-6BE6-47E3-AC6E-929D17DA5B74}"/>
                </a:ext>
              </a:extLst>
            </p:cNvPr>
            <p:cNvSpPr>
              <a:spLocks/>
            </p:cNvSpPr>
            <p:nvPr>
              <p:custDataLst>
                <p:tags r:id="rId3"/>
              </p:custDataLst>
            </p:nvPr>
          </p:nvSpPr>
          <p:spPr bwMode="auto">
            <a:xfrm>
              <a:off x="9067222" y="3252899"/>
              <a:ext cx="213657" cy="217649"/>
            </a:xfrm>
            <a:custGeom>
              <a:avLst/>
              <a:gdLst>
                <a:gd name="T0" fmla="*/ 0 w 84"/>
                <a:gd name="T1" fmla="*/ 2147483646 h 86"/>
                <a:gd name="T2" fmla="*/ 2147483646 w 84"/>
                <a:gd name="T3" fmla="*/ 2147483646 h 86"/>
                <a:gd name="T4" fmla="*/ 2147483646 w 84"/>
                <a:gd name="T5" fmla="*/ 2147483646 h 86"/>
                <a:gd name="T6" fmla="*/ 0 w 84"/>
                <a:gd name="T7" fmla="*/ 2147483646 h 8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4" h="86">
                  <a:moveTo>
                    <a:pt x="0" y="16"/>
                  </a:moveTo>
                  <a:cubicBezTo>
                    <a:pt x="51" y="86"/>
                    <a:pt x="83" y="4"/>
                    <a:pt x="83" y="4"/>
                  </a:cubicBezTo>
                  <a:cubicBezTo>
                    <a:pt x="84" y="0"/>
                    <a:pt x="43" y="15"/>
                    <a:pt x="25" y="15"/>
                  </a:cubicBezTo>
                  <a:cubicBezTo>
                    <a:pt x="7" y="16"/>
                    <a:pt x="0" y="16"/>
                    <a:pt x="0" y="16"/>
                  </a:cubicBezTo>
                  <a:close/>
                </a:path>
              </a:pathLst>
            </a:custGeom>
            <a:solidFill>
              <a:srgbClr val="FDE4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endParaRPr>
            </a:p>
          </p:txBody>
        </p:sp>
        <p:sp>
          <p:nvSpPr>
            <p:cNvPr id="6" name="MH_Other_6">
              <a:extLst>
                <a:ext uri="{FF2B5EF4-FFF2-40B4-BE49-F238E27FC236}">
                  <a16:creationId xmlns:a16="http://schemas.microsoft.com/office/drawing/2014/main" id="{DD51C761-5613-4FDC-A3DC-22387C45968C}"/>
                </a:ext>
              </a:extLst>
            </p:cNvPr>
            <p:cNvSpPr>
              <a:spLocks/>
            </p:cNvSpPr>
            <p:nvPr>
              <p:custDataLst>
                <p:tags r:id="rId4"/>
              </p:custDataLst>
            </p:nvPr>
          </p:nvSpPr>
          <p:spPr bwMode="auto">
            <a:xfrm>
              <a:off x="9039267" y="3274863"/>
              <a:ext cx="139775" cy="165734"/>
            </a:xfrm>
            <a:custGeom>
              <a:avLst/>
              <a:gdLst>
                <a:gd name="T0" fmla="*/ 2147483646 w 55"/>
                <a:gd name="T1" fmla="*/ 2147483646 h 65"/>
                <a:gd name="T2" fmla="*/ 2147483646 w 55"/>
                <a:gd name="T3" fmla="*/ 2147483646 h 65"/>
                <a:gd name="T4" fmla="*/ 2147483646 w 55"/>
                <a:gd name="T5" fmla="*/ 2147483646 h 65"/>
                <a:gd name="T6" fmla="*/ 0 w 55"/>
                <a:gd name="T7" fmla="*/ 0 h 65"/>
                <a:gd name="T8" fmla="*/ 2147483646 w 55"/>
                <a:gd name="T9" fmla="*/ 2147483646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5" h="65">
                  <a:moveTo>
                    <a:pt x="9" y="5"/>
                  </a:moveTo>
                  <a:cubicBezTo>
                    <a:pt x="9" y="5"/>
                    <a:pt x="48" y="28"/>
                    <a:pt x="51" y="34"/>
                  </a:cubicBezTo>
                  <a:cubicBezTo>
                    <a:pt x="55" y="40"/>
                    <a:pt x="27" y="44"/>
                    <a:pt x="30" y="65"/>
                  </a:cubicBezTo>
                  <a:cubicBezTo>
                    <a:pt x="30" y="65"/>
                    <a:pt x="3" y="30"/>
                    <a:pt x="0" y="0"/>
                  </a:cubicBezTo>
                  <a:lnTo>
                    <a:pt x="9" y="5"/>
                  </a:lnTo>
                  <a:close/>
                </a:path>
              </a:pathLst>
            </a:custGeom>
            <a:solidFill>
              <a:srgbClr val="97D5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endParaRPr>
            </a:p>
          </p:txBody>
        </p:sp>
        <p:sp>
          <p:nvSpPr>
            <p:cNvPr id="7" name="MH_Other_7">
              <a:extLst>
                <a:ext uri="{FF2B5EF4-FFF2-40B4-BE49-F238E27FC236}">
                  <a16:creationId xmlns:a16="http://schemas.microsoft.com/office/drawing/2014/main" id="{080BAB0D-2E25-4709-8838-BD7606183FF1}"/>
                </a:ext>
              </a:extLst>
            </p:cNvPr>
            <p:cNvSpPr>
              <a:spLocks/>
            </p:cNvSpPr>
            <p:nvPr>
              <p:custDataLst>
                <p:tags r:id="rId5"/>
              </p:custDataLst>
            </p:nvPr>
          </p:nvSpPr>
          <p:spPr bwMode="auto">
            <a:xfrm>
              <a:off x="9179041" y="3240918"/>
              <a:ext cx="129792" cy="185701"/>
            </a:xfrm>
            <a:custGeom>
              <a:avLst/>
              <a:gdLst>
                <a:gd name="T0" fmla="*/ 2147483646 w 51"/>
                <a:gd name="T1" fmla="*/ 2147483646 h 73"/>
                <a:gd name="T2" fmla="*/ 2147483646 w 51"/>
                <a:gd name="T3" fmla="*/ 2147483646 h 73"/>
                <a:gd name="T4" fmla="*/ 2147483646 w 51"/>
                <a:gd name="T5" fmla="*/ 2147483646 h 73"/>
                <a:gd name="T6" fmla="*/ 2147483646 w 51"/>
                <a:gd name="T7" fmla="*/ 0 h 73"/>
                <a:gd name="T8" fmla="*/ 2147483646 w 51"/>
                <a:gd name="T9" fmla="*/ 2147483646 h 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" h="73">
                  <a:moveTo>
                    <a:pt x="41" y="7"/>
                  </a:moveTo>
                  <a:cubicBezTo>
                    <a:pt x="41" y="7"/>
                    <a:pt x="5" y="38"/>
                    <a:pt x="2" y="44"/>
                  </a:cubicBezTo>
                  <a:cubicBezTo>
                    <a:pt x="0" y="51"/>
                    <a:pt x="25" y="51"/>
                    <a:pt x="26" y="73"/>
                  </a:cubicBezTo>
                  <a:cubicBezTo>
                    <a:pt x="26" y="73"/>
                    <a:pt x="51" y="30"/>
                    <a:pt x="49" y="0"/>
                  </a:cubicBezTo>
                  <a:lnTo>
                    <a:pt x="41" y="7"/>
                  </a:lnTo>
                  <a:close/>
                </a:path>
              </a:pathLst>
            </a:custGeom>
            <a:solidFill>
              <a:srgbClr val="97D5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endParaRPr>
            </a:p>
          </p:txBody>
        </p:sp>
        <p:sp>
          <p:nvSpPr>
            <p:cNvPr id="8" name="MH_Other_8">
              <a:extLst>
                <a:ext uri="{FF2B5EF4-FFF2-40B4-BE49-F238E27FC236}">
                  <a16:creationId xmlns:a16="http://schemas.microsoft.com/office/drawing/2014/main" id="{0A85087B-3B8F-4E5F-A4E8-C08D8E38384F}"/>
                </a:ext>
              </a:extLst>
            </p:cNvPr>
            <p:cNvSpPr>
              <a:spLocks noEditPoints="1"/>
            </p:cNvSpPr>
            <p:nvPr>
              <p:custDataLst>
                <p:tags r:id="rId6"/>
              </p:custDataLst>
            </p:nvPr>
          </p:nvSpPr>
          <p:spPr bwMode="auto">
            <a:xfrm>
              <a:off x="9031279" y="3230933"/>
              <a:ext cx="279550" cy="237618"/>
            </a:xfrm>
            <a:custGeom>
              <a:avLst/>
              <a:gdLst>
                <a:gd name="T0" fmla="*/ 2147483646 w 110"/>
                <a:gd name="T1" fmla="*/ 2147483646 h 93"/>
                <a:gd name="T2" fmla="*/ 2147483646 w 110"/>
                <a:gd name="T3" fmla="*/ 2147483646 h 93"/>
                <a:gd name="T4" fmla="*/ 2147483646 w 110"/>
                <a:gd name="T5" fmla="*/ 2147483646 h 93"/>
                <a:gd name="T6" fmla="*/ 2147483646 w 110"/>
                <a:gd name="T7" fmla="*/ 2147483646 h 93"/>
                <a:gd name="T8" fmla="*/ 2147483646 w 110"/>
                <a:gd name="T9" fmla="*/ 2147483646 h 93"/>
                <a:gd name="T10" fmla="*/ 2147483646 w 110"/>
                <a:gd name="T11" fmla="*/ 2147483646 h 93"/>
                <a:gd name="T12" fmla="*/ 2147483646 w 110"/>
                <a:gd name="T13" fmla="*/ 2147483646 h 93"/>
                <a:gd name="T14" fmla="*/ 0 w 110"/>
                <a:gd name="T15" fmla="*/ 2147483646 h 93"/>
                <a:gd name="T16" fmla="*/ 2147483646 w 110"/>
                <a:gd name="T17" fmla="*/ 2147483646 h 93"/>
                <a:gd name="T18" fmla="*/ 2147483646 w 110"/>
                <a:gd name="T19" fmla="*/ 2147483646 h 93"/>
                <a:gd name="T20" fmla="*/ 2147483646 w 110"/>
                <a:gd name="T21" fmla="*/ 2147483646 h 93"/>
                <a:gd name="T22" fmla="*/ 2147483646 w 110"/>
                <a:gd name="T23" fmla="*/ 2147483646 h 93"/>
                <a:gd name="T24" fmla="*/ 2147483646 w 110"/>
                <a:gd name="T25" fmla="*/ 2147483646 h 93"/>
                <a:gd name="T26" fmla="*/ 2147483646 w 110"/>
                <a:gd name="T27" fmla="*/ 2147483646 h 93"/>
                <a:gd name="T28" fmla="*/ 2147483646 w 110"/>
                <a:gd name="T29" fmla="*/ 2147483646 h 93"/>
                <a:gd name="T30" fmla="*/ 2147483646 w 110"/>
                <a:gd name="T31" fmla="*/ 2147483646 h 93"/>
                <a:gd name="T32" fmla="*/ 2147483646 w 110"/>
                <a:gd name="T33" fmla="*/ 2147483646 h 93"/>
                <a:gd name="T34" fmla="*/ 2147483646 w 110"/>
                <a:gd name="T35" fmla="*/ 2147483646 h 93"/>
                <a:gd name="T36" fmla="*/ 2147483646 w 110"/>
                <a:gd name="T37" fmla="*/ 2147483646 h 93"/>
                <a:gd name="T38" fmla="*/ 2147483646 w 110"/>
                <a:gd name="T39" fmla="*/ 2147483646 h 93"/>
                <a:gd name="T40" fmla="*/ 2147483646 w 110"/>
                <a:gd name="T41" fmla="*/ 2147483646 h 93"/>
                <a:gd name="T42" fmla="*/ 2147483646 w 110"/>
                <a:gd name="T43" fmla="*/ 2147483646 h 93"/>
                <a:gd name="T44" fmla="*/ 2147483646 w 110"/>
                <a:gd name="T45" fmla="*/ 2147483646 h 93"/>
                <a:gd name="T46" fmla="*/ 2147483646 w 110"/>
                <a:gd name="T47" fmla="*/ 2147483646 h 93"/>
                <a:gd name="T48" fmla="*/ 2147483646 w 110"/>
                <a:gd name="T49" fmla="*/ 0 h 93"/>
                <a:gd name="T50" fmla="*/ 2147483646 w 110"/>
                <a:gd name="T51" fmla="*/ 2147483646 h 93"/>
                <a:gd name="T52" fmla="*/ 2147483646 w 110"/>
                <a:gd name="T53" fmla="*/ 2147483646 h 93"/>
                <a:gd name="T54" fmla="*/ 2147483646 w 110"/>
                <a:gd name="T55" fmla="*/ 2147483646 h 93"/>
                <a:gd name="T56" fmla="*/ 2147483646 w 110"/>
                <a:gd name="T57" fmla="*/ 2147483646 h 93"/>
                <a:gd name="T58" fmla="*/ 2147483646 w 110"/>
                <a:gd name="T59" fmla="*/ 2147483646 h 93"/>
                <a:gd name="T60" fmla="*/ 2147483646 w 110"/>
                <a:gd name="T61" fmla="*/ 2147483646 h 93"/>
                <a:gd name="T62" fmla="*/ 2147483646 w 110"/>
                <a:gd name="T63" fmla="*/ 2147483646 h 93"/>
                <a:gd name="T64" fmla="*/ 2147483646 w 110"/>
                <a:gd name="T65" fmla="*/ 2147483646 h 93"/>
                <a:gd name="T66" fmla="*/ 2147483646 w 110"/>
                <a:gd name="T67" fmla="*/ 2147483646 h 93"/>
                <a:gd name="T68" fmla="*/ 2147483646 w 110"/>
                <a:gd name="T69" fmla="*/ 2147483646 h 93"/>
                <a:gd name="T70" fmla="*/ 2147483646 w 110"/>
                <a:gd name="T71" fmla="*/ 2147483646 h 93"/>
                <a:gd name="T72" fmla="*/ 2147483646 w 110"/>
                <a:gd name="T73" fmla="*/ 2147483646 h 93"/>
                <a:gd name="T74" fmla="*/ 2147483646 w 110"/>
                <a:gd name="T75" fmla="*/ 2147483646 h 93"/>
                <a:gd name="T76" fmla="*/ 2147483646 w 110"/>
                <a:gd name="T77" fmla="*/ 2147483646 h 93"/>
                <a:gd name="T78" fmla="*/ 2147483646 w 110"/>
                <a:gd name="T79" fmla="*/ 2147483646 h 93"/>
                <a:gd name="T80" fmla="*/ 2147483646 w 110"/>
                <a:gd name="T81" fmla="*/ 2147483646 h 93"/>
                <a:gd name="T82" fmla="*/ 2147483646 w 110"/>
                <a:gd name="T83" fmla="*/ 2147483646 h 93"/>
                <a:gd name="T84" fmla="*/ 2147483646 w 110"/>
                <a:gd name="T85" fmla="*/ 2147483646 h 93"/>
                <a:gd name="T86" fmla="*/ 2147483646 w 110"/>
                <a:gd name="T87" fmla="*/ 2147483646 h 93"/>
                <a:gd name="T88" fmla="*/ 2147483646 w 110"/>
                <a:gd name="T89" fmla="*/ 2147483646 h 93"/>
                <a:gd name="T90" fmla="*/ 2147483646 w 110"/>
                <a:gd name="T91" fmla="*/ 2147483646 h 9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110" h="93">
                  <a:moveTo>
                    <a:pt x="57" y="51"/>
                  </a:moveTo>
                  <a:cubicBezTo>
                    <a:pt x="57" y="50"/>
                    <a:pt x="57" y="50"/>
                    <a:pt x="57" y="50"/>
                  </a:cubicBezTo>
                  <a:cubicBezTo>
                    <a:pt x="57" y="50"/>
                    <a:pt x="57" y="50"/>
                    <a:pt x="57" y="50"/>
                  </a:cubicBezTo>
                  <a:cubicBezTo>
                    <a:pt x="56" y="48"/>
                    <a:pt x="54" y="47"/>
                    <a:pt x="53" y="46"/>
                  </a:cubicBezTo>
                  <a:cubicBezTo>
                    <a:pt x="52" y="45"/>
                    <a:pt x="52" y="45"/>
                    <a:pt x="52" y="45"/>
                  </a:cubicBezTo>
                  <a:cubicBezTo>
                    <a:pt x="47" y="40"/>
                    <a:pt x="41" y="36"/>
                    <a:pt x="33" y="31"/>
                  </a:cubicBezTo>
                  <a:cubicBezTo>
                    <a:pt x="31" y="30"/>
                    <a:pt x="30" y="29"/>
                    <a:pt x="28" y="29"/>
                  </a:cubicBezTo>
                  <a:cubicBezTo>
                    <a:pt x="23" y="26"/>
                    <a:pt x="18" y="24"/>
                    <a:pt x="13" y="21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0" y="19"/>
                    <a:pt x="7" y="17"/>
                    <a:pt x="5" y="16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24"/>
                    <a:pt x="2" y="30"/>
                    <a:pt x="4" y="36"/>
                  </a:cubicBezTo>
                  <a:cubicBezTo>
                    <a:pt x="5" y="41"/>
                    <a:pt x="7" y="47"/>
                    <a:pt x="10" y="53"/>
                  </a:cubicBezTo>
                  <a:cubicBezTo>
                    <a:pt x="13" y="58"/>
                    <a:pt x="16" y="63"/>
                    <a:pt x="20" y="69"/>
                  </a:cubicBezTo>
                  <a:cubicBezTo>
                    <a:pt x="23" y="75"/>
                    <a:pt x="27" y="80"/>
                    <a:pt x="31" y="84"/>
                  </a:cubicBezTo>
                  <a:cubicBezTo>
                    <a:pt x="39" y="93"/>
                    <a:pt x="39" y="93"/>
                    <a:pt x="39" y="93"/>
                  </a:cubicBezTo>
                  <a:cubicBezTo>
                    <a:pt x="36" y="82"/>
                    <a:pt x="36" y="82"/>
                    <a:pt x="36" y="82"/>
                  </a:cubicBezTo>
                  <a:cubicBezTo>
                    <a:pt x="35" y="78"/>
                    <a:pt x="36" y="75"/>
                    <a:pt x="37" y="72"/>
                  </a:cubicBezTo>
                  <a:cubicBezTo>
                    <a:pt x="38" y="69"/>
                    <a:pt x="40" y="66"/>
                    <a:pt x="44" y="64"/>
                  </a:cubicBezTo>
                  <a:cubicBezTo>
                    <a:pt x="46" y="62"/>
                    <a:pt x="48" y="61"/>
                    <a:pt x="51" y="60"/>
                  </a:cubicBezTo>
                  <a:cubicBezTo>
                    <a:pt x="51" y="59"/>
                    <a:pt x="52" y="59"/>
                    <a:pt x="53" y="58"/>
                  </a:cubicBezTo>
                  <a:cubicBezTo>
                    <a:pt x="54" y="57"/>
                    <a:pt x="55" y="57"/>
                    <a:pt x="56" y="56"/>
                  </a:cubicBezTo>
                  <a:cubicBezTo>
                    <a:pt x="57" y="55"/>
                    <a:pt x="57" y="54"/>
                    <a:pt x="57" y="53"/>
                  </a:cubicBezTo>
                  <a:cubicBezTo>
                    <a:pt x="58" y="53"/>
                    <a:pt x="57" y="52"/>
                    <a:pt x="57" y="51"/>
                  </a:cubicBezTo>
                  <a:close/>
                  <a:moveTo>
                    <a:pt x="50" y="54"/>
                  </a:moveTo>
                  <a:cubicBezTo>
                    <a:pt x="49" y="55"/>
                    <a:pt x="47" y="56"/>
                    <a:pt x="45" y="57"/>
                  </a:cubicBezTo>
                  <a:cubicBezTo>
                    <a:pt x="44" y="58"/>
                    <a:pt x="42" y="60"/>
                    <a:pt x="41" y="61"/>
                  </a:cubicBezTo>
                  <a:cubicBezTo>
                    <a:pt x="37" y="64"/>
                    <a:pt x="35" y="67"/>
                    <a:pt x="33" y="70"/>
                  </a:cubicBezTo>
                  <a:cubicBezTo>
                    <a:pt x="32" y="71"/>
                    <a:pt x="32" y="72"/>
                    <a:pt x="31" y="74"/>
                  </a:cubicBezTo>
                  <a:cubicBezTo>
                    <a:pt x="30" y="71"/>
                    <a:pt x="28" y="68"/>
                    <a:pt x="26" y="65"/>
                  </a:cubicBezTo>
                  <a:cubicBezTo>
                    <a:pt x="23" y="60"/>
                    <a:pt x="20" y="54"/>
                    <a:pt x="18" y="49"/>
                  </a:cubicBezTo>
                  <a:cubicBezTo>
                    <a:pt x="15" y="44"/>
                    <a:pt x="12" y="38"/>
                    <a:pt x="10" y="33"/>
                  </a:cubicBezTo>
                  <a:cubicBezTo>
                    <a:pt x="9" y="29"/>
                    <a:pt x="7" y="25"/>
                    <a:pt x="6" y="20"/>
                  </a:cubicBezTo>
                  <a:cubicBezTo>
                    <a:pt x="8" y="21"/>
                    <a:pt x="9" y="22"/>
                    <a:pt x="11" y="23"/>
                  </a:cubicBezTo>
                  <a:cubicBezTo>
                    <a:pt x="17" y="27"/>
                    <a:pt x="23" y="31"/>
                    <a:pt x="29" y="36"/>
                  </a:cubicBezTo>
                  <a:cubicBezTo>
                    <a:pt x="30" y="36"/>
                    <a:pt x="30" y="36"/>
                    <a:pt x="30" y="36"/>
                  </a:cubicBezTo>
                  <a:cubicBezTo>
                    <a:pt x="35" y="41"/>
                    <a:pt x="40" y="45"/>
                    <a:pt x="46" y="48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49" y="51"/>
                    <a:pt x="51" y="52"/>
                    <a:pt x="52" y="53"/>
                  </a:cubicBezTo>
                  <a:cubicBezTo>
                    <a:pt x="51" y="53"/>
                    <a:pt x="51" y="53"/>
                    <a:pt x="50" y="54"/>
                  </a:cubicBezTo>
                  <a:close/>
                  <a:moveTo>
                    <a:pt x="110" y="5"/>
                  </a:moveTo>
                  <a:cubicBezTo>
                    <a:pt x="108" y="4"/>
                    <a:pt x="108" y="4"/>
                    <a:pt x="108" y="4"/>
                  </a:cubicBezTo>
                  <a:cubicBezTo>
                    <a:pt x="108" y="4"/>
                    <a:pt x="108" y="4"/>
                    <a:pt x="108" y="4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05" y="3"/>
                    <a:pt x="105" y="3"/>
                    <a:pt x="105" y="3"/>
                  </a:cubicBezTo>
                  <a:cubicBezTo>
                    <a:pt x="105" y="3"/>
                    <a:pt x="105" y="3"/>
                    <a:pt x="105" y="3"/>
                  </a:cubicBezTo>
                  <a:cubicBezTo>
                    <a:pt x="105" y="3"/>
                    <a:pt x="105" y="3"/>
                    <a:pt x="105" y="3"/>
                  </a:cubicBezTo>
                  <a:cubicBezTo>
                    <a:pt x="103" y="5"/>
                    <a:pt x="100" y="7"/>
                    <a:pt x="98" y="9"/>
                  </a:cubicBezTo>
                  <a:cubicBezTo>
                    <a:pt x="94" y="13"/>
                    <a:pt x="89" y="16"/>
                    <a:pt x="85" y="19"/>
                  </a:cubicBezTo>
                  <a:cubicBezTo>
                    <a:pt x="83" y="21"/>
                    <a:pt x="81" y="22"/>
                    <a:pt x="79" y="24"/>
                  </a:cubicBezTo>
                  <a:cubicBezTo>
                    <a:pt x="72" y="29"/>
                    <a:pt x="67" y="35"/>
                    <a:pt x="62" y="40"/>
                  </a:cubicBezTo>
                  <a:cubicBezTo>
                    <a:pt x="61" y="42"/>
                    <a:pt x="60" y="44"/>
                    <a:pt x="58" y="46"/>
                  </a:cubicBezTo>
                  <a:cubicBezTo>
                    <a:pt x="58" y="46"/>
                    <a:pt x="58" y="47"/>
                    <a:pt x="58" y="48"/>
                  </a:cubicBezTo>
                  <a:cubicBezTo>
                    <a:pt x="57" y="49"/>
                    <a:pt x="57" y="50"/>
                    <a:pt x="58" y="51"/>
                  </a:cubicBezTo>
                  <a:cubicBezTo>
                    <a:pt x="59" y="53"/>
                    <a:pt x="60" y="53"/>
                    <a:pt x="61" y="54"/>
                  </a:cubicBezTo>
                  <a:cubicBezTo>
                    <a:pt x="61" y="54"/>
                    <a:pt x="61" y="54"/>
                    <a:pt x="61" y="54"/>
                  </a:cubicBezTo>
                  <a:cubicBezTo>
                    <a:pt x="63" y="55"/>
                    <a:pt x="64" y="56"/>
                    <a:pt x="65" y="56"/>
                  </a:cubicBezTo>
                  <a:cubicBezTo>
                    <a:pt x="68" y="57"/>
                    <a:pt x="70" y="58"/>
                    <a:pt x="71" y="60"/>
                  </a:cubicBezTo>
                  <a:cubicBezTo>
                    <a:pt x="75" y="62"/>
                    <a:pt x="77" y="64"/>
                    <a:pt x="79" y="67"/>
                  </a:cubicBezTo>
                  <a:cubicBezTo>
                    <a:pt x="81" y="70"/>
                    <a:pt x="81" y="73"/>
                    <a:pt x="81" y="77"/>
                  </a:cubicBezTo>
                  <a:cubicBezTo>
                    <a:pt x="81" y="87"/>
                    <a:pt x="81" y="87"/>
                    <a:pt x="81" y="87"/>
                  </a:cubicBezTo>
                  <a:cubicBezTo>
                    <a:pt x="87" y="78"/>
                    <a:pt x="87" y="78"/>
                    <a:pt x="87" y="78"/>
                  </a:cubicBezTo>
                  <a:cubicBezTo>
                    <a:pt x="90" y="73"/>
                    <a:pt x="93" y="68"/>
                    <a:pt x="96" y="61"/>
                  </a:cubicBezTo>
                  <a:cubicBezTo>
                    <a:pt x="99" y="55"/>
                    <a:pt x="102" y="50"/>
                    <a:pt x="104" y="43"/>
                  </a:cubicBezTo>
                  <a:cubicBezTo>
                    <a:pt x="106" y="36"/>
                    <a:pt x="108" y="30"/>
                    <a:pt x="109" y="24"/>
                  </a:cubicBezTo>
                  <a:cubicBezTo>
                    <a:pt x="110" y="18"/>
                    <a:pt x="109" y="12"/>
                    <a:pt x="109" y="5"/>
                  </a:cubicBezTo>
                  <a:lnTo>
                    <a:pt x="110" y="5"/>
                  </a:lnTo>
                  <a:close/>
                  <a:moveTo>
                    <a:pt x="102" y="23"/>
                  </a:moveTo>
                  <a:cubicBezTo>
                    <a:pt x="100" y="28"/>
                    <a:pt x="98" y="34"/>
                    <a:pt x="96" y="41"/>
                  </a:cubicBezTo>
                  <a:cubicBezTo>
                    <a:pt x="94" y="46"/>
                    <a:pt x="92" y="52"/>
                    <a:pt x="89" y="58"/>
                  </a:cubicBezTo>
                  <a:cubicBezTo>
                    <a:pt x="88" y="62"/>
                    <a:pt x="88" y="62"/>
                    <a:pt x="88" y="62"/>
                  </a:cubicBezTo>
                  <a:cubicBezTo>
                    <a:pt x="87" y="64"/>
                    <a:pt x="86" y="66"/>
                    <a:pt x="85" y="68"/>
                  </a:cubicBezTo>
                  <a:cubicBezTo>
                    <a:pt x="84" y="67"/>
                    <a:pt x="84" y="66"/>
                    <a:pt x="83" y="65"/>
                  </a:cubicBezTo>
                  <a:cubicBezTo>
                    <a:pt x="81" y="62"/>
                    <a:pt x="78" y="59"/>
                    <a:pt x="74" y="56"/>
                  </a:cubicBezTo>
                  <a:cubicBezTo>
                    <a:pt x="72" y="55"/>
                    <a:pt x="71" y="54"/>
                    <a:pt x="69" y="53"/>
                  </a:cubicBezTo>
                  <a:cubicBezTo>
                    <a:pt x="67" y="52"/>
                    <a:pt x="66" y="51"/>
                    <a:pt x="64" y="50"/>
                  </a:cubicBezTo>
                  <a:cubicBezTo>
                    <a:pt x="64" y="50"/>
                    <a:pt x="63" y="49"/>
                    <a:pt x="63" y="49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64" y="48"/>
                    <a:pt x="65" y="46"/>
                    <a:pt x="67" y="45"/>
                  </a:cubicBezTo>
                  <a:cubicBezTo>
                    <a:pt x="67" y="45"/>
                    <a:pt x="67" y="45"/>
                    <a:pt x="67" y="45"/>
                  </a:cubicBezTo>
                  <a:cubicBezTo>
                    <a:pt x="73" y="39"/>
                    <a:pt x="78" y="34"/>
                    <a:pt x="83" y="28"/>
                  </a:cubicBezTo>
                  <a:cubicBezTo>
                    <a:pt x="85" y="26"/>
                    <a:pt x="85" y="26"/>
                    <a:pt x="85" y="26"/>
                  </a:cubicBezTo>
                  <a:cubicBezTo>
                    <a:pt x="90" y="21"/>
                    <a:pt x="94" y="16"/>
                    <a:pt x="100" y="12"/>
                  </a:cubicBezTo>
                  <a:cubicBezTo>
                    <a:pt x="101" y="10"/>
                    <a:pt x="103" y="9"/>
                    <a:pt x="105" y="8"/>
                  </a:cubicBezTo>
                  <a:cubicBezTo>
                    <a:pt x="104" y="13"/>
                    <a:pt x="103" y="18"/>
                    <a:pt x="102" y="23"/>
                  </a:cubicBezTo>
                  <a:close/>
                </a:path>
              </a:pathLst>
            </a:custGeom>
            <a:solidFill>
              <a:srgbClr val="520E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endParaRPr>
            </a:p>
          </p:txBody>
        </p:sp>
        <p:sp>
          <p:nvSpPr>
            <p:cNvPr id="9" name="MH_Other_9">
              <a:extLst>
                <a:ext uri="{FF2B5EF4-FFF2-40B4-BE49-F238E27FC236}">
                  <a16:creationId xmlns:a16="http://schemas.microsoft.com/office/drawing/2014/main" id="{C888D4E9-475D-418A-AFFA-C922EE5B3A49}"/>
                </a:ext>
              </a:extLst>
            </p:cNvPr>
            <p:cNvSpPr>
              <a:spLocks/>
            </p:cNvSpPr>
            <p:nvPr>
              <p:custDataLst>
                <p:tags r:id="rId7"/>
              </p:custDataLst>
            </p:nvPr>
          </p:nvSpPr>
          <p:spPr bwMode="auto">
            <a:xfrm>
              <a:off x="8510119" y="3286844"/>
              <a:ext cx="8070118" cy="1397748"/>
            </a:xfrm>
            <a:custGeom>
              <a:avLst/>
              <a:gdLst>
                <a:gd name="T0" fmla="*/ 2147483646 w 2809"/>
                <a:gd name="T1" fmla="*/ 2147483646 h 1853"/>
                <a:gd name="T2" fmla="*/ 2147483646 w 2809"/>
                <a:gd name="T3" fmla="*/ 2147483646 h 1853"/>
                <a:gd name="T4" fmla="*/ 2147483646 w 2809"/>
                <a:gd name="T5" fmla="*/ 2147483646 h 1853"/>
                <a:gd name="T6" fmla="*/ 2147483646 w 2809"/>
                <a:gd name="T7" fmla="*/ 2147483646 h 1853"/>
                <a:gd name="T8" fmla="*/ 2147483646 w 2809"/>
                <a:gd name="T9" fmla="*/ 2147483646 h 1853"/>
                <a:gd name="T10" fmla="*/ 2147483646 w 2809"/>
                <a:gd name="T11" fmla="*/ 2147483646 h 1853"/>
                <a:gd name="T12" fmla="*/ 2147483646 w 2809"/>
                <a:gd name="T13" fmla="*/ 2147483646 h 1853"/>
                <a:gd name="T14" fmla="*/ 2147483646 w 2809"/>
                <a:gd name="T15" fmla="*/ 2147483646 h 1853"/>
                <a:gd name="T16" fmla="*/ 2147483646 w 2809"/>
                <a:gd name="T17" fmla="*/ 2147483646 h 1853"/>
                <a:gd name="T18" fmla="*/ 2147483646 w 2809"/>
                <a:gd name="T19" fmla="*/ 2147483646 h 1853"/>
                <a:gd name="T20" fmla="*/ 2147483646 w 2809"/>
                <a:gd name="T21" fmla="*/ 2147483646 h 1853"/>
                <a:gd name="T22" fmla="*/ 2147483646 w 2809"/>
                <a:gd name="T23" fmla="*/ 2147483646 h 1853"/>
                <a:gd name="T24" fmla="*/ 2147483646 w 2809"/>
                <a:gd name="T25" fmla="*/ 2147483646 h 185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809" h="1853">
                  <a:moveTo>
                    <a:pt x="2561" y="175"/>
                  </a:moveTo>
                  <a:cubicBezTo>
                    <a:pt x="2314" y="0"/>
                    <a:pt x="2066" y="106"/>
                    <a:pt x="1768" y="166"/>
                  </a:cubicBezTo>
                  <a:cubicBezTo>
                    <a:pt x="1470" y="226"/>
                    <a:pt x="1056" y="194"/>
                    <a:pt x="759" y="113"/>
                  </a:cubicBezTo>
                  <a:cubicBezTo>
                    <a:pt x="461" y="31"/>
                    <a:pt x="210" y="188"/>
                    <a:pt x="210" y="188"/>
                  </a:cubicBezTo>
                  <a:cubicBezTo>
                    <a:pt x="69" y="326"/>
                    <a:pt x="0" y="442"/>
                    <a:pt x="53" y="624"/>
                  </a:cubicBezTo>
                  <a:cubicBezTo>
                    <a:pt x="107" y="805"/>
                    <a:pt x="122" y="918"/>
                    <a:pt x="91" y="1122"/>
                  </a:cubicBezTo>
                  <a:cubicBezTo>
                    <a:pt x="60" y="1326"/>
                    <a:pt x="0" y="1445"/>
                    <a:pt x="194" y="1649"/>
                  </a:cubicBezTo>
                  <a:cubicBezTo>
                    <a:pt x="389" y="1853"/>
                    <a:pt x="755" y="1815"/>
                    <a:pt x="991" y="1780"/>
                  </a:cubicBezTo>
                  <a:cubicBezTo>
                    <a:pt x="1226" y="1746"/>
                    <a:pt x="1429" y="1715"/>
                    <a:pt x="1636" y="1737"/>
                  </a:cubicBezTo>
                  <a:cubicBezTo>
                    <a:pt x="1843" y="1758"/>
                    <a:pt x="2198" y="1827"/>
                    <a:pt x="2439" y="1746"/>
                  </a:cubicBezTo>
                  <a:cubicBezTo>
                    <a:pt x="2730" y="1646"/>
                    <a:pt x="2740" y="1395"/>
                    <a:pt x="2696" y="1273"/>
                  </a:cubicBezTo>
                  <a:cubicBezTo>
                    <a:pt x="2652" y="1150"/>
                    <a:pt x="2630" y="1041"/>
                    <a:pt x="2683" y="834"/>
                  </a:cubicBezTo>
                  <a:cubicBezTo>
                    <a:pt x="2737" y="627"/>
                    <a:pt x="2809" y="351"/>
                    <a:pt x="2561" y="175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>
              <a:norm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endParaRPr>
            </a:p>
          </p:txBody>
        </p:sp>
        <p:sp>
          <p:nvSpPr>
            <p:cNvPr id="10" name="MH_SubTitle_3">
              <a:extLst>
                <a:ext uri="{FF2B5EF4-FFF2-40B4-BE49-F238E27FC236}">
                  <a16:creationId xmlns:a16="http://schemas.microsoft.com/office/drawing/2014/main" id="{55C317C4-114B-4ACE-823E-7890A1DFC3DF}"/>
                </a:ext>
              </a:extLst>
            </p:cNvPr>
            <p:cNvSpPr>
              <a:spLocks/>
            </p:cNvSpPr>
            <p:nvPr>
              <p:custDataLst>
                <p:tags r:id="rId8"/>
              </p:custDataLst>
            </p:nvPr>
          </p:nvSpPr>
          <p:spPr bwMode="auto">
            <a:xfrm>
              <a:off x="8679030" y="3362726"/>
              <a:ext cx="7732295" cy="1257972"/>
            </a:xfrm>
            <a:custGeom>
              <a:avLst/>
              <a:gdLst>
                <a:gd name="T0" fmla="*/ 2147483646 w 2809"/>
                <a:gd name="T1" fmla="*/ 2147483646 h 1853"/>
                <a:gd name="T2" fmla="*/ 2147483646 w 2809"/>
                <a:gd name="T3" fmla="*/ 2147483646 h 1853"/>
                <a:gd name="T4" fmla="*/ 2147483646 w 2809"/>
                <a:gd name="T5" fmla="*/ 2147483646 h 1853"/>
                <a:gd name="T6" fmla="*/ 2147483646 w 2809"/>
                <a:gd name="T7" fmla="*/ 2147483646 h 1853"/>
                <a:gd name="T8" fmla="*/ 2147483646 w 2809"/>
                <a:gd name="T9" fmla="*/ 2147483646 h 1853"/>
                <a:gd name="T10" fmla="*/ 2147483646 w 2809"/>
                <a:gd name="T11" fmla="*/ 2147483646 h 1853"/>
                <a:gd name="T12" fmla="*/ 2147483646 w 2809"/>
                <a:gd name="T13" fmla="*/ 2147483646 h 1853"/>
                <a:gd name="T14" fmla="*/ 2147483646 w 2809"/>
                <a:gd name="T15" fmla="*/ 2147483646 h 1853"/>
                <a:gd name="T16" fmla="*/ 2147483646 w 2809"/>
                <a:gd name="T17" fmla="*/ 2147483646 h 1853"/>
                <a:gd name="T18" fmla="*/ 2147483646 w 2809"/>
                <a:gd name="T19" fmla="*/ 2147483646 h 1853"/>
                <a:gd name="T20" fmla="*/ 2147483646 w 2809"/>
                <a:gd name="T21" fmla="*/ 2147483646 h 1853"/>
                <a:gd name="T22" fmla="*/ 2147483646 w 2809"/>
                <a:gd name="T23" fmla="*/ 2147483646 h 1853"/>
                <a:gd name="T24" fmla="*/ 2147483646 w 2809"/>
                <a:gd name="T25" fmla="*/ 2147483646 h 185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809"/>
                <a:gd name="T40" fmla="*/ 0 h 1853"/>
                <a:gd name="T41" fmla="*/ 2809 w 2809"/>
                <a:gd name="T42" fmla="*/ 1853 h 185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809" h="1853">
                  <a:moveTo>
                    <a:pt x="2561" y="175"/>
                  </a:moveTo>
                  <a:cubicBezTo>
                    <a:pt x="2314" y="0"/>
                    <a:pt x="2066" y="106"/>
                    <a:pt x="1768" y="166"/>
                  </a:cubicBezTo>
                  <a:cubicBezTo>
                    <a:pt x="1470" y="226"/>
                    <a:pt x="1056" y="194"/>
                    <a:pt x="759" y="113"/>
                  </a:cubicBezTo>
                  <a:cubicBezTo>
                    <a:pt x="461" y="31"/>
                    <a:pt x="210" y="188"/>
                    <a:pt x="210" y="188"/>
                  </a:cubicBezTo>
                  <a:cubicBezTo>
                    <a:pt x="69" y="326"/>
                    <a:pt x="0" y="442"/>
                    <a:pt x="53" y="624"/>
                  </a:cubicBezTo>
                  <a:cubicBezTo>
                    <a:pt x="107" y="805"/>
                    <a:pt x="122" y="918"/>
                    <a:pt x="91" y="1122"/>
                  </a:cubicBezTo>
                  <a:cubicBezTo>
                    <a:pt x="60" y="1326"/>
                    <a:pt x="0" y="1445"/>
                    <a:pt x="194" y="1649"/>
                  </a:cubicBezTo>
                  <a:cubicBezTo>
                    <a:pt x="389" y="1853"/>
                    <a:pt x="755" y="1815"/>
                    <a:pt x="991" y="1780"/>
                  </a:cubicBezTo>
                  <a:cubicBezTo>
                    <a:pt x="1226" y="1746"/>
                    <a:pt x="1429" y="1715"/>
                    <a:pt x="1636" y="1737"/>
                  </a:cubicBezTo>
                  <a:cubicBezTo>
                    <a:pt x="1843" y="1758"/>
                    <a:pt x="2198" y="1827"/>
                    <a:pt x="2439" y="1746"/>
                  </a:cubicBezTo>
                  <a:cubicBezTo>
                    <a:pt x="2730" y="1646"/>
                    <a:pt x="2740" y="1395"/>
                    <a:pt x="2696" y="1273"/>
                  </a:cubicBezTo>
                  <a:cubicBezTo>
                    <a:pt x="2652" y="1150"/>
                    <a:pt x="2630" y="1041"/>
                    <a:pt x="2683" y="834"/>
                  </a:cubicBezTo>
                  <a:cubicBezTo>
                    <a:pt x="2737" y="627"/>
                    <a:pt x="2809" y="351"/>
                    <a:pt x="2561" y="17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8000" rIns="10800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ea typeface="微软雅黑"/>
                <a:cs typeface="+mn-cs"/>
              </a:endParaRPr>
            </a:p>
          </p:txBody>
        </p:sp>
        <p:pic>
          <p:nvPicPr>
            <p:cNvPr id="11" name="MH_Other_17">
              <a:extLst>
                <a:ext uri="{FF2B5EF4-FFF2-40B4-BE49-F238E27FC236}">
                  <a16:creationId xmlns:a16="http://schemas.microsoft.com/office/drawing/2014/main" id="{DCD0C4D5-6F90-4832-900E-A80C4DAC0EB7}"/>
                </a:ext>
              </a:extLst>
            </p:cNvPr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10119" y="2192603"/>
              <a:ext cx="1673308" cy="13338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BA90D103-1876-424C-ACF6-54EA3A162F5F}"/>
              </a:ext>
            </a:extLst>
          </p:cNvPr>
          <p:cNvSpPr txBox="1"/>
          <p:nvPr/>
        </p:nvSpPr>
        <p:spPr>
          <a:xfrm>
            <a:off x="2539191" y="1839962"/>
            <a:ext cx="84058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3.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Vì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tên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“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thì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”?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82137E7-B980-4849-9F8D-9DB8D10EA7E6}"/>
              </a:ext>
            </a:extLst>
          </p:cNvPr>
          <p:cNvSpPr/>
          <p:nvPr/>
        </p:nvSpPr>
        <p:spPr>
          <a:xfrm>
            <a:off x="948608" y="3381708"/>
            <a:ext cx="9996453" cy="13639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>
              <a:lnSpc>
                <a:spcPct val="120000"/>
              </a:lnSpc>
              <a:defRPr/>
            </a:pPr>
            <a:r>
              <a:rPr lang="en-US" altLang="zh-C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en-US" altLang="zh-CN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altLang="zh-C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tấp</a:t>
            </a:r>
            <a:r>
              <a:rPr lang="en-US" altLang="zh-C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vội</a:t>
            </a:r>
            <a:r>
              <a:rPr lang="en-US" altLang="zh-C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altLang="zh-C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altLang="zh-C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zh-C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altLang="zh-C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zh-C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nhầm</a:t>
            </a:r>
            <a:r>
              <a:rPr lang="en-US" altLang="zh-C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algn="ctr" defTabSz="457200">
              <a:lnSpc>
                <a:spcPct val="120000"/>
              </a:lnSpc>
              <a:defRPr/>
            </a:pPr>
            <a:r>
              <a:rPr lang="en-US" altLang="zh-CN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zh-C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lẩm</a:t>
            </a:r>
            <a:r>
              <a:rPr lang="en-US" altLang="zh-C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nhẩm</a:t>
            </a:r>
            <a:r>
              <a:rPr lang="en-US" altLang="zh-C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zh-C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altLang="zh-C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zh-C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zh-C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altLang="zh-C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zh-C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zh-C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zh-C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zh-C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0537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9F8B1B-53D4-481B-870C-9757133C70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63B99F6-948A-490B-AF14-2540FEA304E3}"/>
              </a:ext>
            </a:extLst>
          </p:cNvPr>
          <p:cNvSpPr txBox="1"/>
          <p:nvPr/>
        </p:nvSpPr>
        <p:spPr>
          <a:xfrm>
            <a:off x="776364" y="331308"/>
            <a:ext cx="9904165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4.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bè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sẽ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khoe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tên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“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thì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”?</a:t>
            </a:r>
          </a:p>
        </p:txBody>
      </p:sp>
      <p:sp>
        <p:nvSpPr>
          <p:cNvPr id="4" name="Thought Bubble: Cloud 4">
            <a:extLst>
              <a:ext uri="{FF2B5EF4-FFF2-40B4-BE49-F238E27FC236}">
                <a16:creationId xmlns:a16="http://schemas.microsoft.com/office/drawing/2014/main" id="{967990E0-0FFA-4B67-89C5-848318392E14}"/>
              </a:ext>
            </a:extLst>
          </p:cNvPr>
          <p:cNvSpPr/>
          <p:nvPr/>
        </p:nvSpPr>
        <p:spPr>
          <a:xfrm>
            <a:off x="2545080" y="2315817"/>
            <a:ext cx="3027088" cy="1915662"/>
          </a:xfrm>
          <a:prstGeom prst="cloudCallout">
            <a:avLst>
              <a:gd name="adj1" fmla="val -22538"/>
              <a:gd name="adj2" fmla="val 9072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Tên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đặc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biệt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quá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!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E29ABC83-4D2D-4189-A26A-B5C4ACA69785}"/>
              </a:ext>
            </a:extLst>
          </p:cNvPr>
          <p:cNvSpPr/>
          <p:nvPr/>
        </p:nvSpPr>
        <p:spPr>
          <a:xfrm>
            <a:off x="5828841" y="1604958"/>
            <a:ext cx="3391359" cy="1295400"/>
          </a:xfrm>
          <a:prstGeom prst="cloudCallout">
            <a:avLst>
              <a:gd name="adj1" fmla="val -27508"/>
              <a:gd name="adj2" fmla="val 13778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Tên</a:t>
            </a:r>
            <a:r>
              <a:rPr kumimoji="0" lang="en-US" sz="2800" b="1" i="0" u="none" strike="noStrike" kern="1200" cap="none" spc="0" normalizeH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hay quá!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hought Bubble: Cloud 4">
            <a:extLst>
              <a:ext uri="{FF2B5EF4-FFF2-40B4-BE49-F238E27FC236}">
                <a16:creationId xmlns:a16="http://schemas.microsoft.com/office/drawing/2014/main" id="{DA14E1E5-30E6-4DAC-948A-4DBEBBFFB839}"/>
              </a:ext>
            </a:extLst>
          </p:cNvPr>
          <p:cNvSpPr/>
          <p:nvPr/>
        </p:nvSpPr>
        <p:spPr>
          <a:xfrm>
            <a:off x="6644640" y="3637722"/>
            <a:ext cx="3403274" cy="2077278"/>
          </a:xfrm>
          <a:prstGeom prst="cloudCallout">
            <a:avLst>
              <a:gd name="adj1" fmla="val 61953"/>
              <a:gd name="adj2" fmla="val 1450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Chúc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mừng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cái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tên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đặc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biệt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!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7280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37">
            <a:extLst>
              <a:ext uri="{FF2B5EF4-FFF2-40B4-BE49-F238E27FC236}">
                <a16:creationId xmlns:a16="http://schemas.microsoft.com/office/drawing/2014/main" id="{E71EDE04-00E9-4D61-B0F3-8F1BC2851A99}"/>
              </a:ext>
            </a:extLst>
          </p:cNvPr>
          <p:cNvSpPr txBox="1"/>
          <p:nvPr/>
        </p:nvSpPr>
        <p:spPr>
          <a:xfrm>
            <a:off x="1015670" y="1257585"/>
            <a:ext cx="10160659" cy="1569660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indent="0" fontAlgn="auto">
              <a:lnSpc>
                <a:spcPct val="120000"/>
              </a:lnSpc>
              <a:buFont typeface="Wingdings" panose="05000000000000000000" pitchFamily="2" charset="2"/>
              <a:buNone/>
              <a:defRPr/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  <a:endParaRPr lang="zh-CN" altLang="en-US" sz="4000" b="1" dirty="0">
              <a:solidFill>
                <a:srgbClr val="002060"/>
              </a:solidFill>
              <a:latin typeface="Times New Roman" panose="02020603050405020304" pitchFamily="18" charset="0"/>
              <a:ea typeface="思源黑体 CN Light" panose="020B0300000000000000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" name="文本框 37">
            <a:extLst>
              <a:ext uri="{FF2B5EF4-FFF2-40B4-BE49-F238E27FC236}">
                <a16:creationId xmlns:a16="http://schemas.microsoft.com/office/drawing/2014/main" id="{3F7CACE3-09CF-4BFC-950D-A78DDA786EA6}"/>
              </a:ext>
            </a:extLst>
          </p:cNvPr>
          <p:cNvSpPr txBox="1"/>
          <p:nvPr/>
        </p:nvSpPr>
        <p:spPr>
          <a:xfrm>
            <a:off x="3939936" y="426588"/>
            <a:ext cx="331493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indent="0" fontAlgn="auto">
              <a:lnSpc>
                <a:spcPct val="120000"/>
              </a:lnSpc>
              <a:buFont typeface="Wingdings" panose="05000000000000000000" pitchFamily="2" charset="2"/>
              <a:buNone/>
              <a:defRPr/>
            </a:pPr>
            <a:r>
              <a:rPr lang="en-US" altLang="zh-CN" sz="4000" b="1" dirty="0">
                <a:solidFill>
                  <a:srgbClr val="002060"/>
                </a:solidFill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    </a:t>
            </a: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NỘI DUNG</a:t>
            </a:r>
            <a:endParaRPr lang="zh-CN" altLang="en-US" sz="4000" b="1" dirty="0">
              <a:solidFill>
                <a:srgbClr val="FF0000"/>
              </a:solidFill>
              <a:latin typeface="Times New Roman" panose="02020603050405020304" pitchFamily="18" charset="0"/>
              <a:ea typeface="思源黑体 CN Light" panose="020B0300000000000000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0DDB403-B7CB-447F-9C01-5FBD81B176B2}"/>
              </a:ext>
            </a:extLst>
          </p:cNvPr>
          <p:cNvSpPr txBox="1"/>
          <p:nvPr/>
        </p:nvSpPr>
        <p:spPr>
          <a:xfrm>
            <a:off x="4289253" y="2827245"/>
            <a:ext cx="2616297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40A2B6-22DC-4163-9489-C010A47C164B}"/>
              </a:ext>
            </a:extLst>
          </p:cNvPr>
          <p:cNvSpPr txBox="1"/>
          <p:nvPr/>
        </p:nvSpPr>
        <p:spPr>
          <a:xfrm>
            <a:off x="851498" y="4420435"/>
            <a:ext cx="8959767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1219140"/>
            <a:r>
              <a:rPr lang="en-US" altLang="zh-CN" sz="40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altLang="zh-CN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40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to, </a:t>
            </a:r>
            <a:r>
              <a:rPr lang="en-US" altLang="zh-CN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rõ</a:t>
            </a:r>
            <a:r>
              <a:rPr lang="en-US" altLang="zh-CN" sz="40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ràng</a:t>
            </a:r>
            <a:r>
              <a:rPr lang="en-US" altLang="zh-CN" sz="40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ngắt</a:t>
            </a:r>
            <a:r>
              <a:rPr lang="en-US" altLang="zh-CN" sz="40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nghỉ</a:t>
            </a:r>
            <a:r>
              <a:rPr lang="en-US" altLang="zh-CN" sz="40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hợp</a:t>
            </a:r>
            <a:r>
              <a:rPr lang="en-US" altLang="zh-CN" sz="40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lí</a:t>
            </a:r>
            <a:r>
              <a:rPr lang="en-US" altLang="zh-CN" sz="40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4000" b="1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C523EA-0ED0-42E7-B6BB-D04AA7EEC7A2}"/>
              </a:ext>
            </a:extLst>
          </p:cNvPr>
          <p:cNvSpPr txBox="1"/>
          <p:nvPr/>
        </p:nvSpPr>
        <p:spPr>
          <a:xfrm>
            <a:off x="755962" y="3603190"/>
            <a:ext cx="8412751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1219140">
              <a:lnSpc>
                <a:spcPct val="150000"/>
              </a:lnSpc>
            </a:pPr>
            <a:r>
              <a:rPr lang="en-US" altLang="zh-CN" sz="40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- </a:t>
            </a:r>
            <a:r>
              <a:rPr lang="en-US" altLang="zh-CN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40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zh-CN" sz="40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zh-CN" sz="40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altLang="zh-CN" sz="40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ngữ</a:t>
            </a:r>
            <a:endParaRPr lang="zh-CN" altLang="en-US" sz="4000" b="1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D4C2E60-B304-44CE-B790-595683207156}"/>
              </a:ext>
            </a:extLst>
          </p:cNvPr>
          <p:cNvSpPr/>
          <p:nvPr/>
        </p:nvSpPr>
        <p:spPr>
          <a:xfrm>
            <a:off x="851498" y="5044128"/>
            <a:ext cx="9341535" cy="132343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0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40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40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0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0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40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40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dí</a:t>
            </a:r>
            <a:r>
              <a:rPr lang="en-US" sz="40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dỏm</a:t>
            </a:r>
            <a:r>
              <a:rPr lang="en-US" sz="40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1800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9C01967-C4C8-4880-AB65-1071F2EE7D66}"/>
              </a:ext>
            </a:extLst>
          </p:cNvPr>
          <p:cNvSpPr txBox="1"/>
          <p:nvPr/>
        </p:nvSpPr>
        <p:spPr>
          <a:xfrm>
            <a:off x="259080" y="709005"/>
            <a:ext cx="1168908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xưa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cối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bèn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cối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rỡ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        -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dừa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        -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cau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        -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mít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 algn="just"/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mãi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vắn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tắt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       -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vải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       -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ớt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       -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tỏi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 algn="just"/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bỗng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dáng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mảnh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khảnh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xíu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-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tí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xíu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 –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liền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thưa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-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Thưa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nấu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canh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riêu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chả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chả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mực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ngon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ạ.</a:t>
            </a:r>
          </a:p>
          <a:p>
            <a:pPr algn="just"/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liền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- Ừ,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 algn="just"/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rỡ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khoe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-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đấy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algn="r"/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Trịnh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)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81AA6D-E8F9-4942-9B71-03B51B191529}"/>
              </a:ext>
            </a:extLst>
          </p:cNvPr>
          <p:cNvSpPr txBox="1"/>
          <p:nvPr/>
        </p:nvSpPr>
        <p:spPr>
          <a:xfrm>
            <a:off x="4378285" y="309903"/>
            <a:ext cx="34506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SỰ TÍCH CÂY THÌ LÀ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3ECBC0A-3D12-44DF-BA86-A819CACE0593}"/>
              </a:ext>
            </a:extLst>
          </p:cNvPr>
          <p:cNvSpPr/>
          <p:nvPr/>
        </p:nvSpPr>
        <p:spPr>
          <a:xfrm>
            <a:off x="445550" y="771568"/>
            <a:ext cx="355600" cy="34321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9B5B55D-5FE2-4D59-8306-3B16684B680F}"/>
              </a:ext>
            </a:extLst>
          </p:cNvPr>
          <p:cNvSpPr/>
          <p:nvPr/>
        </p:nvSpPr>
        <p:spPr>
          <a:xfrm>
            <a:off x="412635" y="3643556"/>
            <a:ext cx="327892" cy="338948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400757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 descr="583bf2c0947695c562ac5d998569417a">
            <a:extLst>
              <a:ext uri="{FF2B5EF4-FFF2-40B4-BE49-F238E27FC236}">
                <a16:creationId xmlns:a16="http://schemas.microsoft.com/office/drawing/2014/main" id="{11898E30-5E00-40A5-954C-2E0CDBEDC9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045" y="304165"/>
            <a:ext cx="9461241" cy="6248223"/>
          </a:xfrm>
          <a:prstGeom prst="rect">
            <a:avLst/>
          </a:prstGeom>
        </p:spPr>
      </p:pic>
      <p:pic>
        <p:nvPicPr>
          <p:cNvPr id="3" name="图片 17" descr="69a8f3e94da59fb9c00491d0266be90c">
            <a:extLst>
              <a:ext uri="{FF2B5EF4-FFF2-40B4-BE49-F238E27FC236}">
                <a16:creationId xmlns:a16="http://schemas.microsoft.com/office/drawing/2014/main" id="{C9972927-5DD5-4823-A956-710EB64976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520" y="304165"/>
            <a:ext cx="3070225" cy="222504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0DD54A-3D37-4C2B-9494-77EF1FA445FA}"/>
              </a:ext>
            </a:extLst>
          </p:cNvPr>
          <p:cNvSpPr/>
          <p:nvPr/>
        </p:nvSpPr>
        <p:spPr>
          <a:xfrm>
            <a:off x="1885953" y="3428276"/>
            <a:ext cx="7667423" cy="1257269"/>
          </a:xfrm>
          <a:prstGeom prst="rect">
            <a:avLst/>
          </a:prstGeom>
          <a:noFill/>
          <a:ln>
            <a:noFill/>
          </a:ln>
          <a:effectLst/>
        </p:spPr>
        <p:txBody>
          <a:bodyPr lIns="91416" tIns="45710" rIns="91416" bIns="45710" rtlCol="0" anchor="ctr"/>
          <a:lstStyle/>
          <a:p>
            <a:pPr marL="0" marR="0" lvl="0" indent="0" algn="ctr" defTabSz="9141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Luyện</a:t>
            </a:r>
            <a:r>
              <a:rPr kumimoji="0" lang="en-US" sz="7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72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tập</a:t>
            </a:r>
            <a:r>
              <a:rPr kumimoji="0" lang="en-US" sz="7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72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theo</a:t>
            </a:r>
            <a:r>
              <a:rPr kumimoji="0" lang="en-US" sz="7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72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văn</a:t>
            </a:r>
            <a:r>
              <a:rPr kumimoji="0" lang="en-US" sz="7200" b="1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7200" b="1" i="0" u="none" strike="noStrike" kern="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bản</a:t>
            </a:r>
            <a:r>
              <a:rPr kumimoji="0" lang="en-US" sz="7200" b="1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7200" b="1" i="0" u="none" strike="noStrike" kern="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đọc</a:t>
            </a:r>
            <a:endParaRPr kumimoji="0" lang="en-US" sz="7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2804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16667E-6 3.33333E-6 L -4.16667E-6 -0.07223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BF033CC-1AFA-437D-8644-06F091B3F5B9}"/>
              </a:ext>
            </a:extLst>
          </p:cNvPr>
          <p:cNvSpPr txBox="1"/>
          <p:nvPr/>
        </p:nvSpPr>
        <p:spPr>
          <a:xfrm>
            <a:off x="896038" y="324224"/>
            <a:ext cx="1039992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Đóng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vai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thì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đề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nghị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tên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EC3AB6-2479-4EB2-97C5-5565CA5FAB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0754" y="1883885"/>
            <a:ext cx="8555794" cy="4058142"/>
          </a:xfrm>
          <a:prstGeom prst="rect">
            <a:avLst/>
          </a:prstGeom>
        </p:spPr>
      </p:pic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DDF1EBE9-6195-4C94-9152-9D2DD2016FAF}"/>
              </a:ext>
            </a:extLst>
          </p:cNvPr>
          <p:cNvSpPr/>
          <p:nvPr/>
        </p:nvSpPr>
        <p:spPr>
          <a:xfrm>
            <a:off x="1868557" y="1182085"/>
            <a:ext cx="5832233" cy="2130958"/>
          </a:xfrm>
          <a:prstGeom prst="cloudCallou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Con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rất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nhiều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lợi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ích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dùng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nấu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chả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… Xin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tên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ạ!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D7D21EC-9793-475C-9150-64247F41C730}"/>
              </a:ext>
            </a:extLst>
          </p:cNvPr>
          <p:cNvCxnSpPr/>
          <p:nvPr/>
        </p:nvCxnSpPr>
        <p:spPr>
          <a:xfrm>
            <a:off x="1665976" y="823372"/>
            <a:ext cx="334540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2F64CF5-BB80-4171-8A4F-DDFF19C37D6D}"/>
              </a:ext>
            </a:extLst>
          </p:cNvPr>
          <p:cNvCxnSpPr/>
          <p:nvPr/>
        </p:nvCxnSpPr>
        <p:spPr>
          <a:xfrm>
            <a:off x="5536625" y="823372"/>
            <a:ext cx="489800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9007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862EC29-13DE-4344-9C62-AF4543292B8A}"/>
              </a:ext>
            </a:extLst>
          </p:cNvPr>
          <p:cNvSpPr txBox="1"/>
          <p:nvPr/>
        </p:nvSpPr>
        <p:spPr>
          <a:xfrm>
            <a:off x="1063848" y="429006"/>
            <a:ext cx="9517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Cùng bạn nói và đáp lời đề nghị chơi một trò chơi.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C68B91C-7F17-49F8-8D1C-41FADA3FEC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6267" r="942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805"/>
          <a:stretch/>
        </p:blipFill>
        <p:spPr bwMode="auto">
          <a:xfrm>
            <a:off x="627239" y="4276038"/>
            <a:ext cx="1718531" cy="2331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D0179724-80E8-4271-BC54-01E535332676}"/>
              </a:ext>
            </a:extLst>
          </p:cNvPr>
          <p:cNvSpPr/>
          <p:nvPr/>
        </p:nvSpPr>
        <p:spPr>
          <a:xfrm>
            <a:off x="974147" y="1370209"/>
            <a:ext cx="4746171" cy="2331264"/>
          </a:xfrm>
          <a:prstGeom prst="cloudCallout">
            <a:avLst>
              <a:gd name="adj1" fmla="val -34290"/>
              <a:gd name="adj2" fmla="val 7168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50EBB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Cậu có thể chơi nhảy dây cùng tớ không?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50EBB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8C18A3-7987-4028-8E3E-D8A60D30F1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19" b="92037" l="9787" r="93191">
                        <a14:foregroundMark x1="43688" y1="28519" x2="51915" y2="34444"/>
                        <a14:foregroundMark x1="57730" y1="28519" x2="57730" y2="35463"/>
                        <a14:foregroundMark x1="31773" y1="15556" x2="29220" y2="19352"/>
                        <a14:foregroundMark x1="49078" y1="69907" x2="49078" y2="71852"/>
                        <a14:foregroundMark x1="46950" y1="75833" x2="44539" y2="85000"/>
                        <a14:foregroundMark x1="43262" y1="84167" x2="36738" y2="89907"/>
                        <a14:foregroundMark x1="69645" y1="76944" x2="74610" y2="88796"/>
                        <a14:foregroundMark x1="74184" y1="84167" x2="77872" y2="86667"/>
                        <a14:foregroundMark x1="36738" y1="85278" x2="36738" y2="86389"/>
                        <a14:foregroundMark x1="43948" y1="74574" x2="40968" y2="80049"/>
                        <a14:foregroundMark x1="51769" y1="22141" x2="45810" y2="367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87" b="7407"/>
          <a:stretch/>
        </p:blipFill>
        <p:spPr bwMode="auto">
          <a:xfrm flipH="1">
            <a:off x="9545434" y="4353380"/>
            <a:ext cx="2308523" cy="2167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DF8AA77E-75AF-4CFB-AB65-B12B462379B5}"/>
              </a:ext>
            </a:extLst>
          </p:cNvPr>
          <p:cNvSpPr/>
          <p:nvPr/>
        </p:nvSpPr>
        <p:spPr>
          <a:xfrm>
            <a:off x="6884505" y="1943336"/>
            <a:ext cx="4333348" cy="1883229"/>
          </a:xfrm>
          <a:prstGeom prst="cloudCallout">
            <a:avLst>
              <a:gd name="adj1" fmla="val 20112"/>
              <a:gd name="adj2" fmla="val 89130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 chứ, mình cùng chơi nào.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id="{63530DDA-D571-4DF8-AFCA-93EB562C497D}"/>
              </a:ext>
            </a:extLst>
          </p:cNvPr>
          <p:cNvSpPr/>
          <p:nvPr/>
        </p:nvSpPr>
        <p:spPr>
          <a:xfrm>
            <a:off x="6884505" y="1997921"/>
            <a:ext cx="4474501" cy="1774058"/>
          </a:xfrm>
          <a:prstGeom prst="cloudCallout">
            <a:avLst>
              <a:gd name="adj1" fmla="val 35235"/>
              <a:gd name="adj2" fmla="val 5178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Rất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tiếc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bận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mất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rồi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1371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6" grpId="1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4445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íşḷîḓe">
            <a:extLst>
              <a:ext uri="{FF2B5EF4-FFF2-40B4-BE49-F238E27FC236}">
                <a16:creationId xmlns:a16="http://schemas.microsoft.com/office/drawing/2014/main" id="{4968EA2C-5436-43EF-B600-0C877688AF97}"/>
              </a:ext>
            </a:extLst>
          </p:cNvPr>
          <p:cNvSpPr/>
          <p:nvPr/>
        </p:nvSpPr>
        <p:spPr>
          <a:xfrm>
            <a:off x="1223886" y="220433"/>
            <a:ext cx="5923751" cy="883661"/>
          </a:xfrm>
          <a:prstGeom prst="rect">
            <a:avLst/>
          </a:prstGeom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defRPr/>
            </a:pPr>
            <a:r>
              <a:rPr lang="en-US" altLang="zh-CN" sz="4400" b="1" kern="0" dirty="0">
                <a:ln w="6350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lang="zh-CN" altLang="en-US" sz="4400" b="1" kern="0" dirty="0">
              <a:ln w="6350"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直接连接符 59">
            <a:extLst>
              <a:ext uri="{FF2B5EF4-FFF2-40B4-BE49-F238E27FC236}">
                <a16:creationId xmlns:a16="http://schemas.microsoft.com/office/drawing/2014/main" id="{44F71D0C-7F93-4F4C-9E3D-768F31B9922C}"/>
              </a:ext>
            </a:extLst>
          </p:cNvPr>
          <p:cNvCxnSpPr/>
          <p:nvPr/>
        </p:nvCxnSpPr>
        <p:spPr>
          <a:xfrm>
            <a:off x="4408913" y="2664067"/>
            <a:ext cx="7320876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isḻîḓè">
            <a:extLst>
              <a:ext uri="{FF2B5EF4-FFF2-40B4-BE49-F238E27FC236}">
                <a16:creationId xmlns:a16="http://schemas.microsoft.com/office/drawing/2014/main" id="{B65D6A18-A848-4365-8261-A87CDAF5B169}"/>
              </a:ext>
            </a:extLst>
          </p:cNvPr>
          <p:cNvSpPr/>
          <p:nvPr/>
        </p:nvSpPr>
        <p:spPr bwMode="auto">
          <a:xfrm>
            <a:off x="2027834" y="1481446"/>
            <a:ext cx="822311" cy="573560"/>
          </a:xfrm>
          <a:prstGeom prst="roundRect">
            <a:avLst>
              <a:gd name="adj" fmla="val 46371"/>
            </a:avLst>
          </a:prstGeom>
          <a:solidFill>
            <a:srgbClr val="FFD268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01 </a:t>
            </a:r>
            <a:endParaRPr lang="zh-CN" altLang="en-US" sz="32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6" name="isḻîḓè">
            <a:extLst>
              <a:ext uri="{FF2B5EF4-FFF2-40B4-BE49-F238E27FC236}">
                <a16:creationId xmlns:a16="http://schemas.microsoft.com/office/drawing/2014/main" id="{2D5C3EA8-0EA8-4A1D-AB27-36CB41F4EB17}"/>
              </a:ext>
            </a:extLst>
          </p:cNvPr>
          <p:cNvSpPr/>
          <p:nvPr/>
        </p:nvSpPr>
        <p:spPr bwMode="auto">
          <a:xfrm>
            <a:off x="2850145" y="1261482"/>
            <a:ext cx="6491709" cy="1172435"/>
          </a:xfrm>
          <a:prstGeom prst="roundRect">
            <a:avLst>
              <a:gd name="adj" fmla="val 46371"/>
            </a:avLst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eaLnBrk="0" hangingPunct="0"/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rõ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ràng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ngắt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nghỉ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hơi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phù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hợp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nhịp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thơ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32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isḻîḓè">
            <a:extLst>
              <a:ext uri="{FF2B5EF4-FFF2-40B4-BE49-F238E27FC236}">
                <a16:creationId xmlns:a16="http://schemas.microsoft.com/office/drawing/2014/main" id="{1380D21F-97BD-43C0-80EB-5174AA5D5A43}"/>
              </a:ext>
            </a:extLst>
          </p:cNvPr>
          <p:cNvSpPr/>
          <p:nvPr/>
        </p:nvSpPr>
        <p:spPr bwMode="auto">
          <a:xfrm>
            <a:off x="4485772" y="3429000"/>
            <a:ext cx="822311" cy="655229"/>
          </a:xfrm>
          <a:prstGeom prst="roundRect">
            <a:avLst>
              <a:gd name="adj" fmla="val 46371"/>
            </a:avLst>
          </a:prstGeom>
          <a:solidFill>
            <a:srgbClr val="FFE4DB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02</a:t>
            </a:r>
            <a:endParaRPr lang="zh-CN" altLang="en-US" sz="32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8" name="isḻîḓè">
            <a:extLst>
              <a:ext uri="{FF2B5EF4-FFF2-40B4-BE49-F238E27FC236}">
                <a16:creationId xmlns:a16="http://schemas.microsoft.com/office/drawing/2014/main" id="{CC18E718-57BD-48E6-81A4-E988EC090412}"/>
              </a:ext>
            </a:extLst>
          </p:cNvPr>
          <p:cNvSpPr/>
          <p:nvPr/>
        </p:nvSpPr>
        <p:spPr bwMode="auto">
          <a:xfrm>
            <a:off x="5308083" y="2946888"/>
            <a:ext cx="6491707" cy="1746709"/>
          </a:xfrm>
          <a:prstGeom prst="roundRect">
            <a:avLst>
              <a:gd name="adj" fmla="val 46371"/>
            </a:avLst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eaLnBrk="0" hangingPunct="0"/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Trả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liên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nội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dung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32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isḻîḓè">
            <a:extLst>
              <a:ext uri="{FF2B5EF4-FFF2-40B4-BE49-F238E27FC236}">
                <a16:creationId xmlns:a16="http://schemas.microsoft.com/office/drawing/2014/main" id="{1380D21F-97BD-43C0-80EB-5174AA5D5A43}"/>
              </a:ext>
            </a:extLst>
          </p:cNvPr>
          <p:cNvSpPr/>
          <p:nvPr/>
        </p:nvSpPr>
        <p:spPr bwMode="auto">
          <a:xfrm>
            <a:off x="4896927" y="5328135"/>
            <a:ext cx="822311" cy="655229"/>
          </a:xfrm>
          <a:prstGeom prst="roundRect">
            <a:avLst>
              <a:gd name="adj" fmla="val 46371"/>
            </a:avLst>
          </a:prstGeom>
          <a:solidFill>
            <a:srgbClr val="92D05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03</a:t>
            </a:r>
            <a:endParaRPr lang="zh-CN" altLang="en-US" sz="32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10" name="isḻîḓè">
            <a:extLst>
              <a:ext uri="{FF2B5EF4-FFF2-40B4-BE49-F238E27FC236}">
                <a16:creationId xmlns:a16="http://schemas.microsoft.com/office/drawing/2014/main" id="{CC18E718-57BD-48E6-81A4-E988EC090412}"/>
              </a:ext>
            </a:extLst>
          </p:cNvPr>
          <p:cNvSpPr/>
          <p:nvPr/>
        </p:nvSpPr>
        <p:spPr bwMode="auto">
          <a:xfrm>
            <a:off x="6096000" y="5189102"/>
            <a:ext cx="5703790" cy="1241927"/>
          </a:xfrm>
          <a:prstGeom prst="roundRect">
            <a:avLst>
              <a:gd name="adj" fmla="val 46371"/>
            </a:avLst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eaLnBrk="0" hangingPunct="0"/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đáp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đề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nghị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32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93399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íşḷîḓe">
            <a:extLst>
              <a:ext uri="{FF2B5EF4-FFF2-40B4-BE49-F238E27FC236}">
                <a16:creationId xmlns:a16="http://schemas.microsoft.com/office/drawing/2014/main" id="{4968EA2C-5436-43EF-B600-0C877688AF97}"/>
              </a:ext>
            </a:extLst>
          </p:cNvPr>
          <p:cNvSpPr/>
          <p:nvPr/>
        </p:nvSpPr>
        <p:spPr>
          <a:xfrm>
            <a:off x="1223886" y="220433"/>
            <a:ext cx="5923751" cy="883661"/>
          </a:xfrm>
          <a:prstGeom prst="rect">
            <a:avLst/>
          </a:prstGeom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defRPr/>
            </a:pPr>
            <a:r>
              <a:rPr lang="en-US" altLang="zh-CN" sz="4400" b="1" kern="0" dirty="0">
                <a:ln w="6350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lang="zh-CN" altLang="en-US" sz="4400" b="1" kern="0" dirty="0">
              <a:ln w="6350"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直接连接符 59">
            <a:extLst>
              <a:ext uri="{FF2B5EF4-FFF2-40B4-BE49-F238E27FC236}">
                <a16:creationId xmlns:a16="http://schemas.microsoft.com/office/drawing/2014/main" id="{44F71D0C-7F93-4F4C-9E3D-768F31B9922C}"/>
              </a:ext>
            </a:extLst>
          </p:cNvPr>
          <p:cNvCxnSpPr/>
          <p:nvPr/>
        </p:nvCxnSpPr>
        <p:spPr>
          <a:xfrm>
            <a:off x="4408913" y="2664067"/>
            <a:ext cx="7320876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isḻîḓè">
            <a:extLst>
              <a:ext uri="{FF2B5EF4-FFF2-40B4-BE49-F238E27FC236}">
                <a16:creationId xmlns:a16="http://schemas.microsoft.com/office/drawing/2014/main" id="{B65D6A18-A848-4365-8261-A87CDAF5B169}"/>
              </a:ext>
            </a:extLst>
          </p:cNvPr>
          <p:cNvSpPr/>
          <p:nvPr/>
        </p:nvSpPr>
        <p:spPr bwMode="auto">
          <a:xfrm>
            <a:off x="2027834" y="1481446"/>
            <a:ext cx="822311" cy="573560"/>
          </a:xfrm>
          <a:prstGeom prst="roundRect">
            <a:avLst>
              <a:gd name="adj" fmla="val 46371"/>
            </a:avLst>
          </a:prstGeom>
          <a:solidFill>
            <a:srgbClr val="FFD268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01 </a:t>
            </a:r>
            <a:endParaRPr lang="zh-CN" altLang="en-US" sz="32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6" name="isḻîḓè">
            <a:extLst>
              <a:ext uri="{FF2B5EF4-FFF2-40B4-BE49-F238E27FC236}">
                <a16:creationId xmlns:a16="http://schemas.microsoft.com/office/drawing/2014/main" id="{2D5C3EA8-0EA8-4A1D-AB27-36CB41F4EB17}"/>
              </a:ext>
            </a:extLst>
          </p:cNvPr>
          <p:cNvSpPr/>
          <p:nvPr/>
        </p:nvSpPr>
        <p:spPr bwMode="auto">
          <a:xfrm>
            <a:off x="2850145" y="1261482"/>
            <a:ext cx="6491709" cy="1172435"/>
          </a:xfrm>
          <a:prstGeom prst="roundRect">
            <a:avLst>
              <a:gd name="adj" fmla="val 46371"/>
            </a:avLst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eaLnBrk="0" hangingPunct="0"/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rõ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ràng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ngắt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nghỉ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hơi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phù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hợp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nhịp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thơ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32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isḻîḓè">
            <a:extLst>
              <a:ext uri="{FF2B5EF4-FFF2-40B4-BE49-F238E27FC236}">
                <a16:creationId xmlns:a16="http://schemas.microsoft.com/office/drawing/2014/main" id="{1380D21F-97BD-43C0-80EB-5174AA5D5A43}"/>
              </a:ext>
            </a:extLst>
          </p:cNvPr>
          <p:cNvSpPr/>
          <p:nvPr/>
        </p:nvSpPr>
        <p:spPr bwMode="auto">
          <a:xfrm>
            <a:off x="4485772" y="3429000"/>
            <a:ext cx="822311" cy="655229"/>
          </a:xfrm>
          <a:prstGeom prst="roundRect">
            <a:avLst>
              <a:gd name="adj" fmla="val 46371"/>
            </a:avLst>
          </a:prstGeom>
          <a:solidFill>
            <a:srgbClr val="FFE4DB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02</a:t>
            </a:r>
            <a:endParaRPr lang="zh-CN" altLang="en-US" sz="32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8" name="isḻîḓè">
            <a:extLst>
              <a:ext uri="{FF2B5EF4-FFF2-40B4-BE49-F238E27FC236}">
                <a16:creationId xmlns:a16="http://schemas.microsoft.com/office/drawing/2014/main" id="{CC18E718-57BD-48E6-81A4-E988EC090412}"/>
              </a:ext>
            </a:extLst>
          </p:cNvPr>
          <p:cNvSpPr/>
          <p:nvPr/>
        </p:nvSpPr>
        <p:spPr bwMode="auto">
          <a:xfrm>
            <a:off x="5308083" y="2946888"/>
            <a:ext cx="6491707" cy="1746709"/>
          </a:xfrm>
          <a:prstGeom prst="roundRect">
            <a:avLst>
              <a:gd name="adj" fmla="val 46371"/>
            </a:avLst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eaLnBrk="0" hangingPunct="0"/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Trả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liên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nội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dung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32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isḻîḓè">
            <a:extLst>
              <a:ext uri="{FF2B5EF4-FFF2-40B4-BE49-F238E27FC236}">
                <a16:creationId xmlns:a16="http://schemas.microsoft.com/office/drawing/2014/main" id="{1380D21F-97BD-43C0-80EB-5174AA5D5A43}"/>
              </a:ext>
            </a:extLst>
          </p:cNvPr>
          <p:cNvSpPr/>
          <p:nvPr/>
        </p:nvSpPr>
        <p:spPr bwMode="auto">
          <a:xfrm>
            <a:off x="4896927" y="5328135"/>
            <a:ext cx="822311" cy="655229"/>
          </a:xfrm>
          <a:prstGeom prst="roundRect">
            <a:avLst>
              <a:gd name="adj" fmla="val 46371"/>
            </a:avLst>
          </a:prstGeom>
          <a:solidFill>
            <a:srgbClr val="92D05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03</a:t>
            </a:r>
            <a:endParaRPr lang="zh-CN" altLang="en-US" sz="32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10" name="isḻîḓè">
            <a:extLst>
              <a:ext uri="{FF2B5EF4-FFF2-40B4-BE49-F238E27FC236}">
                <a16:creationId xmlns:a16="http://schemas.microsoft.com/office/drawing/2014/main" id="{CC18E718-57BD-48E6-81A4-E988EC090412}"/>
              </a:ext>
            </a:extLst>
          </p:cNvPr>
          <p:cNvSpPr/>
          <p:nvPr/>
        </p:nvSpPr>
        <p:spPr bwMode="auto">
          <a:xfrm>
            <a:off x="6096000" y="5189102"/>
            <a:ext cx="5703790" cy="1241927"/>
          </a:xfrm>
          <a:prstGeom prst="roundRect">
            <a:avLst>
              <a:gd name="adj" fmla="val 46371"/>
            </a:avLst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eaLnBrk="0" hangingPunct="0"/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đáp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đề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nghị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32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07931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A683DF5-D8C5-436F-93A7-AA4C19D34716}"/>
              </a:ext>
            </a:extLst>
          </p:cNvPr>
          <p:cNvSpPr txBox="1"/>
          <p:nvPr/>
        </p:nvSpPr>
        <p:spPr>
          <a:xfrm>
            <a:off x="371062" y="661650"/>
            <a:ext cx="110390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4.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bè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sẽ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khoe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tên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“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thì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”?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2808FFD7-E9E7-487E-A4C6-A5A09E7F76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2404" y="4016823"/>
            <a:ext cx="3863357" cy="2841177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8851D4F-166E-4CA0-BA2E-2F1A7BAA60BC}"/>
              </a:ext>
            </a:extLst>
          </p:cNvPr>
          <p:cNvCxnSpPr/>
          <p:nvPr/>
        </p:nvCxnSpPr>
        <p:spPr>
          <a:xfrm>
            <a:off x="2848324" y="1153156"/>
            <a:ext cx="538780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07807B0-89F7-4662-A17B-0ABDC50E7420}"/>
              </a:ext>
            </a:extLst>
          </p:cNvPr>
          <p:cNvCxnSpPr/>
          <p:nvPr/>
        </p:nvCxnSpPr>
        <p:spPr>
          <a:xfrm>
            <a:off x="8562405" y="1168797"/>
            <a:ext cx="188839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6EA7D17-E107-4367-BDD7-415AE7EC3908}"/>
              </a:ext>
            </a:extLst>
          </p:cNvPr>
          <p:cNvCxnSpPr/>
          <p:nvPr/>
        </p:nvCxnSpPr>
        <p:spPr>
          <a:xfrm>
            <a:off x="595370" y="1724520"/>
            <a:ext cx="404793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19ABE2E2-A174-4824-B436-DA989FCEC81F}"/>
              </a:ext>
            </a:extLst>
          </p:cNvPr>
          <p:cNvSpPr txBox="1"/>
          <p:nvPr/>
        </p:nvSpPr>
        <p:spPr>
          <a:xfrm>
            <a:off x="371062" y="2107672"/>
            <a:ext cx="59248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Tên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hay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quá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FAB8A89-911F-4EC4-B2AF-6728085DC1F7}"/>
              </a:ext>
            </a:extLst>
          </p:cNvPr>
          <p:cNvSpPr txBox="1"/>
          <p:nvPr/>
        </p:nvSpPr>
        <p:spPr>
          <a:xfrm>
            <a:off x="440556" y="2924849"/>
            <a:ext cx="66947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Tên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rất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dễ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ớ.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9DB763C-51CA-49E0-B8D4-3803D5476B34}"/>
              </a:ext>
            </a:extLst>
          </p:cNvPr>
          <p:cNvSpPr txBox="1"/>
          <p:nvPr/>
        </p:nvSpPr>
        <p:spPr>
          <a:xfrm>
            <a:off x="440556" y="3865364"/>
            <a:ext cx="85385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Tên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biệt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quá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!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m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ừng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tên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6894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37">
            <a:extLst>
              <a:ext uri="{FF2B5EF4-FFF2-40B4-BE49-F238E27FC236}">
                <a16:creationId xmlns:a16="http://schemas.microsoft.com/office/drawing/2014/main" id="{3532CFDF-923C-4A40-8BD6-7A91A6229A98}"/>
              </a:ext>
            </a:extLst>
          </p:cNvPr>
          <p:cNvSpPr txBox="1"/>
          <p:nvPr/>
        </p:nvSpPr>
        <p:spPr>
          <a:xfrm>
            <a:off x="525062" y="1608686"/>
            <a:ext cx="10704913" cy="1222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fontAlgn="auto">
              <a:lnSpc>
                <a:spcPct val="120000"/>
              </a:lnSpc>
              <a:buFont typeface="Wingdings" panose="05000000000000000000" pitchFamily="2" charset="2"/>
              <a:buNone/>
              <a:defRPr/>
            </a:pP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Cách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giải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thích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vui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vẻ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về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tên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gọi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của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một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số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loài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cây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trong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câu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chuyện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và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lí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 do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có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loài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cây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tên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là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 “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thì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là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”.  </a:t>
            </a:r>
            <a:endParaRPr lang="zh-CN" alt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思源黑体 CN Light" panose="020B0300000000000000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8" name="文本框 37">
            <a:extLst>
              <a:ext uri="{FF2B5EF4-FFF2-40B4-BE49-F238E27FC236}">
                <a16:creationId xmlns:a16="http://schemas.microsoft.com/office/drawing/2014/main" id="{ED4B08B2-81EB-4F33-9D04-B9B36AC862F8}"/>
              </a:ext>
            </a:extLst>
          </p:cNvPr>
          <p:cNvSpPr txBox="1"/>
          <p:nvPr/>
        </p:nvSpPr>
        <p:spPr>
          <a:xfrm>
            <a:off x="3694553" y="625677"/>
            <a:ext cx="3314930" cy="6991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indent="0" fontAlgn="auto">
              <a:lnSpc>
                <a:spcPct val="120000"/>
              </a:lnSpc>
              <a:buFont typeface="Wingdings" panose="05000000000000000000" pitchFamily="2" charset="2"/>
              <a:buNone/>
              <a:defRPr/>
            </a:pPr>
            <a:r>
              <a:rPr lang="en-US" altLang="zh-CN" sz="3600" b="1" dirty="0">
                <a:solidFill>
                  <a:srgbClr val="002060"/>
                </a:solidFill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    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NỘI DUNG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思源黑体 CN Light" panose="020B0300000000000000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6DFABB6-7E9C-4CED-8402-BD8E216FFDBE}"/>
              </a:ext>
            </a:extLst>
          </p:cNvPr>
          <p:cNvSpPr txBox="1"/>
          <p:nvPr/>
        </p:nvSpPr>
        <p:spPr>
          <a:xfrm>
            <a:off x="2464037" y="3115235"/>
            <a:ext cx="2616297" cy="905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30DE311-30D7-44E4-8A4E-5713C61FEE9D}"/>
              </a:ext>
            </a:extLst>
          </p:cNvPr>
          <p:cNvSpPr txBox="1"/>
          <p:nvPr/>
        </p:nvSpPr>
        <p:spPr>
          <a:xfrm>
            <a:off x="851498" y="4750338"/>
            <a:ext cx="64547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40"/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altLang="zh-CN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to, </a:t>
            </a:r>
            <a:r>
              <a:rPr lang="en-US" altLang="zh-CN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rõ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ràng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ngắt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nghỉ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hợp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lí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3200" b="1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18425E5-8EEC-4CC4-A56F-4C6008C0EAB1}"/>
              </a:ext>
            </a:extLst>
          </p:cNvPr>
          <p:cNvSpPr txBox="1"/>
          <p:nvPr/>
        </p:nvSpPr>
        <p:spPr>
          <a:xfrm>
            <a:off x="755963" y="4007235"/>
            <a:ext cx="4438890" cy="74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40">
              <a:lnSpc>
                <a:spcPct val="150000"/>
              </a:lnSpc>
            </a:pP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- </a:t>
            </a:r>
            <a:r>
              <a:rPr lang="en-US" altLang="zh-CN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ngữ</a:t>
            </a:r>
            <a:endParaRPr lang="zh-CN" altLang="en-US" sz="3200" b="1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F51B7F1-EE36-4CFB-8BF3-600EFD876EAD}"/>
              </a:ext>
            </a:extLst>
          </p:cNvPr>
          <p:cNvSpPr/>
          <p:nvPr/>
        </p:nvSpPr>
        <p:spPr>
          <a:xfrm>
            <a:off x="865146" y="5171337"/>
            <a:ext cx="6251271" cy="742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32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32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7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1" grpId="0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85D4758-D505-4562-B353-CC387F70A964}"/>
              </a:ext>
            </a:extLst>
          </p:cNvPr>
          <p:cNvSpPr txBox="1"/>
          <p:nvPr/>
        </p:nvSpPr>
        <p:spPr>
          <a:xfrm>
            <a:off x="4269824" y="2074051"/>
            <a:ext cx="6659583" cy="795346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500" b="1" dirty="0" err="1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Tiêu</a:t>
            </a:r>
            <a:r>
              <a:rPr lang="en-US" sz="3500" b="1" dirty="0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chí</a:t>
            </a:r>
            <a:r>
              <a:rPr lang="en-US" sz="3500" b="1" dirty="0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đánh</a:t>
            </a:r>
            <a:r>
              <a:rPr lang="en-US" sz="3500" b="1" dirty="0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giá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10" name="PA_图片 6">
            <a:extLst>
              <a:ext uri="{FF2B5EF4-FFF2-40B4-BE49-F238E27FC236}">
                <a16:creationId xmlns:a16="http://schemas.microsoft.com/office/drawing/2014/main" id="{6F373F19-DCA0-4AAE-AFE7-71D3147A1354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9377"/>
            <a:ext cx="5718412" cy="330915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4C662CF-D089-46D7-8198-35814924D932}"/>
              </a:ext>
            </a:extLst>
          </p:cNvPr>
          <p:cNvSpPr txBox="1"/>
          <p:nvPr/>
        </p:nvSpPr>
        <p:spPr>
          <a:xfrm>
            <a:off x="1018063" y="1138435"/>
            <a:ext cx="352639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500" b="1" dirty="0" err="1">
                <a:solidFill>
                  <a:srgbClr val="2209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Luyện</a:t>
            </a:r>
            <a:r>
              <a:rPr lang="en-US" sz="4500" b="1" dirty="0">
                <a:solidFill>
                  <a:srgbClr val="2209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2209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đọc</a:t>
            </a:r>
            <a:r>
              <a:rPr lang="en-US" sz="4500" b="1" dirty="0">
                <a:solidFill>
                  <a:srgbClr val="2209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2209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nhóm</a:t>
            </a:r>
            <a:endParaRPr lang="en-US" sz="4500" b="1" dirty="0">
              <a:solidFill>
                <a:srgbClr val="2209D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 descr="Học Tập, Giáo Dục, Trẻ Em, Học Bài, Tải hình PNG 103 - Free.Vector6.com">
            <a:extLst>
              <a:ext uri="{FF2B5EF4-FFF2-40B4-BE49-F238E27FC236}">
                <a16:creationId xmlns:a16="http://schemas.microsoft.com/office/drawing/2014/main" id="{C77CF7CE-0EB3-4DED-A820-04A9775838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04" y="3572795"/>
            <a:ext cx="2822801" cy="2760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0E5A58B-94FF-41EF-B1FB-0A4D9596F847}"/>
              </a:ext>
            </a:extLst>
          </p:cNvPr>
          <p:cNvSpPr txBox="1"/>
          <p:nvPr/>
        </p:nvSpPr>
        <p:spPr>
          <a:xfrm>
            <a:off x="980271" y="1369269"/>
            <a:ext cx="35263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800" b="1" dirty="0" err="1">
                <a:solidFill>
                  <a:srgbClr val="2209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Thi</a:t>
            </a:r>
            <a:r>
              <a:rPr lang="en-US" sz="4800" b="1" dirty="0">
                <a:solidFill>
                  <a:srgbClr val="2209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2209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đọc</a:t>
            </a:r>
            <a:endParaRPr lang="en-US" sz="4800" b="1" dirty="0">
              <a:solidFill>
                <a:srgbClr val="2209D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40189" y="4005863"/>
            <a:ext cx="6746979" cy="1481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40">
              <a:lnSpc>
                <a:spcPct val="150000"/>
              </a:lnSpc>
            </a:pP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to,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rõ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ràng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ngắt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nghỉ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hợp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lí</a:t>
            </a:r>
            <a:endParaRPr lang="zh-CN" alt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defTabSz="1219140">
              <a:lnSpc>
                <a:spcPct val="150000"/>
              </a:lnSpc>
            </a:pPr>
            <a:endParaRPr lang="zh-CN" alt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40190" y="3043885"/>
            <a:ext cx="7078831" cy="74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40">
              <a:lnSpc>
                <a:spcPct val="150000"/>
              </a:lnSpc>
            </a:pP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ngữ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endParaRPr lang="zh-CN" alt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760264" y="4980001"/>
            <a:ext cx="42963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7585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4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4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4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6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4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4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4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/>
      <p:bldP spid="15" grpId="0"/>
      <p:bldP spid="7" grpId="0"/>
      <p:bldP spid="8" grpId="0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391C598-C1D5-49F0-8AD4-7E645D27B1D3}"/>
              </a:ext>
            </a:extLst>
          </p:cNvPr>
          <p:cNvSpPr/>
          <p:nvPr/>
        </p:nvSpPr>
        <p:spPr>
          <a:xfrm>
            <a:off x="477079" y="864045"/>
            <a:ext cx="11436626" cy="59029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R="0" lvl="0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Ngày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xưa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cối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trái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đất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</a:t>
            </a:r>
            <a:r>
              <a:rPr kumimoji="0" lang="vi-VN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hưa có tên gọ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bèn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gọi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chúng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tên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cối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mừng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rỡ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kéo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nhau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tay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từng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tên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  <a:p>
            <a:pPr marR="0" lvl="0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-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thì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ta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tên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dừa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marR="0" lvl="0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-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thì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ta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tên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cau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marR="0" lvl="0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-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thì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ta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tên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mít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…</a:t>
            </a:r>
          </a:p>
          <a:p>
            <a:pPr marR="0" lvl="0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-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tên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mãi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mà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vẫn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chưa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hết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sau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vắt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tắt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  <a:p>
            <a:pPr marR="0" lvl="0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-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thì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cải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marR="0" lvl="0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-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ớt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marR="0" lvl="0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-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tỏi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...</a:t>
            </a:r>
          </a:p>
          <a:p>
            <a:pPr marR="0" lvl="0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loài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đều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tên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bỗng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cái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dáng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mảnh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khảnh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lá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xíu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xin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tên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386124-10BD-46F0-933D-87C8A40EBDEE}"/>
              </a:ext>
            </a:extLst>
          </p:cNvPr>
          <p:cNvSpPr txBox="1"/>
          <p:nvPr/>
        </p:nvSpPr>
        <p:spPr>
          <a:xfrm>
            <a:off x="3430988" y="325953"/>
            <a:ext cx="467934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SỰ TÍCH CÂY THÌ LÀ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D31DFD4-DB3D-4D87-A416-09E726821169}"/>
              </a:ext>
            </a:extLst>
          </p:cNvPr>
          <p:cNvSpPr/>
          <p:nvPr/>
        </p:nvSpPr>
        <p:spPr>
          <a:xfrm>
            <a:off x="477079" y="999459"/>
            <a:ext cx="396420" cy="40527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E58E51D-AD55-4434-A0B1-08AA6EE094EB}"/>
              </a:ext>
            </a:extLst>
          </p:cNvPr>
          <p:cNvSpPr/>
          <p:nvPr/>
        </p:nvSpPr>
        <p:spPr>
          <a:xfrm>
            <a:off x="384886" y="5832037"/>
            <a:ext cx="396420" cy="40527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1806257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714E4B6-05BF-498B-9FEE-213E6679C05A}"/>
              </a:ext>
            </a:extLst>
          </p:cNvPr>
          <p:cNvSpPr/>
          <p:nvPr/>
        </p:nvSpPr>
        <p:spPr>
          <a:xfrm>
            <a:off x="503583" y="460956"/>
            <a:ext cx="11476381" cy="525272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- </a:t>
            </a:r>
            <a:r>
              <a:rPr kumimoji="0" lang="vi-VN" sz="3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 bé tí xíu, chú có ích gì để ta đặt tên nào? – Trời hỏi.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</a:t>
            </a:r>
            <a:r>
              <a:rPr kumimoji="0" lang="vi-VN" sz="3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 nhỏ liền thưa: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- </a:t>
            </a:r>
            <a:r>
              <a:rPr kumimoji="0" lang="vi-VN" sz="3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Thưa trời, khi nấu canh riêu cá hoặc làm chả cá, chả mực mà </a:t>
            </a:r>
            <a:r>
              <a:rPr lang="en-US" sz="3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30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kumimoji="0" lang="vi-VN" sz="3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thì</a:t>
            </a:r>
            <a:r>
              <a:rPr kumimoji="0" lang="vi-VN" sz="3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mất cả ngon ạ.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</a:t>
            </a:r>
            <a:r>
              <a:rPr kumimoji="0" lang="vi-VN" sz="3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 liền bảo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  <a:endParaRPr kumimoji="0" lang="vi-VN" sz="3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- </a:t>
            </a:r>
            <a:r>
              <a:rPr kumimoji="0" lang="vi-VN" sz="3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Ừ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</a:t>
            </a:r>
            <a:r>
              <a:rPr kumimoji="0" lang="vi-VN" sz="3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để ta nghĩ cho một cái tên. Tên chú thì…</a:t>
            </a:r>
            <a:r>
              <a:rPr kumimoji="0" lang="en-US" sz="30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</a:t>
            </a:r>
            <a:r>
              <a:rPr kumimoji="0" lang="vi-VN" sz="3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à…</a:t>
            </a:r>
            <a:r>
              <a:rPr kumimoji="0" lang="en-US" sz="30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vi-VN" sz="3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thì…</a:t>
            </a:r>
            <a:r>
              <a:rPr kumimoji="0" lang="en-US" sz="30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vi-VN" sz="3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…</a:t>
            </a:r>
            <a:endParaRPr kumimoji="0" lang="vi-VN" sz="3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vi-VN" sz="3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 còn đang suy nghĩ, cây nhỏ đã chạy đi xa rồi. Nó mừng rỡ khoe với bạn bè: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 đặt tên cho tôi là cây “thì là” đấy!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                              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(Sự tích cây thì là – Trịnh Mạnh kể)</a:t>
            </a:r>
          </a:p>
        </p:txBody>
      </p:sp>
    </p:spTree>
    <p:extLst>
      <p:ext uri="{BB962C8B-B14F-4D97-AF65-F5344CB8AC3E}">
        <p14:creationId xmlns:p14="http://schemas.microsoft.com/office/powerpoint/2010/main" val="16557308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86" descr="书本蓝阴影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257" y="388653"/>
            <a:ext cx="10564531" cy="5575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F:\360安全浏览器下载\六一\Nipic_2531170_b95b5e79d8a6cffe\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090" y="4058103"/>
            <a:ext cx="1914751" cy="2651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6437100-CA1D-413A-B1B2-E22DC2619EF2}"/>
              </a:ext>
            </a:extLst>
          </p:cNvPr>
          <p:cNvSpPr txBox="1"/>
          <p:nvPr/>
        </p:nvSpPr>
        <p:spPr>
          <a:xfrm>
            <a:off x="2883309" y="1191931"/>
            <a:ext cx="7154771" cy="3217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7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Luyện</a:t>
            </a:r>
            <a:r>
              <a:rPr lang="en-US" sz="7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tập</a:t>
            </a:r>
            <a:r>
              <a:rPr lang="en-US" sz="7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</a:t>
            </a:r>
            <a:r>
              <a:rPr lang="en-US" sz="7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văn</a:t>
            </a:r>
            <a:r>
              <a:rPr lang="en-US" sz="7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bản</a:t>
            </a:r>
            <a:r>
              <a:rPr lang="en-US" sz="7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endParaRPr lang="en-US" sz="7200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63958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C34C7FD-00B3-40B2-A884-82AC6719C208}"/>
              </a:ext>
            </a:extLst>
          </p:cNvPr>
          <p:cNvSpPr txBox="1"/>
          <p:nvPr/>
        </p:nvSpPr>
        <p:spPr>
          <a:xfrm>
            <a:off x="896038" y="324224"/>
            <a:ext cx="1039992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Đóng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vai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thì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đề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nghị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tên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024F4B-F204-4E7B-9C57-3091FB2B5C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0754" y="1883885"/>
            <a:ext cx="8555794" cy="4058142"/>
          </a:xfrm>
          <a:prstGeom prst="rect">
            <a:avLst/>
          </a:prstGeom>
        </p:spPr>
      </p:pic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BD29F040-3CB7-4466-B6C7-B511D138478E}"/>
              </a:ext>
            </a:extLst>
          </p:cNvPr>
          <p:cNvSpPr/>
          <p:nvPr/>
        </p:nvSpPr>
        <p:spPr>
          <a:xfrm>
            <a:off x="1868557" y="1182085"/>
            <a:ext cx="5832233" cy="2130958"/>
          </a:xfrm>
          <a:prstGeom prst="cloudCallou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Con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rất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nhiều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lợi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ích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dùng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nấu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chả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… Xin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tên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ạ!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5666B4B-CC9E-4542-A3D3-EEEFFF9BA71B}"/>
              </a:ext>
            </a:extLst>
          </p:cNvPr>
          <p:cNvCxnSpPr/>
          <p:nvPr/>
        </p:nvCxnSpPr>
        <p:spPr>
          <a:xfrm>
            <a:off x="1665976" y="823372"/>
            <a:ext cx="334540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7CED124-D708-4CDE-97DC-FAC3AE34D5C4}"/>
              </a:ext>
            </a:extLst>
          </p:cNvPr>
          <p:cNvCxnSpPr/>
          <p:nvPr/>
        </p:nvCxnSpPr>
        <p:spPr>
          <a:xfrm>
            <a:off x="5536625" y="823372"/>
            <a:ext cx="489800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03687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8011ABF-C1D0-4706-B8B6-92D5CA8DD276}"/>
              </a:ext>
            </a:extLst>
          </p:cNvPr>
          <p:cNvSpPr txBox="1"/>
          <p:nvPr/>
        </p:nvSpPr>
        <p:spPr>
          <a:xfrm>
            <a:off x="1063848" y="429006"/>
            <a:ext cx="9517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Cùng bạn nói và đáp lời đề nghị chơi một trò chơi.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909055D3-7736-43FC-B1A7-47B92322C2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6267" r="942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805"/>
          <a:stretch/>
        </p:blipFill>
        <p:spPr bwMode="auto">
          <a:xfrm>
            <a:off x="627239" y="4276038"/>
            <a:ext cx="1718531" cy="2331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hought Bubble: Cloud 10">
            <a:extLst>
              <a:ext uri="{FF2B5EF4-FFF2-40B4-BE49-F238E27FC236}">
                <a16:creationId xmlns:a16="http://schemas.microsoft.com/office/drawing/2014/main" id="{401AF0E0-0B33-4DA7-9380-D0DBD9697129}"/>
              </a:ext>
            </a:extLst>
          </p:cNvPr>
          <p:cNvSpPr/>
          <p:nvPr/>
        </p:nvSpPr>
        <p:spPr>
          <a:xfrm>
            <a:off x="974147" y="1370209"/>
            <a:ext cx="4746171" cy="2331264"/>
          </a:xfrm>
          <a:prstGeom prst="cloudCallout">
            <a:avLst>
              <a:gd name="adj1" fmla="val -34290"/>
              <a:gd name="adj2" fmla="val 7168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Cậu có thể chơi nhảy dây cùng tớ không?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E5646CF-D7E2-4453-9219-2642169C70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19" b="92037" l="9787" r="93191">
                        <a14:foregroundMark x1="43688" y1="28519" x2="51915" y2="34444"/>
                        <a14:foregroundMark x1="57730" y1="28519" x2="57730" y2="35463"/>
                        <a14:foregroundMark x1="31773" y1="15556" x2="29220" y2="19352"/>
                        <a14:foregroundMark x1="49078" y1="69907" x2="49078" y2="71852"/>
                        <a14:foregroundMark x1="46950" y1="75833" x2="44539" y2="85000"/>
                        <a14:foregroundMark x1="43262" y1="84167" x2="36738" y2="89907"/>
                        <a14:foregroundMark x1="69645" y1="76944" x2="74610" y2="88796"/>
                        <a14:foregroundMark x1="74184" y1="84167" x2="77872" y2="86667"/>
                        <a14:foregroundMark x1="36738" y1="85278" x2="36738" y2="86389"/>
                        <a14:foregroundMark x1="43948" y1="74574" x2="40968" y2="80049"/>
                        <a14:foregroundMark x1="51769" y1="22141" x2="45810" y2="367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87" b="7407"/>
          <a:stretch/>
        </p:blipFill>
        <p:spPr bwMode="auto">
          <a:xfrm flipH="1">
            <a:off x="9545434" y="4353380"/>
            <a:ext cx="2308523" cy="2167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hought Bubble: Cloud 12">
            <a:extLst>
              <a:ext uri="{FF2B5EF4-FFF2-40B4-BE49-F238E27FC236}">
                <a16:creationId xmlns:a16="http://schemas.microsoft.com/office/drawing/2014/main" id="{F3D6ACBE-7733-4327-BE15-0ABC10C11D01}"/>
              </a:ext>
            </a:extLst>
          </p:cNvPr>
          <p:cNvSpPr/>
          <p:nvPr/>
        </p:nvSpPr>
        <p:spPr>
          <a:xfrm>
            <a:off x="6884505" y="1943336"/>
            <a:ext cx="4333348" cy="1883229"/>
          </a:xfrm>
          <a:prstGeom prst="cloudCallout">
            <a:avLst>
              <a:gd name="adj1" fmla="val 20112"/>
              <a:gd name="adj2" fmla="val 89130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 chứ, mình cùng chơi nào.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id="{DA077354-22B6-4120-8CB6-40544ABFA0C4}"/>
              </a:ext>
            </a:extLst>
          </p:cNvPr>
          <p:cNvSpPr/>
          <p:nvPr/>
        </p:nvSpPr>
        <p:spPr>
          <a:xfrm>
            <a:off x="6884505" y="1997921"/>
            <a:ext cx="4474501" cy="1774058"/>
          </a:xfrm>
          <a:prstGeom prst="cloudCallout">
            <a:avLst>
              <a:gd name="adj1" fmla="val 35235"/>
              <a:gd name="adj2" fmla="val 51785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Rất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tiếc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bận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mất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rồi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47214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3" grpId="1" animBg="1"/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3">
            <a:extLst>
              <a:ext uri="{FF2B5EF4-FFF2-40B4-BE49-F238E27FC236}">
                <a16:creationId xmlns:a16="http://schemas.microsoft.com/office/drawing/2014/main" id="{868E4F17-3912-420A-9CFC-81AE87BF9EE7}"/>
              </a:ext>
            </a:extLst>
          </p:cNvPr>
          <p:cNvSpPr/>
          <p:nvPr/>
        </p:nvSpPr>
        <p:spPr>
          <a:xfrm>
            <a:off x="3076633" y="404251"/>
            <a:ext cx="5526379" cy="825300"/>
          </a:xfrm>
          <a:prstGeom prst="roundRect">
            <a:avLst/>
          </a:prstGeom>
          <a:solidFill>
            <a:srgbClr val="F89EA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</a:p>
        </p:txBody>
      </p:sp>
      <p:cxnSp>
        <p:nvCxnSpPr>
          <p:cNvPr id="7" name="直接连接符 59">
            <a:extLst>
              <a:ext uri="{FF2B5EF4-FFF2-40B4-BE49-F238E27FC236}">
                <a16:creationId xmlns:a16="http://schemas.microsoft.com/office/drawing/2014/main" id="{3803235C-405C-47EC-A6E5-FC9164A83E87}"/>
              </a:ext>
            </a:extLst>
          </p:cNvPr>
          <p:cNvCxnSpPr>
            <a:cxnSpLocks/>
          </p:cNvCxnSpPr>
          <p:nvPr/>
        </p:nvCxnSpPr>
        <p:spPr>
          <a:xfrm>
            <a:off x="2593204" y="3254844"/>
            <a:ext cx="7320876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isḻîḓè">
            <a:extLst>
              <a:ext uri="{FF2B5EF4-FFF2-40B4-BE49-F238E27FC236}">
                <a16:creationId xmlns:a16="http://schemas.microsoft.com/office/drawing/2014/main" id="{F65716E6-3347-4F61-98E1-16A75232B7A4}"/>
              </a:ext>
            </a:extLst>
          </p:cNvPr>
          <p:cNvSpPr/>
          <p:nvPr/>
        </p:nvSpPr>
        <p:spPr bwMode="auto">
          <a:xfrm>
            <a:off x="2486853" y="2002766"/>
            <a:ext cx="782757" cy="573560"/>
          </a:xfrm>
          <a:prstGeom prst="roundRect">
            <a:avLst>
              <a:gd name="adj" fmla="val 46371"/>
            </a:avLst>
          </a:prstGeom>
          <a:solidFill>
            <a:srgbClr val="FFD268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01</a:t>
            </a:r>
            <a:endParaRPr lang="zh-CN" alt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9" name="isḻîḓè">
            <a:extLst>
              <a:ext uri="{FF2B5EF4-FFF2-40B4-BE49-F238E27FC236}">
                <a16:creationId xmlns:a16="http://schemas.microsoft.com/office/drawing/2014/main" id="{133910A7-D4A0-4BCE-97E3-8994C7E56393}"/>
              </a:ext>
            </a:extLst>
          </p:cNvPr>
          <p:cNvSpPr/>
          <p:nvPr/>
        </p:nvSpPr>
        <p:spPr bwMode="auto">
          <a:xfrm>
            <a:off x="3309165" y="1734337"/>
            <a:ext cx="5573670" cy="1172434"/>
          </a:xfrm>
          <a:prstGeom prst="roundRect">
            <a:avLst>
              <a:gd name="adj" fmla="val 46371"/>
            </a:avLst>
          </a:prstGeom>
          <a:solidFill>
            <a:srgbClr val="FFD268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eaLnBrk="0" hangingPunct="0">
              <a:lnSpc>
                <a:spcPct val="120000"/>
              </a:lnSpc>
            </a:pPr>
            <a:r>
              <a:rPr lang="en-US" altLang="zh-CN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zh-CN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thể</a:t>
            </a:r>
            <a:r>
              <a:rPr lang="en-US" altLang="zh-CN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hiện</a:t>
            </a:r>
            <a:r>
              <a:rPr lang="en-US" altLang="zh-CN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giọng</a:t>
            </a:r>
            <a:r>
              <a:rPr lang="en-US" altLang="zh-CN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altLang="zh-CN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ngắt</a:t>
            </a:r>
            <a:r>
              <a:rPr lang="en-US" altLang="zh-CN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nghỉ</a:t>
            </a:r>
            <a:r>
              <a:rPr lang="en-US" altLang="zh-CN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hơi</a:t>
            </a:r>
            <a:r>
              <a:rPr lang="en-US" altLang="zh-CN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hợp</a:t>
            </a:r>
            <a:r>
              <a:rPr lang="en-US" altLang="zh-CN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lí</a:t>
            </a:r>
            <a:endParaRPr lang="zh-CN" altLang="en-US" sz="28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isḻîḓè">
            <a:extLst>
              <a:ext uri="{FF2B5EF4-FFF2-40B4-BE49-F238E27FC236}">
                <a16:creationId xmlns:a16="http://schemas.microsoft.com/office/drawing/2014/main" id="{3D91D9E0-063D-4D62-AC26-683305A2D0AC}"/>
              </a:ext>
            </a:extLst>
          </p:cNvPr>
          <p:cNvSpPr/>
          <p:nvPr/>
        </p:nvSpPr>
        <p:spPr bwMode="auto">
          <a:xfrm>
            <a:off x="2447298" y="3692926"/>
            <a:ext cx="782757" cy="516609"/>
          </a:xfrm>
          <a:prstGeom prst="roundRect">
            <a:avLst>
              <a:gd name="adj" fmla="val 46371"/>
            </a:avLst>
          </a:prstGeom>
          <a:solidFill>
            <a:srgbClr val="FFE4DB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02</a:t>
            </a:r>
            <a:endParaRPr lang="zh-CN" alt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11" name="isḻîḓè">
            <a:extLst>
              <a:ext uri="{FF2B5EF4-FFF2-40B4-BE49-F238E27FC236}">
                <a16:creationId xmlns:a16="http://schemas.microsoft.com/office/drawing/2014/main" id="{0007700A-F86A-450E-9286-97CAE505DA8C}"/>
              </a:ext>
            </a:extLst>
          </p:cNvPr>
          <p:cNvSpPr/>
          <p:nvPr/>
        </p:nvSpPr>
        <p:spPr bwMode="auto">
          <a:xfrm>
            <a:off x="3269610" y="3339541"/>
            <a:ext cx="6123430" cy="1223377"/>
          </a:xfrm>
          <a:prstGeom prst="roundRect">
            <a:avLst>
              <a:gd name="adj" fmla="val 46371"/>
            </a:avLst>
          </a:prstGeom>
          <a:solidFill>
            <a:srgbClr val="FFE4DB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eaLnBrk="0" hangingPunct="0">
              <a:lnSpc>
                <a:spcPct val="120000"/>
              </a:lnSpc>
            </a:pPr>
            <a:r>
              <a:rPr lang="en-US" altLang="zh-CN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Trả</a:t>
            </a:r>
            <a:r>
              <a:rPr lang="en-US" altLang="zh-CN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lang="en-US" altLang="zh-CN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zh-CN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zh-CN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altLang="zh-CN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liên</a:t>
            </a:r>
            <a:r>
              <a:rPr lang="en-US" altLang="zh-CN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</a:t>
            </a:r>
            <a:r>
              <a:rPr lang="en-US" altLang="zh-CN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altLang="zh-CN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lang="en-US" altLang="zh-CN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nội</a:t>
            </a:r>
            <a:r>
              <a:rPr lang="en-US" altLang="zh-CN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dung </a:t>
            </a:r>
            <a:r>
              <a:rPr lang="en-US" altLang="zh-CN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altLang="zh-CN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endParaRPr lang="zh-CN" altLang="en-US" sz="28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isḻîḓè">
            <a:extLst>
              <a:ext uri="{FF2B5EF4-FFF2-40B4-BE49-F238E27FC236}">
                <a16:creationId xmlns:a16="http://schemas.microsoft.com/office/drawing/2014/main" id="{2C293469-C0A4-436E-B398-43447C2A29E9}"/>
              </a:ext>
            </a:extLst>
          </p:cNvPr>
          <p:cNvSpPr/>
          <p:nvPr/>
        </p:nvSpPr>
        <p:spPr bwMode="auto">
          <a:xfrm>
            <a:off x="2486854" y="5381504"/>
            <a:ext cx="782757" cy="591362"/>
          </a:xfrm>
          <a:prstGeom prst="roundRect">
            <a:avLst>
              <a:gd name="adj" fmla="val 46371"/>
            </a:avLst>
          </a:prstGeom>
          <a:solidFill>
            <a:srgbClr val="92D05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03</a:t>
            </a:r>
            <a:endParaRPr lang="zh-CN" alt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13" name="isḻîḓè">
            <a:extLst>
              <a:ext uri="{FF2B5EF4-FFF2-40B4-BE49-F238E27FC236}">
                <a16:creationId xmlns:a16="http://schemas.microsoft.com/office/drawing/2014/main" id="{15152FBE-B826-4797-B3BE-AE10F7950E54}"/>
              </a:ext>
            </a:extLst>
          </p:cNvPr>
          <p:cNvSpPr/>
          <p:nvPr/>
        </p:nvSpPr>
        <p:spPr bwMode="auto">
          <a:xfrm>
            <a:off x="3309165" y="5058555"/>
            <a:ext cx="6179453" cy="1241926"/>
          </a:xfrm>
          <a:prstGeom prst="roundRect">
            <a:avLst>
              <a:gd name="adj" fmla="val 46371"/>
            </a:avLst>
          </a:prstGeom>
          <a:solidFill>
            <a:srgbClr val="92D05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eaLnBrk="0" hangingPunct="0">
              <a:lnSpc>
                <a:spcPct val="120000"/>
              </a:lnSpc>
            </a:pPr>
            <a:r>
              <a:rPr lang="en-US" altLang="zh-CN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altLang="zh-CN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altLang="zh-CN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altLang="zh-CN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đáp</a:t>
            </a:r>
            <a:r>
              <a:rPr lang="en-US" altLang="zh-CN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lang="en-US" altLang="zh-CN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đề</a:t>
            </a:r>
            <a:r>
              <a:rPr lang="en-US" altLang="zh-CN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nghị</a:t>
            </a:r>
            <a:r>
              <a:rPr lang="en-US" altLang="zh-CN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</a:t>
            </a:r>
            <a:r>
              <a:rPr lang="vi-VN" altLang="zh-CN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</a:t>
            </a:r>
            <a:r>
              <a:rPr lang="en-US" altLang="zh-CN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</a:t>
            </a:r>
            <a:r>
              <a:rPr lang="en-US" altLang="zh-CN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trò</a:t>
            </a:r>
            <a:r>
              <a:rPr lang="en-US" altLang="zh-CN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</a:t>
            </a:r>
            <a:r>
              <a:rPr lang="vi-VN" altLang="zh-CN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</a:t>
            </a:r>
            <a:r>
              <a:rPr lang="en-US" altLang="zh-CN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</a:t>
            </a:r>
            <a:endParaRPr lang="zh-CN" altLang="en-US" sz="28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28705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E20CE4A-E52F-41E1-B47C-79B62A237A18}"/>
              </a:ext>
            </a:extLst>
          </p:cNvPr>
          <p:cNvSpPr txBox="1"/>
          <p:nvPr/>
        </p:nvSpPr>
        <p:spPr>
          <a:xfrm>
            <a:off x="474233" y="644797"/>
            <a:ext cx="11466755" cy="58631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xưa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cối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bèn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cối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rỡ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     -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dừa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     -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cau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     -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mít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mãi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vắn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tắt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     -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vải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     -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ớt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     -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tỏi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bỗng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dáng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mảnh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khảnh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xíu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    -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tí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xíu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? –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liền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thưa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    -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Thưa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nấu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canh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riêu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chả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chả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mực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ngon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ạ.</a:t>
            </a:r>
          </a:p>
          <a:p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liền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    - Ừ,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rỡ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khoe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    -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đấy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(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Trịnh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)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AD5AC8-4E2B-4A09-8FFE-EFAA9E7FE6AE}"/>
              </a:ext>
            </a:extLst>
          </p:cNvPr>
          <p:cNvSpPr txBox="1"/>
          <p:nvPr/>
        </p:nvSpPr>
        <p:spPr>
          <a:xfrm>
            <a:off x="4378285" y="309903"/>
            <a:ext cx="345067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SỰ TÍCH CÂY THÌ LÀ</a:t>
            </a:r>
          </a:p>
        </p:txBody>
      </p:sp>
      <p:pic>
        <p:nvPicPr>
          <p:cNvPr id="4" name="Bản ghi Mới">
            <a:hlinkClick r:id="" action="ppaction://media"/>
            <a:extLst>
              <a:ext uri="{FF2B5EF4-FFF2-40B4-BE49-F238E27FC236}">
                <a16:creationId xmlns:a16="http://schemas.microsoft.com/office/drawing/2014/main" id="{FAEA14C5-F1AC-4922-9984-743A6F3DF6C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412319" y="5844988"/>
            <a:ext cx="609600" cy="60960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853595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96" name="图片 41995" descr="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0400" y="685800"/>
            <a:ext cx="4656667" cy="386291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997" name="图片 41996" descr="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77800"/>
            <a:ext cx="7272867" cy="618278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796" name="图片 41997" descr="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617633"/>
            <a:ext cx="12192000" cy="124036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3797" name="Text Box 5"/>
          <p:cNvSpPr txBox="1"/>
          <p:nvPr/>
        </p:nvSpPr>
        <p:spPr>
          <a:xfrm>
            <a:off x="1930400" y="3429000"/>
            <a:ext cx="35560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3798" name="Text Box 6"/>
          <p:cNvSpPr txBox="1"/>
          <p:nvPr/>
        </p:nvSpPr>
        <p:spPr>
          <a:xfrm>
            <a:off x="711200" y="3429000"/>
            <a:ext cx="5994400" cy="10156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Củng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cố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dặn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dò</a:t>
            </a:r>
            <a:endParaRPr kumimoji="0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19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37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37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7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5">
            <a:extLst>
              <a:ext uri="{FF2B5EF4-FFF2-40B4-BE49-F238E27FC236}">
                <a16:creationId xmlns:a16="http://schemas.microsoft.com/office/drawing/2014/main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38" y="-287766"/>
            <a:ext cx="10766099" cy="6704415"/>
          </a:xfrm>
          <a:prstGeom prst="rect">
            <a:avLst/>
          </a:prstGeom>
        </p:spPr>
      </p:pic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图片 39">
            <a:extLst>
              <a:ext uri="{FF2B5EF4-FFF2-40B4-BE49-F238E27FC236}">
                <a16:creationId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1860">
            <a:off x="1639556" y="870992"/>
            <a:ext cx="2864392" cy="242371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2376742" y="2727900"/>
            <a:ext cx="7633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  <p:pic>
        <p:nvPicPr>
          <p:cNvPr id="12" name="图片 14340" descr="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35386" y="4722750"/>
            <a:ext cx="2716388" cy="212759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 rot="19502702">
            <a:off x="584367" y="188539"/>
            <a:ext cx="2088829" cy="3102220"/>
          </a:xfrm>
          <a:prstGeom prst="rect">
            <a:avLst/>
          </a:prstGeom>
        </p:spPr>
      </p:pic>
      <p:pic>
        <p:nvPicPr>
          <p:cNvPr id="14" name="Picture 8" descr="Dơi, chim và họ nhà thú | Mầm Non Đô Thị Sài Đồ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1665" y="424494"/>
            <a:ext cx="2823830" cy="1411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6515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B4991D-EFF6-40FE-8CDE-8AB26C0C26B3}"/>
              </a:ext>
            </a:extLst>
          </p:cNvPr>
          <p:cNvSpPr txBox="1"/>
          <p:nvPr/>
        </p:nvSpPr>
        <p:spPr>
          <a:xfrm>
            <a:off x="736707" y="552261"/>
            <a:ext cx="1071858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Cùng bạn nói và đáp lời đề nghị chơi một trò chơi.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6" descr="Hình ảnh Ngày Bé Trai Bé Gái Mẫu Giáo, Clipart Trẻ Em, Sáu Một, đứa Trẻ  Vector và PNG với nền trong suốt để tải xuống miễn phí">
            <a:extLst>
              <a:ext uri="{FF2B5EF4-FFF2-40B4-BE49-F238E27FC236}">
                <a16:creationId xmlns:a16="http://schemas.microsoft.com/office/drawing/2014/main" id="{6C882CFC-E2F1-4AE5-89D1-BDBB2FD5F6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719" b="81719" l="0" r="99531">
                        <a14:foregroundMark x1="75313" y1="25625" x2="71875" y2="74688"/>
                        <a14:foregroundMark x1="59062" y1="38125" x2="59062" y2="40313"/>
                        <a14:foregroundMark x1="87813" y1="35781" x2="88125" y2="37031"/>
                        <a14:foregroundMark x1="96875" y1="45938" x2="94375" y2="48281"/>
                        <a14:foregroundMark x1="93594" y1="49219" x2="90313" y2="50938"/>
                        <a14:foregroundMark x1="81563" y1="50625" x2="85313" y2="51563"/>
                        <a14:foregroundMark x1="71094" y1="51406" x2="64844" y2="53438"/>
                        <a14:foregroundMark x1="64844" y1="53594" x2="59375" y2="53594"/>
                        <a14:foregroundMark x1="59375" y1="53594" x2="52812" y2="50625"/>
                        <a14:foregroundMark x1="82813" y1="78594" x2="85156" y2="77813"/>
                        <a14:foregroundMark x1="31875" y1="41094" x2="32813" y2="418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774" b="18226"/>
          <a:stretch/>
        </p:blipFill>
        <p:spPr bwMode="auto">
          <a:xfrm>
            <a:off x="3968476" y="2468115"/>
            <a:ext cx="4528226" cy="3946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961875BB-EC5F-4974-9A90-1A20BFE86290}"/>
              </a:ext>
            </a:extLst>
          </p:cNvPr>
          <p:cNvSpPr/>
          <p:nvPr/>
        </p:nvSpPr>
        <p:spPr>
          <a:xfrm>
            <a:off x="8248621" y="1471918"/>
            <a:ext cx="3821459" cy="1992395"/>
          </a:xfrm>
          <a:prstGeom prst="cloudCallout">
            <a:avLst>
              <a:gd name="adj1" fmla="val -31371"/>
              <a:gd name="adj2" fmla="val 50585"/>
            </a:avLst>
          </a:prstGeom>
          <a:solidFill>
            <a:schemeClr val="bg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 chứ, mình cùng chơi nào.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36684383-8206-4916-97BB-718FD3346F81}"/>
              </a:ext>
            </a:extLst>
          </p:cNvPr>
          <p:cNvSpPr/>
          <p:nvPr/>
        </p:nvSpPr>
        <p:spPr>
          <a:xfrm>
            <a:off x="291510" y="1602253"/>
            <a:ext cx="3403790" cy="3297400"/>
          </a:xfrm>
          <a:prstGeom prst="cloudCallout">
            <a:avLst>
              <a:gd name="adj1" fmla="val 38881"/>
              <a:gd name="adj2" fmla="val 3217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Cậu có thể chơi nhảy dây cùng tớ không?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3387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B5FEFCC-86D4-4CBF-AAB6-D762BF621FEF}"/>
              </a:ext>
            </a:extLst>
          </p:cNvPr>
          <p:cNvSpPr txBox="1"/>
          <p:nvPr/>
        </p:nvSpPr>
        <p:spPr>
          <a:xfrm>
            <a:off x="259080" y="709005"/>
            <a:ext cx="11689080" cy="59093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xưa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cối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bèn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cối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rỡ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        -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dừa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        -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cau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        -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mít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 algn="just"/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mãi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vắn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tắt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       -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vải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       -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ớt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       -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tỏi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 algn="just"/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bỗng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dáng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mảnh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khảnh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xíu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-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tí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xíu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 –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liền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thưa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-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Thưa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nấu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canh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riêu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chả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chả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mực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ngon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ạ.</a:t>
            </a:r>
          </a:p>
          <a:p>
            <a:pPr algn="just"/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liền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- Ừ,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 algn="just"/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rỡ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khoe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-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đấy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algn="r"/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Trịnh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)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1292EE8-5D00-425D-9BBA-AA37F25DD929}"/>
              </a:ext>
            </a:extLst>
          </p:cNvPr>
          <p:cNvSpPr txBox="1"/>
          <p:nvPr/>
        </p:nvSpPr>
        <p:spPr>
          <a:xfrm>
            <a:off x="4378285" y="309903"/>
            <a:ext cx="345067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SỰ TÍCH CÂY THÌ LÀ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3AEBB48-D8FF-4FC3-8B5B-FF4055BF7F63}"/>
              </a:ext>
            </a:extLst>
          </p:cNvPr>
          <p:cNvSpPr/>
          <p:nvPr/>
        </p:nvSpPr>
        <p:spPr>
          <a:xfrm>
            <a:off x="439422" y="709005"/>
            <a:ext cx="360681" cy="39585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F7EB817-AD30-442E-8981-817E2A627744}"/>
              </a:ext>
            </a:extLst>
          </p:cNvPr>
          <p:cNvSpPr/>
          <p:nvPr/>
        </p:nvSpPr>
        <p:spPr>
          <a:xfrm>
            <a:off x="396241" y="3642748"/>
            <a:ext cx="360681" cy="39585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651951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FEFE454-DABF-4AD1-AE24-448E4A50AC83}"/>
              </a:ext>
            </a:extLst>
          </p:cNvPr>
          <p:cNvSpPr/>
          <p:nvPr/>
        </p:nvSpPr>
        <p:spPr>
          <a:xfrm>
            <a:off x="293298" y="658089"/>
            <a:ext cx="11831870" cy="56405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R="0" lvl="0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Ngày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xưa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cối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trái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đất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</a:t>
            </a:r>
            <a:r>
              <a:rPr kumimoji="0" lang="vi-VN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hưa có tên gọ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bèn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gọi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chúng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tên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cối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mừng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rỡ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kéo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nhau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tay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từng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tên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  <a:p>
            <a:pPr marR="0" lvl="0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-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thì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ta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tên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dừa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marR="0" lvl="0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-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thì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ta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tên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cau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marR="0" lvl="0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-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thì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ta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tên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mít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…</a:t>
            </a:r>
          </a:p>
          <a:p>
            <a:pPr marR="0" lvl="0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-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tên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mãi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mà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vẫn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chưa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hết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sau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vắt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tắt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  <a:p>
            <a:pPr marR="0" lvl="0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-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thì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cải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marR="0" lvl="0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-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ớt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marR="0" lvl="0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-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tỏi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...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067E45F-004F-4EB0-B06A-5B6E24AA33DC}"/>
              </a:ext>
            </a:extLst>
          </p:cNvPr>
          <p:cNvSpPr/>
          <p:nvPr/>
        </p:nvSpPr>
        <p:spPr>
          <a:xfrm>
            <a:off x="241539" y="951390"/>
            <a:ext cx="437542" cy="40527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968321-EF91-4B65-8FF9-474931C431A3}"/>
              </a:ext>
            </a:extLst>
          </p:cNvPr>
          <p:cNvSpPr txBox="1"/>
          <p:nvPr/>
        </p:nvSpPr>
        <p:spPr>
          <a:xfrm>
            <a:off x="4053644" y="336465"/>
            <a:ext cx="4679342" cy="597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SỰ TÍCH CÂY THÌ LÀ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F156A97-3A2B-43DC-B856-CC68A9611FCD}"/>
              </a:ext>
            </a:extLst>
          </p:cNvPr>
          <p:cNvCxnSpPr>
            <a:cxnSpLocks/>
          </p:cNvCxnSpPr>
          <p:nvPr/>
        </p:nvCxnSpPr>
        <p:spPr>
          <a:xfrm>
            <a:off x="3420235" y="1808793"/>
            <a:ext cx="126681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0493E0AD-CF29-4B25-813A-1885A811F2F3}"/>
              </a:ext>
            </a:extLst>
          </p:cNvPr>
          <p:cNvSpPr/>
          <p:nvPr/>
        </p:nvSpPr>
        <p:spPr>
          <a:xfrm>
            <a:off x="2528898" y="6038369"/>
            <a:ext cx="1887828" cy="683114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lnSpc>
                <a:spcPct val="120000"/>
              </a:lnSpc>
              <a:defRPr/>
            </a:pP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Mừng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rỡ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15A8320-FBE8-4F0F-AD6E-F1B8F52F37C0}"/>
              </a:ext>
            </a:extLst>
          </p:cNvPr>
          <p:cNvSpPr/>
          <p:nvPr/>
        </p:nvSpPr>
        <p:spPr>
          <a:xfrm>
            <a:off x="4208172" y="6038369"/>
            <a:ext cx="7690530" cy="683114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44286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AFEBC73-E7F7-4ED4-B167-E8A2FA98B548}"/>
              </a:ext>
            </a:extLst>
          </p:cNvPr>
          <p:cNvSpPr txBox="1"/>
          <p:nvPr/>
        </p:nvSpPr>
        <p:spPr>
          <a:xfrm>
            <a:off x="351416" y="386253"/>
            <a:ext cx="11450317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bỗng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dáng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mảnh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khảnh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xíu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-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tí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xíu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 –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liền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thưa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-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Thưa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nấu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canh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riêu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chả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chả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mực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ngon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ạ.</a:t>
            </a:r>
          </a:p>
          <a:p>
            <a:pPr algn="just"/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liền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- Ừ,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 algn="just"/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rỡ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khoe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-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đấy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E27EA0B-6EFA-43C6-96F2-54B96950C564}"/>
              </a:ext>
            </a:extLst>
          </p:cNvPr>
          <p:cNvSpPr/>
          <p:nvPr/>
        </p:nvSpPr>
        <p:spPr>
          <a:xfrm>
            <a:off x="645761" y="501145"/>
            <a:ext cx="360681" cy="372843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F33116F-A8EC-46C5-83C2-A5FAC9303640}"/>
              </a:ext>
            </a:extLst>
          </p:cNvPr>
          <p:cNvCxnSpPr>
            <a:cxnSpLocks/>
          </p:cNvCxnSpPr>
          <p:nvPr/>
        </p:nvCxnSpPr>
        <p:spPr>
          <a:xfrm>
            <a:off x="9340721" y="820154"/>
            <a:ext cx="173345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4A0FC4C0-F0E1-477C-9E16-81F7FA8DFD8C}"/>
              </a:ext>
            </a:extLst>
          </p:cNvPr>
          <p:cNvSpPr txBox="1"/>
          <p:nvPr/>
        </p:nvSpPr>
        <p:spPr>
          <a:xfrm>
            <a:off x="826101" y="5571564"/>
            <a:ext cx="86638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325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Mảnh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khảnh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Cao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gầy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trông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vẻ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yếu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ớt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64156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64DCA60-DE47-4277-9DC2-1DA1B3D59FB3}"/>
              </a:ext>
            </a:extLst>
          </p:cNvPr>
          <p:cNvSpPr txBox="1"/>
          <p:nvPr/>
        </p:nvSpPr>
        <p:spPr>
          <a:xfrm>
            <a:off x="600973" y="717221"/>
            <a:ext cx="10990053" cy="165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loài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đều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tên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bỗng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dáng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mảnh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khảnh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lá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xíu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xin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tên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DF3AB8F-D95F-4DE5-B4BF-7DA66EA07622}"/>
              </a:ext>
            </a:extLst>
          </p:cNvPr>
          <p:cNvCxnSpPr>
            <a:cxnSpLocks/>
          </p:cNvCxnSpPr>
          <p:nvPr/>
        </p:nvCxnSpPr>
        <p:spPr>
          <a:xfrm flipH="1">
            <a:off x="3267856" y="1875004"/>
            <a:ext cx="119921" cy="4291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B579EEF1-74FA-47E0-AC5F-2B7B88BFFE07}"/>
              </a:ext>
            </a:extLst>
          </p:cNvPr>
          <p:cNvGrpSpPr/>
          <p:nvPr/>
        </p:nvGrpSpPr>
        <p:grpSpPr>
          <a:xfrm>
            <a:off x="8423955" y="1889994"/>
            <a:ext cx="189781" cy="429112"/>
            <a:chOff x="8663798" y="2592504"/>
            <a:chExt cx="232912" cy="534838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080D8C6F-D54C-4298-90B6-8ABF8A8F16EA}"/>
                </a:ext>
              </a:extLst>
            </p:cNvPr>
            <p:cNvCxnSpPr/>
            <p:nvPr/>
          </p:nvCxnSpPr>
          <p:spPr>
            <a:xfrm flipH="1">
              <a:off x="8663798" y="2592504"/>
              <a:ext cx="189781" cy="53483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80BF9B43-8B21-4341-847D-F8BC5912B47F}"/>
                </a:ext>
              </a:extLst>
            </p:cNvPr>
            <p:cNvCxnSpPr/>
            <p:nvPr/>
          </p:nvCxnSpPr>
          <p:spPr>
            <a:xfrm flipH="1">
              <a:off x="8706929" y="2592504"/>
              <a:ext cx="189781" cy="53483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B8BDE54-26F8-4A33-86DE-D5C23791525C}"/>
              </a:ext>
            </a:extLst>
          </p:cNvPr>
          <p:cNvCxnSpPr>
            <a:cxnSpLocks/>
          </p:cNvCxnSpPr>
          <p:nvPr/>
        </p:nvCxnSpPr>
        <p:spPr>
          <a:xfrm flipH="1">
            <a:off x="6580682" y="1035554"/>
            <a:ext cx="119921" cy="4291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28234E7-D9CE-49C9-9B4D-C13F1809A8F0}"/>
              </a:ext>
            </a:extLst>
          </p:cNvPr>
          <p:cNvCxnSpPr>
            <a:cxnSpLocks/>
          </p:cNvCxnSpPr>
          <p:nvPr/>
        </p:nvCxnSpPr>
        <p:spPr>
          <a:xfrm flipH="1">
            <a:off x="3769036" y="1047042"/>
            <a:ext cx="119921" cy="4291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57A595A-3739-4D0F-AC86-67A06E594793}"/>
              </a:ext>
            </a:extLst>
          </p:cNvPr>
          <p:cNvCxnSpPr>
            <a:cxnSpLocks/>
          </p:cNvCxnSpPr>
          <p:nvPr/>
        </p:nvCxnSpPr>
        <p:spPr>
          <a:xfrm flipH="1">
            <a:off x="9997309" y="1047042"/>
            <a:ext cx="119921" cy="4291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DC78EC67-89B9-4866-B434-4F035CDC799A}"/>
              </a:ext>
            </a:extLst>
          </p:cNvPr>
          <p:cNvSpPr txBox="1"/>
          <p:nvPr/>
        </p:nvSpPr>
        <p:spPr>
          <a:xfrm>
            <a:off x="600973" y="2831284"/>
            <a:ext cx="10990053" cy="165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 tr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ời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nấu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canh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riêu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hoặc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chả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chả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mực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mà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thì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mất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ngon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ạ.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A94E2AE-08C2-4F5D-9339-BF6FA3E1BD8F}"/>
              </a:ext>
            </a:extLst>
          </p:cNvPr>
          <p:cNvCxnSpPr>
            <a:cxnSpLocks/>
          </p:cNvCxnSpPr>
          <p:nvPr/>
        </p:nvCxnSpPr>
        <p:spPr>
          <a:xfrm flipH="1">
            <a:off x="1533631" y="4021905"/>
            <a:ext cx="119921" cy="4291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682AB3A-25D5-417B-8955-B0AE507BED9E}"/>
              </a:ext>
            </a:extLst>
          </p:cNvPr>
          <p:cNvGrpSpPr/>
          <p:nvPr/>
        </p:nvGrpSpPr>
        <p:grpSpPr>
          <a:xfrm>
            <a:off x="8525584" y="4043668"/>
            <a:ext cx="189781" cy="429112"/>
            <a:chOff x="8663798" y="2592504"/>
            <a:chExt cx="232912" cy="534838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0424597D-2D2E-43F3-B68A-70EB98B17D09}"/>
                </a:ext>
              </a:extLst>
            </p:cNvPr>
            <p:cNvCxnSpPr/>
            <p:nvPr/>
          </p:nvCxnSpPr>
          <p:spPr>
            <a:xfrm flipH="1">
              <a:off x="8663798" y="2592504"/>
              <a:ext cx="189781" cy="53483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E1E4732B-5E82-4AB8-9AC2-88E95961334B}"/>
                </a:ext>
              </a:extLst>
            </p:cNvPr>
            <p:cNvCxnSpPr/>
            <p:nvPr/>
          </p:nvCxnSpPr>
          <p:spPr>
            <a:xfrm flipH="1">
              <a:off x="8706929" y="2592504"/>
              <a:ext cx="189781" cy="53483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0CB0820-122D-4556-BC79-B7092DA1D564}"/>
              </a:ext>
            </a:extLst>
          </p:cNvPr>
          <p:cNvCxnSpPr>
            <a:cxnSpLocks/>
          </p:cNvCxnSpPr>
          <p:nvPr/>
        </p:nvCxnSpPr>
        <p:spPr>
          <a:xfrm flipH="1">
            <a:off x="6797234" y="3183153"/>
            <a:ext cx="119921" cy="4291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1D3E680-E834-4423-A981-E08B9514F459}"/>
              </a:ext>
            </a:extLst>
          </p:cNvPr>
          <p:cNvCxnSpPr>
            <a:cxnSpLocks/>
          </p:cNvCxnSpPr>
          <p:nvPr/>
        </p:nvCxnSpPr>
        <p:spPr>
          <a:xfrm flipH="1">
            <a:off x="2645436" y="3199718"/>
            <a:ext cx="119921" cy="4291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5652B00-2AA8-477F-A06B-9397F653FAE9}"/>
              </a:ext>
            </a:extLst>
          </p:cNvPr>
          <p:cNvCxnSpPr>
            <a:cxnSpLocks/>
          </p:cNvCxnSpPr>
          <p:nvPr/>
        </p:nvCxnSpPr>
        <p:spPr>
          <a:xfrm flipH="1">
            <a:off x="10138113" y="3183153"/>
            <a:ext cx="119921" cy="4291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7766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9C01967-C4C8-4880-AB65-1071F2EE7D66}"/>
              </a:ext>
            </a:extLst>
          </p:cNvPr>
          <p:cNvSpPr txBox="1"/>
          <p:nvPr/>
        </p:nvSpPr>
        <p:spPr>
          <a:xfrm>
            <a:off x="259080" y="709005"/>
            <a:ext cx="1168908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xưa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cối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bèn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cối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rỡ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        -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dừa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        -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cau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        -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mít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 algn="just"/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mãi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vắn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tắt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       -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vải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       -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ớt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       -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tỏi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 algn="just"/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bỗng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dáng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mảnh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khảnh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xíu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-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tí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xíu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 –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liền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thưa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-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Thưa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nấu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canh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riêu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chả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chả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mực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ngon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ạ.</a:t>
            </a:r>
          </a:p>
          <a:p>
            <a:pPr algn="just"/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liền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- Ừ,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 algn="just"/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rỡ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khoe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-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đấy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algn="r"/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Trịnh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)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81AA6D-E8F9-4942-9B71-03B51B191529}"/>
              </a:ext>
            </a:extLst>
          </p:cNvPr>
          <p:cNvSpPr txBox="1"/>
          <p:nvPr/>
        </p:nvSpPr>
        <p:spPr>
          <a:xfrm>
            <a:off x="4378285" y="309903"/>
            <a:ext cx="34506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SỰ TÍCH CÂY THÌ LÀ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3ECBC0A-3D12-44DF-BA86-A819CACE0593}"/>
              </a:ext>
            </a:extLst>
          </p:cNvPr>
          <p:cNvSpPr/>
          <p:nvPr/>
        </p:nvSpPr>
        <p:spPr>
          <a:xfrm>
            <a:off x="445550" y="771568"/>
            <a:ext cx="355600" cy="34321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9B5B55D-5FE2-4D59-8306-3B16684B680F}"/>
              </a:ext>
            </a:extLst>
          </p:cNvPr>
          <p:cNvSpPr/>
          <p:nvPr/>
        </p:nvSpPr>
        <p:spPr>
          <a:xfrm>
            <a:off x="412635" y="3643556"/>
            <a:ext cx="327892" cy="338948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993682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86" descr="书本蓝阴影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257" y="388653"/>
            <a:ext cx="10564531" cy="5575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F:\360安全浏览器下载\六一\Nipic_2531170_b95b5e79d8a6cffe\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090" y="4058103"/>
            <a:ext cx="1914751" cy="2651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6437100-CA1D-413A-B1B2-E22DC2619EF2}"/>
              </a:ext>
            </a:extLst>
          </p:cNvPr>
          <p:cNvSpPr txBox="1"/>
          <p:nvPr/>
        </p:nvSpPr>
        <p:spPr>
          <a:xfrm>
            <a:off x="2834928" y="1849911"/>
            <a:ext cx="7154771" cy="1555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7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sz="7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hiểu</a:t>
            </a:r>
            <a:r>
              <a:rPr lang="en-US" sz="7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endParaRPr lang="en-US" sz="7200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4659687"/>
      </p:ext>
    </p:extLst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185806"/>
  <p:tag name="MH_LIBRARY" val="GRAPHIC"/>
  <p:tag name="MH_TYPE" val="Other"/>
  <p:tag name="MH_ORDER" val="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185806"/>
  <p:tag name="MH_LIBRARY" val="GRAPHIC"/>
  <p:tag name="MH_TYPE" val="Other"/>
  <p:tag name="MH_ORDER" val="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185806"/>
  <p:tag name="MH_LIBRARY" val="GRAPHIC"/>
  <p:tag name="MH_TYPE" val="Other"/>
  <p:tag name="MH_ORDER" val="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185806"/>
  <p:tag name="MH_LIBRARY" val="GRAPHIC"/>
  <p:tag name="MH_TYPE" val="Other"/>
  <p:tag name="MH_ORDER" val="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185806"/>
  <p:tag name="MH_LIBRARY" val="GRAPHIC"/>
  <p:tag name="MH_TYPE" val="Other"/>
  <p:tag name="MH_ORDER" val="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185806"/>
  <p:tag name="MH_LIBRARY" val="GRAPHIC"/>
  <p:tag name="MH_TYPE" val="Other"/>
  <p:tag name="MH_ORDER" val="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185806"/>
  <p:tag name="MH_LIBRARY" val="GRAPHIC"/>
  <p:tag name="MH_TYPE" val="Other"/>
  <p:tag name="MH_ORDER" val="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185806"/>
  <p:tag name="MH_LIBRARY" val="GRAPHIC"/>
  <p:tag name="MH_TYPE" val="SubTitle"/>
  <p:tag name="MH_ORDER" val="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185806"/>
  <p:tag name="MH_LIBRARY" val="GRAPHIC"/>
  <p:tag name="MH_TYPE" val="Other"/>
  <p:tag name="MH_ORDER" val="17"/>
</p:tagLst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包图主题2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4.xml><?xml version="1.0" encoding="utf-8"?>
<a:theme xmlns:a="http://schemas.openxmlformats.org/drawingml/2006/main" name="1_千图网拥有20W+精美PPT模板 更多PPT模板下载至：www.58pic.com/office/ppt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2305</TotalTime>
  <Words>2626</Words>
  <Application>Microsoft Office PowerPoint</Application>
  <PresentationFormat>Widescreen</PresentationFormat>
  <Paragraphs>216</Paragraphs>
  <Slides>32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32</vt:i4>
      </vt:variant>
    </vt:vector>
  </HeadingPairs>
  <TitlesOfParts>
    <vt:vector size="52" baseType="lpstr">
      <vt:lpstr>微软雅黑</vt:lpstr>
      <vt:lpstr>宋体</vt:lpstr>
      <vt:lpstr>宋体</vt:lpstr>
      <vt:lpstr>Arial</vt:lpstr>
      <vt:lpstr>Arial-Rounded</vt:lpstr>
      <vt:lpstr>Calibri</vt:lpstr>
      <vt:lpstr>等线</vt:lpstr>
      <vt:lpstr>等线 Light</vt:lpstr>
      <vt:lpstr>iCiel Crocante</vt:lpstr>
      <vt:lpstr>Times New Roman</vt:lpstr>
      <vt:lpstr>UTM Avo</vt:lpstr>
      <vt:lpstr>UTM Cookies</vt:lpstr>
      <vt:lpstr>Wingdings</vt:lpstr>
      <vt:lpstr>仓耳玄三M W05</vt:lpstr>
      <vt:lpstr>思源黑体 CN Light</vt:lpstr>
      <vt:lpstr>3_Office Theme</vt:lpstr>
      <vt:lpstr>3_Office 主题​​</vt:lpstr>
      <vt:lpstr>包图主题2</vt:lpstr>
      <vt:lpstr>1_千图网拥有20W+精美PPT模板 更多PPT模板下载至：www.58pic.com/office/ppt​​</vt:lpstr>
      <vt:lpstr>6_Office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100</cp:revision>
  <dcterms:created xsi:type="dcterms:W3CDTF">2021-08-01T09:17:56Z</dcterms:created>
  <dcterms:modified xsi:type="dcterms:W3CDTF">2025-03-03T02:24:11Z</dcterms:modified>
</cp:coreProperties>
</file>