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75" r:id="rId2"/>
    <p:sldId id="418" r:id="rId3"/>
    <p:sldId id="411" r:id="rId4"/>
    <p:sldId id="413" r:id="rId5"/>
    <p:sldId id="414" r:id="rId6"/>
    <p:sldId id="416" r:id="rId7"/>
    <p:sldId id="415" r:id="rId8"/>
    <p:sldId id="412" r:id="rId9"/>
    <p:sldId id="417" r:id="rId10"/>
    <p:sldId id="401" r:id="rId11"/>
    <p:sldId id="419" r:id="rId12"/>
    <p:sldId id="403" r:id="rId13"/>
  </p:sldIdLst>
  <p:sldSz cx="9144000" cy="5143500" type="screen16x9"/>
  <p:notesSz cx="6858000" cy="9144000"/>
  <p:embeddedFontLst>
    <p:embeddedFont>
      <p:font typeface="Montserrat" panose="02000505000000020004" pitchFamily="2" charset="0"/>
      <p:regular r:id="rId15"/>
      <p:bold r:id="rId16"/>
      <p:italic r:id="rId17"/>
      <p:boldItalic r:id="rId18"/>
    </p:embeddedFont>
    <p:embeddedFont>
      <p:font typeface="Arial Rounded MT Bold" panose="020F0704030504030204" pitchFamily="34" charset="0"/>
      <p:regular r:id="rId19"/>
    </p:embeddedFont>
    <p:embeddedFont>
      <p:font typeface="SimSun" panose="02010600030101010101" pitchFamily="2" charset="-122"/>
      <p:regular r:id="rId20"/>
    </p:embeddedFont>
    <p:embeddedFont>
      <p:font typeface="Arial-Rounded" panose="020B0500000000000000" pitchFamily="34" charset="0"/>
      <p:regular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  <p:embeddedFont>
      <p:font typeface="UTM Cookies" panose="02040603050506020204" pitchFamily="18" charset="0"/>
      <p:regular r:id="rId26"/>
    </p:embeddedFont>
    <p:embeddedFont>
      <p:font typeface="Ranchers" panose="020B0604020202020204" charset="0"/>
      <p:regular r:id="rId27"/>
    </p:embeddedFont>
    <p:embeddedFont>
      <p:font typeface="Kalam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000000"/>
    <a:srgbClr val="FECC8A"/>
    <a:srgbClr val="B7D574"/>
    <a:srgbClr val="FB5B53"/>
    <a:srgbClr val="FFFCD3"/>
    <a:srgbClr val="FDE464"/>
    <a:srgbClr val="FB4C43"/>
    <a:srgbClr val="D6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364" autoAdjust="0"/>
  </p:normalViewPr>
  <p:slideViewPr>
    <p:cSldViewPr snapToGrid="0">
      <p:cViewPr varScale="1">
        <p:scale>
          <a:sx n="83" d="100"/>
          <a:sy n="83" d="100"/>
        </p:scale>
        <p:origin x="108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59766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388994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32394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109021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73377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334214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118552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0297-DA59-49EB-879C-379D2FD2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6969-5B3C-4B02-A7CA-8F20B5FA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089B-98E0-4A00-9F95-9B64603C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71B16FB3-29AD-4AC0-9EB2-5C86A75010BC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FC46-A008-40F6-AC13-4A7ABE81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CB64-9364-4B31-8305-BC3528A6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8362775" y="404424"/>
            <a:ext cx="592207" cy="329511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4"/>
          </a:p>
        </p:txBody>
      </p:sp>
      <p:sp>
        <p:nvSpPr>
          <p:cNvPr id="1500" name="Google Shape;1500;p10"/>
          <p:cNvSpPr/>
          <p:nvPr/>
        </p:nvSpPr>
        <p:spPr>
          <a:xfrm>
            <a:off x="199201" y="167086"/>
            <a:ext cx="762227" cy="372918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4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389277" y="1346702"/>
            <a:ext cx="752651" cy="753525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372653" y="2911675"/>
            <a:ext cx="9960981" cy="2761766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349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tmp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tmp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-361067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1262" y="268545"/>
            <a:ext cx="7101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625287" y="564283"/>
            <a:ext cx="7085615" cy="4424361"/>
            <a:chOff x="752221" y="939554"/>
            <a:chExt cx="4405927" cy="33182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52221" y="939554"/>
              <a:ext cx="4405927" cy="33182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736391" y="2234578"/>
              <a:ext cx="3041009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vi-VN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21" y="2891146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DC3C84-1D15-4BC7-AF30-51872AD04DBE}"/>
              </a:ext>
            </a:extLst>
          </p:cNvPr>
          <p:cNvSpPr txBox="1">
            <a:spLocks/>
          </p:cNvSpPr>
          <p:nvPr/>
        </p:nvSpPr>
        <p:spPr>
          <a:xfrm>
            <a:off x="4444678" y="3410980"/>
            <a:ext cx="2251943" cy="584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739" tIns="68739" rIns="68739" bIns="6873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 </a:t>
            </a:r>
          </a:p>
        </p:txBody>
      </p:sp>
    </p:spTree>
    <p:extLst>
      <p:ext uri="{BB962C8B-B14F-4D97-AF65-F5344CB8AC3E}">
        <p14:creationId xmlns:p14="http://schemas.microsoft.com/office/powerpoint/2010/main" val="180752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2934" y="195766"/>
            <a:ext cx="81128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99" y="3566159"/>
            <a:ext cx="5116408" cy="1612065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973975" y="608513"/>
            <a:ext cx="64746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137610" y="-606883"/>
            <a:ext cx="5990884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733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733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6" y="180681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371600" y="624197"/>
            <a:ext cx="766009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137610" y="383770"/>
            <a:ext cx="5153527" cy="96429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048001" y="2352801"/>
            <a:ext cx="762655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10656" y="1911350"/>
            <a:ext cx="5253833" cy="1436624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213100" y="4352708"/>
            <a:ext cx="79814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046885" y="4103264"/>
            <a:ext cx="5059017" cy="119111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21246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58" y="224741"/>
            <a:ext cx="586074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4" y="3437733"/>
            <a:ext cx="3956207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51" y="2035227"/>
            <a:ext cx="4277884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15" y="720662"/>
            <a:ext cx="1403335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35" y="-962856"/>
            <a:ext cx="1285820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29"/>
            <a:ext cx="1172832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-784992"/>
            <a:ext cx="639009" cy="137483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58" y="-203451"/>
            <a:ext cx="1403335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80" y="-1089824"/>
            <a:ext cx="2121619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851379" y="2987402"/>
            <a:ext cx="3835151" cy="2414315"/>
          </a:xfrm>
          <a:prstGeom prst="rect">
            <a:avLst/>
          </a:prstGeom>
          <a:noFill/>
        </p:spPr>
        <p:txBody>
          <a:bodyPr spcFirstLastPara="1" wrap="square" lIns="76809" tIns="38405" rIns="76809" bIns="38405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533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533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533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6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93"/>
            <a:ext cx="9105901" cy="5143501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151781" y="22346"/>
            <a:ext cx="5990884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733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733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6" y="180681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164081" y="933288"/>
            <a:ext cx="766009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930090" y="816141"/>
            <a:ext cx="5329990" cy="96429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048001" y="2352801"/>
            <a:ext cx="762655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10656" y="1911350"/>
            <a:ext cx="5253833" cy="1436624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248744" y="4037200"/>
            <a:ext cx="79814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084982" y="3757149"/>
            <a:ext cx="5059017" cy="119111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33032"/>
      </p:ext>
    </p:extLst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FA17E4-F231-4EBC-9485-F6868F9711E4}"/>
              </a:ext>
            </a:extLst>
          </p:cNvPr>
          <p:cNvGrpSpPr/>
          <p:nvPr/>
        </p:nvGrpSpPr>
        <p:grpSpPr>
          <a:xfrm>
            <a:off x="321940" y="-761502"/>
            <a:ext cx="9165488" cy="574120"/>
            <a:chOff x="366271" y="457199"/>
            <a:chExt cx="12190417" cy="7636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AA723C8-83B8-4C85-B573-BFCC5643655F}"/>
                </a:ext>
              </a:extLst>
            </p:cNvPr>
            <p:cNvGrpSpPr/>
            <p:nvPr/>
          </p:nvGrpSpPr>
          <p:grpSpPr>
            <a:xfrm>
              <a:off x="366271" y="457199"/>
              <a:ext cx="731519" cy="640080"/>
              <a:chOff x="330322" y="169810"/>
              <a:chExt cx="731519" cy="640080"/>
            </a:xfrm>
          </p:grpSpPr>
          <p:sp>
            <p:nvSpPr>
              <p:cNvPr id="3" name="Google Shape;418;p36">
                <a:extLst>
                  <a:ext uri="{FF2B5EF4-FFF2-40B4-BE49-F238E27FC236}">
                    <a16:creationId xmlns:a16="http://schemas.microsoft.com/office/drawing/2014/main" id="{96D26B16-3386-41F1-8B90-D9A744B121C6}"/>
                  </a:ext>
                </a:extLst>
              </p:cNvPr>
              <p:cNvSpPr/>
              <p:nvPr/>
            </p:nvSpPr>
            <p:spPr>
              <a:xfrm>
                <a:off x="330322" y="169810"/>
                <a:ext cx="640080" cy="64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505" tIns="91505" rIns="91505" bIns="91505" anchor="ctr" anchorCtr="0">
                <a:noAutofit/>
              </a:bodyPr>
              <a:lstStyle/>
              <a:p>
                <a:pPr algn="just"/>
                <a:endParaRPr sz="1353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4" name="Google Shape;423;p36">
                <a:extLst>
                  <a:ext uri="{FF2B5EF4-FFF2-40B4-BE49-F238E27FC236}">
                    <a16:creationId xmlns:a16="http://schemas.microsoft.com/office/drawing/2014/main" id="{0DB8F3E3-B50B-40F9-A5CE-C02AC29404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322" y="252804"/>
                <a:ext cx="731519" cy="474092"/>
              </a:xfrm>
              <a:prstGeom prst="rect">
                <a:avLst/>
              </a:prstGeom>
            </p:spPr>
            <p:txBody>
              <a:bodyPr spcFirstLastPara="1" wrap="square" lIns="91505" tIns="91505" rIns="91505" bIns="915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60" b="1" dirty="0">
                    <a:solidFill>
                      <a:schemeClr val="tx1">
                        <a:lumMod val="50000"/>
                      </a:schemeClr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E18F99DA-07D0-46E7-A57E-AD144758936A}"/>
                </a:ext>
              </a:extLst>
            </p:cNvPr>
            <p:cNvSpPr txBox="1">
              <a:spLocks/>
            </p:cNvSpPr>
            <p:nvPr/>
          </p:nvSpPr>
          <p:spPr>
            <a:xfrm>
              <a:off x="1122860" y="457199"/>
              <a:ext cx="11433828" cy="76360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Ghép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3441E8B-E48A-4F57-B2FB-8D17FBD6A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431"/>
          <a:stretch/>
        </p:blipFill>
        <p:spPr>
          <a:xfrm>
            <a:off x="272730" y="0"/>
            <a:ext cx="8598540" cy="514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75176" y="-284834"/>
            <a:ext cx="5773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08" y="283977"/>
            <a:ext cx="2746282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8" y="1120435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Hoạ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mi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hót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4. Mùa vàng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84144" y="-7309"/>
            <a:ext cx="5770016" cy="3159480"/>
            <a:chOff x="382205" y="678415"/>
            <a:chExt cx="2303845" cy="85309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84" b="12761"/>
            <a:stretch/>
          </p:blipFill>
          <p:spPr>
            <a:xfrm>
              <a:off x="382205" y="678415"/>
              <a:ext cx="2303845" cy="853092"/>
            </a:xfrm>
            <a:prstGeom prst="round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55620" y="1399743"/>
              <a:ext cx="151384" cy="12763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UTM Avo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3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50416 0.5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2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08" y="337914"/>
            <a:ext cx="274006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8" y="120321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2. Hoạ mi hót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8" y="2000114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8" y="281988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4.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vàng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63964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1" r="1476"/>
          <a:stretch/>
        </p:blipFill>
        <p:spPr>
          <a:xfrm>
            <a:off x="2951355" y="337915"/>
            <a:ext cx="6192645" cy="30513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8025E-6 L 0.48264 0.64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2" y="3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08" y="269337"/>
            <a:ext cx="2647462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8" y="1052399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Hoạ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mi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hót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4. Mùa vàng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1647" y="173824"/>
            <a:ext cx="5680953" cy="3617728"/>
            <a:chOff x="736076" y="1036526"/>
            <a:chExt cx="4412615" cy="3053917"/>
          </a:xfrm>
        </p:grpSpPr>
        <p:grpSp>
          <p:nvGrpSpPr>
            <p:cNvPr id="11" name="Group 10"/>
            <p:cNvGrpSpPr/>
            <p:nvPr/>
          </p:nvGrpSpPr>
          <p:grpSpPr>
            <a:xfrm>
              <a:off x="736076" y="1036526"/>
              <a:ext cx="4412615" cy="3053917"/>
              <a:chOff x="947391" y="899879"/>
              <a:chExt cx="4963218" cy="3343742"/>
            </a:xfrm>
          </p:grpSpPr>
          <p:pic>
            <p:nvPicPr>
              <p:cNvPr id="13" name="Picture 12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391" y="899879"/>
                <a:ext cx="4963218" cy="3343742"/>
              </a:xfrm>
              <a:prstGeom prst="roundRect">
                <a:avLst>
                  <a:gd name="adj" fmla="val 11838"/>
                </a:avLst>
              </a:prstGeom>
            </p:spPr>
          </p:pic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21" r="23889" b="12989"/>
              <a:stretch/>
            </p:blipFill>
            <p:spPr>
              <a:xfrm>
                <a:off x="976887" y="899879"/>
                <a:ext cx="1820081" cy="3165872"/>
              </a:xfrm>
              <a:prstGeom prst="roundRect">
                <a:avLst>
                  <a:gd name="adj" fmla="val 27182"/>
                </a:avLst>
              </a:prstGeom>
            </p:spPr>
          </p:pic>
        </p:grpSp>
        <p:sp>
          <p:nvSpPr>
            <p:cNvPr id="12" name="Oval 11"/>
            <p:cNvSpPr/>
            <p:nvPr/>
          </p:nvSpPr>
          <p:spPr>
            <a:xfrm>
              <a:off x="762300" y="3633132"/>
              <a:ext cx="432619" cy="43261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b="1" dirty="0">
                  <a:solidFill>
                    <a:srgbClr val="000000"/>
                  </a:solidFill>
                  <a:latin typeface="UTM Avo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951E-6 L 0.51319 -0.083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0" y="-41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11" y="126848"/>
            <a:ext cx="2600281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9" y="99232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2. Hoạ mi hót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4. Mùa vàng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42348" y="112083"/>
            <a:ext cx="5748041" cy="3445149"/>
            <a:chOff x="4103186" y="1818544"/>
            <a:chExt cx="2092489" cy="831998"/>
          </a:xfrm>
        </p:grpSpPr>
        <p:grpSp>
          <p:nvGrpSpPr>
            <p:cNvPr id="13" name="Group 12"/>
            <p:cNvGrpSpPr/>
            <p:nvPr/>
          </p:nvGrpSpPr>
          <p:grpSpPr>
            <a:xfrm>
              <a:off x="4103186" y="1818544"/>
              <a:ext cx="2092489" cy="831998"/>
              <a:chOff x="478148" y="415440"/>
              <a:chExt cx="6191166" cy="40806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78148" y="415440"/>
                <a:ext cx="6191166" cy="4080628"/>
                <a:chOff x="478148" y="415440"/>
                <a:chExt cx="6191166" cy="4080628"/>
              </a:xfrm>
            </p:grpSpPr>
            <p:pic>
              <p:nvPicPr>
                <p:cNvPr id="17" name="Picture 16" descr="Screen Clippi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148" y="1085642"/>
                  <a:ext cx="3600953" cy="3410426"/>
                </a:xfrm>
                <a:prstGeom prst="rect">
                  <a:avLst/>
                </a:prstGeom>
              </p:spPr>
            </p:pic>
            <p:pic>
              <p:nvPicPr>
                <p:cNvPr id="18" name="Picture 17" descr="Screen Clippi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8573" y="415440"/>
                  <a:ext cx="2800741" cy="2972215"/>
                </a:xfrm>
                <a:prstGeom prst="roundRect">
                  <a:avLst>
                    <a:gd name="adj" fmla="val 15113"/>
                  </a:avLst>
                </a:prstGeom>
              </p:spPr>
            </p:pic>
          </p:grpSp>
          <p:sp>
            <p:nvSpPr>
              <p:cNvPr id="16" name="Freeform 15"/>
              <p:cNvSpPr/>
              <p:nvPr/>
            </p:nvSpPr>
            <p:spPr>
              <a:xfrm>
                <a:off x="3838575" y="823913"/>
                <a:ext cx="647700" cy="933450"/>
              </a:xfrm>
              <a:custGeom>
                <a:avLst/>
                <a:gdLst>
                  <a:gd name="connsiteX0" fmla="*/ 14288 w 647700"/>
                  <a:gd name="connsiteY0" fmla="*/ 0 h 933450"/>
                  <a:gd name="connsiteX1" fmla="*/ 647700 w 647700"/>
                  <a:gd name="connsiteY1" fmla="*/ 0 h 933450"/>
                  <a:gd name="connsiteX2" fmla="*/ 647700 w 647700"/>
                  <a:gd name="connsiteY2" fmla="*/ 561975 h 933450"/>
                  <a:gd name="connsiteX3" fmla="*/ 428625 w 647700"/>
                  <a:gd name="connsiteY3" fmla="*/ 576262 h 933450"/>
                  <a:gd name="connsiteX4" fmla="*/ 328613 w 647700"/>
                  <a:gd name="connsiteY4" fmla="*/ 628650 h 933450"/>
                  <a:gd name="connsiteX5" fmla="*/ 338138 w 647700"/>
                  <a:gd name="connsiteY5" fmla="*/ 804862 h 933450"/>
                  <a:gd name="connsiteX6" fmla="*/ 233363 w 647700"/>
                  <a:gd name="connsiteY6" fmla="*/ 795337 h 933450"/>
                  <a:gd name="connsiteX7" fmla="*/ 209550 w 647700"/>
                  <a:gd name="connsiteY7" fmla="*/ 833437 h 933450"/>
                  <a:gd name="connsiteX8" fmla="*/ 233363 w 647700"/>
                  <a:gd name="connsiteY8" fmla="*/ 866775 h 933450"/>
                  <a:gd name="connsiteX9" fmla="*/ 242888 w 647700"/>
                  <a:gd name="connsiteY9" fmla="*/ 904875 h 933450"/>
                  <a:gd name="connsiteX10" fmla="*/ 161925 w 647700"/>
                  <a:gd name="connsiteY10" fmla="*/ 909637 h 933450"/>
                  <a:gd name="connsiteX11" fmla="*/ 0 w 647700"/>
                  <a:gd name="connsiteY11" fmla="*/ 933450 h 933450"/>
                  <a:gd name="connsiteX12" fmla="*/ 14288 w 647700"/>
                  <a:gd name="connsiteY12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7700" h="933450">
                    <a:moveTo>
                      <a:pt x="14288" y="0"/>
                    </a:moveTo>
                    <a:lnTo>
                      <a:pt x="647700" y="0"/>
                    </a:lnTo>
                    <a:lnTo>
                      <a:pt x="647700" y="561975"/>
                    </a:lnTo>
                    <a:lnTo>
                      <a:pt x="428625" y="576262"/>
                    </a:lnTo>
                    <a:lnTo>
                      <a:pt x="328613" y="628650"/>
                    </a:lnTo>
                    <a:lnTo>
                      <a:pt x="338138" y="804862"/>
                    </a:lnTo>
                    <a:lnTo>
                      <a:pt x="233363" y="795337"/>
                    </a:lnTo>
                    <a:lnTo>
                      <a:pt x="209550" y="833437"/>
                    </a:lnTo>
                    <a:lnTo>
                      <a:pt x="233363" y="866775"/>
                    </a:lnTo>
                    <a:lnTo>
                      <a:pt x="242888" y="904875"/>
                    </a:lnTo>
                    <a:lnTo>
                      <a:pt x="161925" y="909637"/>
                    </a:lnTo>
                    <a:lnTo>
                      <a:pt x="0" y="93345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124775" y="2515847"/>
              <a:ext cx="151384" cy="12763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UTM Avo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5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932E-6 -4.07407E-6 L 0.53061 0.3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4" y="1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11" y="126848"/>
            <a:ext cx="2705336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1. Chuyện bốn mùa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9" y="99232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2. Hoạ mi hót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4.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vàng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12" r="523"/>
          <a:stretch/>
        </p:blipFill>
        <p:spPr>
          <a:xfrm>
            <a:off x="3155018" y="175188"/>
            <a:ext cx="5686476" cy="33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031 L 0.57152 0.20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100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11" y="126848"/>
            <a:ext cx="272166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9" y="99232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2. Hoạ mi hót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4. Mùa vàng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84701" y="8688"/>
            <a:ext cx="5407583" cy="3780173"/>
            <a:chOff x="821899" y="1252496"/>
            <a:chExt cx="2805503" cy="204344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31"/>
            <a:stretch/>
          </p:blipFill>
          <p:spPr>
            <a:xfrm>
              <a:off x="821899" y="1260523"/>
              <a:ext cx="2805503" cy="203541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92261" y="1252496"/>
              <a:ext cx="2008901" cy="4038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7997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1605E-6 L 0.54166 0.083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4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516</Words>
  <Application>Microsoft Office PowerPoint</Application>
  <PresentationFormat>On-screen Show (16:9)</PresentationFormat>
  <Paragraphs>76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Montserrat</vt:lpstr>
      <vt:lpstr>Arial</vt:lpstr>
      <vt:lpstr>Arial Rounded MT Bold</vt:lpstr>
      <vt:lpstr>SimSun</vt:lpstr>
      <vt:lpstr>思源黑体 CN Bold</vt:lpstr>
      <vt:lpstr>Arial-Rounded</vt:lpstr>
      <vt:lpstr>UTM Avo</vt:lpstr>
      <vt:lpstr>UTM Cookies</vt:lpstr>
      <vt:lpstr>Ranchers</vt:lpstr>
      <vt:lpstr>Times New Roman</vt:lpstr>
      <vt:lpstr>仓耳玄三M W05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186</cp:revision>
  <dcterms:modified xsi:type="dcterms:W3CDTF">2025-03-24T02:28:13Z</dcterms:modified>
</cp:coreProperties>
</file>