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3"/>
  </p:notesMasterIdLst>
  <p:sldIdLst>
    <p:sldId id="360" r:id="rId2"/>
    <p:sldId id="340" r:id="rId3"/>
    <p:sldId id="2007577095" r:id="rId4"/>
    <p:sldId id="2007577118" r:id="rId5"/>
    <p:sldId id="2007577120" r:id="rId6"/>
    <p:sldId id="2007577200" r:id="rId7"/>
    <p:sldId id="2007577220" r:id="rId8"/>
    <p:sldId id="2007577222" r:id="rId9"/>
    <p:sldId id="2007577221" r:id="rId10"/>
    <p:sldId id="2007577223" r:id="rId11"/>
    <p:sldId id="2007577225" r:id="rId12"/>
    <p:sldId id="2007577226" r:id="rId13"/>
    <p:sldId id="2007577227" r:id="rId14"/>
    <p:sldId id="2007577228" r:id="rId15"/>
    <p:sldId id="2007577229" r:id="rId16"/>
    <p:sldId id="2007577231" r:id="rId17"/>
    <p:sldId id="2007577230" r:id="rId18"/>
    <p:sldId id="2007577233" r:id="rId19"/>
    <p:sldId id="2007577235" r:id="rId20"/>
    <p:sldId id="2007577236" r:id="rId21"/>
    <p:sldId id="367" r:id="rId22"/>
    <p:sldId id="2007577232" r:id="rId23"/>
    <p:sldId id="2007577237" r:id="rId24"/>
    <p:sldId id="2007577238" r:id="rId25"/>
    <p:sldId id="2007577239" r:id="rId26"/>
    <p:sldId id="2007577241" r:id="rId27"/>
    <p:sldId id="2007577240" r:id="rId28"/>
    <p:sldId id="2007577242" r:id="rId29"/>
    <p:sldId id="2007577243" r:id="rId30"/>
    <p:sldId id="2007577205" r:id="rId31"/>
    <p:sldId id="2007577244" r:id="rId32"/>
  </p:sldIdLst>
  <p:sldSz cx="6858000" cy="5143500"/>
  <p:notesSz cx="6858000" cy="9144000"/>
  <p:embeddedFontLst>
    <p:embeddedFont>
      <p:font typeface="SimSun" panose="02010600030101010101" pitchFamily="2" charset="-122"/>
      <p:regular r:id="rId34"/>
    </p:embeddedFont>
    <p:embeddedFont>
      <p:font typeface="Arial-Rounded" panose="020B0500000000000000" pitchFamily="3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Microsoft YaHei" panose="020B0503020204020204" pitchFamily="34" charset="-122"/>
      <p:regular r:id="rId46"/>
      <p:bold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  <a:srgbClr val="1B04C8"/>
    <a:srgbClr val="008000"/>
    <a:srgbClr val="98DF63"/>
    <a:srgbClr val="2AF25A"/>
    <a:srgbClr val="FFE285"/>
    <a:srgbClr val="007635"/>
    <a:srgbClr val="2A0EFA"/>
    <a:srgbClr val="532476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2308" autoAdjust="0"/>
  </p:normalViewPr>
  <p:slideViewPr>
    <p:cSldViewPr snapToGrid="0">
      <p:cViewPr varScale="1">
        <p:scale>
          <a:sx n="70" d="100"/>
          <a:sy n="70" d="100"/>
        </p:scale>
        <p:origin x="900" y="5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6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3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0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5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8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6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3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2"/>
            <a:ext cx="6858001" cy="5149453"/>
          </a:xfrm>
          <a:prstGeom prst="rect">
            <a:avLst/>
          </a:prstGeom>
          <a:solidFill>
            <a:srgbClr val="B0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marL="0" marR="0" lvl="0" indent="0" algn="l" defTabSz="5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3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609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6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86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3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9AD91-1A7E-417E-AC93-D4669BC923D2}"/>
              </a:ext>
            </a:extLst>
          </p:cNvPr>
          <p:cNvSpPr txBox="1"/>
          <p:nvPr/>
        </p:nvSpPr>
        <p:spPr>
          <a:xfrm>
            <a:off x="264161" y="153093"/>
            <a:ext cx="651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B8DCB4-A413-4B87-A444-3F0D320A894F}"/>
              </a:ext>
            </a:extLst>
          </p:cNvPr>
          <p:cNvCxnSpPr/>
          <p:nvPr/>
        </p:nvCxnSpPr>
        <p:spPr>
          <a:xfrm>
            <a:off x="1844734" y="956452"/>
            <a:ext cx="1102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547E2-5177-4C0F-9358-C8AA2C4B3488}"/>
              </a:ext>
            </a:extLst>
          </p:cNvPr>
          <p:cNvSpPr/>
          <p:nvPr/>
        </p:nvSpPr>
        <p:spPr>
          <a:xfrm>
            <a:off x="264161" y="2806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95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57DEE-5F70-4F1B-93BF-28E66DFFB895}"/>
              </a:ext>
            </a:extLst>
          </p:cNvPr>
          <p:cNvSpPr/>
          <p:nvPr/>
        </p:nvSpPr>
        <p:spPr>
          <a:xfrm>
            <a:off x="1644227" y="128520"/>
            <a:ext cx="197273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ự thật trong ngày: Sao biển (starfish) – Learning 365 VN">
            <a:extLst>
              <a:ext uri="{FF2B5EF4-FFF2-40B4-BE49-F238E27FC236}">
                <a16:creationId xmlns:a16="http://schemas.microsoft.com/office/drawing/2014/main" id="{FFCBC49C-F3FB-47C3-8A9C-56A4FFD2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2" y="1195559"/>
            <a:ext cx="5131456" cy="34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1FCC3-4BA4-4380-B3D7-BAB785818144}"/>
              </a:ext>
            </a:extLst>
          </p:cNvPr>
          <p:cNvSpPr txBox="1"/>
          <p:nvPr/>
        </p:nvSpPr>
        <p:spPr>
          <a:xfrm>
            <a:off x="142240" y="183573"/>
            <a:ext cx="6664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43166-838E-4FE5-BA57-92AD02EBD1AC}"/>
              </a:ext>
            </a:extLst>
          </p:cNvPr>
          <p:cNvCxnSpPr>
            <a:cxnSpLocks/>
          </p:cNvCxnSpPr>
          <p:nvPr/>
        </p:nvCxnSpPr>
        <p:spPr>
          <a:xfrm>
            <a:off x="3168269" y="980528"/>
            <a:ext cx="97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C6206FD-9AE0-4966-9FA4-3A15ED738C08}"/>
              </a:ext>
            </a:extLst>
          </p:cNvPr>
          <p:cNvSpPr/>
          <p:nvPr/>
        </p:nvSpPr>
        <p:spPr>
          <a:xfrm>
            <a:off x="373548" y="3876892"/>
            <a:ext cx="6563359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982364-1DE2-44EE-9C14-43866453407C}"/>
              </a:ext>
            </a:extLst>
          </p:cNvPr>
          <p:cNvSpPr/>
          <p:nvPr/>
        </p:nvSpPr>
        <p:spPr>
          <a:xfrm>
            <a:off x="190668" y="3213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43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744CA-E199-421A-8CF3-C5AA2800775A}"/>
              </a:ext>
            </a:extLst>
          </p:cNvPr>
          <p:cNvCxnSpPr/>
          <p:nvPr/>
        </p:nvCxnSpPr>
        <p:spPr>
          <a:xfrm>
            <a:off x="5088833" y="1011008"/>
            <a:ext cx="35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C6B2A-483D-4924-8B9B-E73BB1F01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" y="1066800"/>
            <a:ext cx="5625283" cy="378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D3E01-F98E-4044-AFA9-10C8E4D1AA26}"/>
              </a:ext>
            </a:extLst>
          </p:cNvPr>
          <p:cNvSpPr txBox="1"/>
          <p:nvPr/>
        </p:nvSpPr>
        <p:spPr>
          <a:xfrm>
            <a:off x="946084" y="413529"/>
            <a:ext cx="513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693-4235-44CC-9A09-42FB113C137E}"/>
              </a:ext>
            </a:extLst>
          </p:cNvPr>
          <p:cNvSpPr/>
          <p:nvPr/>
        </p:nvSpPr>
        <p:spPr>
          <a:xfrm>
            <a:off x="248920" y="586996"/>
            <a:ext cx="6421120" cy="20621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Tiến lại gần hơn, ông thấy cậu bé đang nhặt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những con sao biển bị thủy triều đánh dạt lên bờ và thả chúng trở về với đại dương.</a:t>
            </a:r>
            <a:endParaRPr lang="en-US" sz="3200" b="1" dirty="0">
              <a:solidFill>
                <a:srgbClr val="1B04C8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E99D56-91D4-46DC-A35D-7A4B5E9E5FAE}"/>
              </a:ext>
            </a:extLst>
          </p:cNvPr>
          <p:cNvCxnSpPr>
            <a:cxnSpLocks/>
          </p:cNvCxnSpPr>
          <p:nvPr/>
        </p:nvCxnSpPr>
        <p:spPr>
          <a:xfrm flipH="1">
            <a:off x="3649764" y="745399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F8BD57-2C90-4F5D-A215-18790D4F2B18}"/>
              </a:ext>
            </a:extLst>
          </p:cNvPr>
          <p:cNvCxnSpPr>
            <a:cxnSpLocks/>
          </p:cNvCxnSpPr>
          <p:nvPr/>
        </p:nvCxnSpPr>
        <p:spPr>
          <a:xfrm flipH="1">
            <a:off x="5554312" y="1204564"/>
            <a:ext cx="55183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9378CB-2313-4825-8AF5-203BDD2EAA38}"/>
              </a:ext>
            </a:extLst>
          </p:cNvPr>
          <p:cNvCxnSpPr>
            <a:cxnSpLocks/>
          </p:cNvCxnSpPr>
          <p:nvPr/>
        </p:nvCxnSpPr>
        <p:spPr>
          <a:xfrm flipH="1">
            <a:off x="4895331" y="1736800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C7972-8DFA-4479-A0BA-F740560BA3EF}"/>
              </a:ext>
            </a:extLst>
          </p:cNvPr>
          <p:cNvGrpSpPr/>
          <p:nvPr/>
        </p:nvGrpSpPr>
        <p:grpSpPr>
          <a:xfrm>
            <a:off x="5149288" y="2191296"/>
            <a:ext cx="85492" cy="370294"/>
            <a:chOff x="2947591" y="2821188"/>
            <a:chExt cx="145955" cy="3379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95A6CD-4F55-482E-8916-36EB4C977CA8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B7572-8A37-4B67-8F26-E4C470869BC0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85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8FB44C-87B5-44F8-A172-06190D7665E7}"/>
              </a:ext>
            </a:extLst>
          </p:cNvPr>
          <p:cNvCxnSpPr/>
          <p:nvPr/>
        </p:nvCxnSpPr>
        <p:spPr>
          <a:xfrm>
            <a:off x="3083609" y="3281598"/>
            <a:ext cx="10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46A642-6FD4-41C8-9317-0DC58211EE18}"/>
              </a:ext>
            </a:extLst>
          </p:cNvPr>
          <p:cNvSpPr txBox="1"/>
          <p:nvPr/>
        </p:nvSpPr>
        <p:spPr>
          <a:xfrm>
            <a:off x="26409" y="4000618"/>
            <a:ext cx="689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lộ tình yêu thương tha thiết</a:t>
            </a:r>
            <a:r>
              <a:rPr lang="en-US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1B04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7125C1-EFC9-4BBE-9A8C-D50D952B9C9B}"/>
              </a:ext>
            </a:extLst>
          </p:cNvPr>
          <p:cNvSpPr txBox="1"/>
          <p:nvPr/>
        </p:nvSpPr>
        <p:spPr>
          <a:xfrm>
            <a:off x="177743" y="814680"/>
            <a:ext cx="6680257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6D081-36A1-40F2-987F-37480FFD7215}"/>
              </a:ext>
            </a:extLst>
          </p:cNvPr>
          <p:cNvCxnSpPr>
            <a:cxnSpLocks/>
          </p:cNvCxnSpPr>
          <p:nvPr/>
        </p:nvCxnSpPr>
        <p:spPr>
          <a:xfrm flipH="1">
            <a:off x="3943610" y="1503276"/>
            <a:ext cx="6677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ACC55-6861-4A9F-B817-670C90B22C13}"/>
              </a:ext>
            </a:extLst>
          </p:cNvPr>
          <p:cNvCxnSpPr>
            <a:cxnSpLocks/>
          </p:cNvCxnSpPr>
          <p:nvPr/>
        </p:nvCxnSpPr>
        <p:spPr>
          <a:xfrm flipH="1">
            <a:off x="1706814" y="1482956"/>
            <a:ext cx="6070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2CDE6-363E-43F4-9261-75FA4670DE2D}"/>
              </a:ext>
            </a:extLst>
          </p:cNvPr>
          <p:cNvGrpSpPr/>
          <p:nvPr/>
        </p:nvGrpSpPr>
        <p:grpSpPr>
          <a:xfrm>
            <a:off x="1530357" y="2053746"/>
            <a:ext cx="88615" cy="359320"/>
            <a:chOff x="2947591" y="2821188"/>
            <a:chExt cx="145955" cy="3379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16AD2-A0EC-4D8A-93F2-673EA5036277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6F74CE-1AF2-4127-9D56-C56119469B02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1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NHỮNG CON SAO BIỂN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1883" y="599626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35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815154"/>
            <a:ext cx="6207035" cy="409913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4" y="229208"/>
            <a:ext cx="1825097" cy="132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913" y="2694442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C0ED2-B979-4686-A9AD-1987997B7A41}"/>
              </a:ext>
            </a:extLst>
          </p:cNvPr>
          <p:cNvSpPr txBox="1"/>
          <p:nvPr/>
        </p:nvSpPr>
        <p:spPr>
          <a:xfrm>
            <a:off x="374426" y="208343"/>
            <a:ext cx="6702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đàn ông lại chú ý đến cậu bé?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5959-F192-4FAC-AAB2-17883DED9727}"/>
              </a:ext>
            </a:extLst>
          </p:cNvPr>
          <p:cNvSpPr txBox="1"/>
          <p:nvPr/>
        </p:nvSpPr>
        <p:spPr>
          <a:xfrm>
            <a:off x="318368" y="1167933"/>
            <a:ext cx="6527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solidFill>
                <a:srgbClr val="1B04C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69454-D470-4DEE-B125-A3B0711157E1}"/>
              </a:ext>
            </a:extLst>
          </p:cNvPr>
          <p:cNvCxnSpPr/>
          <p:nvPr/>
        </p:nvCxnSpPr>
        <p:spPr>
          <a:xfrm>
            <a:off x="4703767" y="2425362"/>
            <a:ext cx="1859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B43CA7-D59A-49D5-9245-62D6F41A54EB}"/>
              </a:ext>
            </a:extLst>
          </p:cNvPr>
          <p:cNvCxnSpPr>
            <a:cxnSpLocks/>
          </p:cNvCxnSpPr>
          <p:nvPr/>
        </p:nvCxnSpPr>
        <p:spPr>
          <a:xfrm>
            <a:off x="508714" y="2864653"/>
            <a:ext cx="5434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20210409090849_wm_shs-tieng-viet-2-tap-1">
            <a:extLst>
              <a:ext uri="{FF2B5EF4-FFF2-40B4-BE49-F238E27FC236}">
                <a16:creationId xmlns:a16="http://schemas.microsoft.com/office/drawing/2014/main" id="{F2804ECD-583C-415D-AD68-190CD3C4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56845" y="274545"/>
            <a:ext cx="416795" cy="406175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71D175-11AD-4EB3-AF55-B0638B253EBB}"/>
              </a:ext>
            </a:extLst>
          </p:cNvPr>
          <p:cNvSpPr/>
          <p:nvPr/>
        </p:nvSpPr>
        <p:spPr>
          <a:xfrm>
            <a:off x="374426" y="1327922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BD7D95-701B-44EF-85C4-5A27EC6B82BC}"/>
              </a:ext>
            </a:extLst>
          </p:cNvPr>
          <p:cNvCxnSpPr>
            <a:cxnSpLocks/>
          </p:cNvCxnSpPr>
          <p:nvPr/>
        </p:nvCxnSpPr>
        <p:spPr>
          <a:xfrm>
            <a:off x="486716" y="3281213"/>
            <a:ext cx="14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5C0E8-024A-408F-B8E2-FE52F910A076}"/>
              </a:ext>
            </a:extLst>
          </p:cNvPr>
          <p:cNvSpPr txBox="1"/>
          <p:nvPr/>
        </p:nvSpPr>
        <p:spPr>
          <a:xfrm>
            <a:off x="-10160" y="213261"/>
            <a:ext cx="708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đến gần ông thấy cậu bé đang làm gì?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96118-4DBD-4E23-81A6-7EB013687AB6}"/>
              </a:ext>
            </a:extLst>
          </p:cNvPr>
          <p:cNvSpPr txBox="1"/>
          <p:nvPr/>
        </p:nvSpPr>
        <p:spPr>
          <a:xfrm>
            <a:off x="221735" y="1022424"/>
            <a:ext cx="65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ậu thấy những con sao biển sắp chết vì thiếu nước, cậu muốn giúp chúng.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C2B3-A056-4A5E-B01D-AEF2FBBC08F9}"/>
              </a:ext>
            </a:extLst>
          </p:cNvPr>
          <p:cNvSpPr txBox="1"/>
          <p:nvPr/>
        </p:nvSpPr>
        <p:spPr>
          <a:xfrm>
            <a:off x="546855" y="255693"/>
            <a:ext cx="552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5CF14-64AD-4418-B886-BB786A60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571750"/>
            <a:ext cx="3850640" cy="2547546"/>
          </a:xfrm>
          <a:prstGeom prst="rect">
            <a:avLst/>
          </a:prstGeom>
          <a:ln w="28575"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AAF109-DF43-41E8-8608-F992E0314F41}"/>
              </a:ext>
            </a:extLst>
          </p:cNvPr>
          <p:cNvSpPr/>
          <p:nvPr/>
        </p:nvSpPr>
        <p:spPr>
          <a:xfrm>
            <a:off x="4736785" y="3684602"/>
            <a:ext cx="560949" cy="496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3A174-4B7E-4615-A706-93C76FDF1112}"/>
              </a:ext>
            </a:extLst>
          </p:cNvPr>
          <p:cNvSpPr/>
          <p:nvPr/>
        </p:nvSpPr>
        <p:spPr>
          <a:xfrm>
            <a:off x="402868" y="700284"/>
            <a:ext cx="6455132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5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372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7B415-1E40-464D-8821-1DD203B9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8" y="2408800"/>
            <a:ext cx="4258140" cy="2734700"/>
          </a:xfrm>
          <a:prstGeom prst="rect">
            <a:avLst/>
          </a:prstGeom>
        </p:spPr>
      </p:pic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5CA84DB3-8507-4956-8245-0C3F243B6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76200" y="329320"/>
            <a:ext cx="469271" cy="457314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56CB2-6916-4B56-A5B8-E0933768292D}"/>
              </a:ext>
            </a:extLst>
          </p:cNvPr>
          <p:cNvSpPr txBox="1"/>
          <p:nvPr/>
        </p:nvSpPr>
        <p:spPr>
          <a:xfrm>
            <a:off x="443871" y="175313"/>
            <a:ext cx="64141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C1CB0430-DF1E-40D0-ABD9-8F5F2DA6B07D}"/>
              </a:ext>
            </a:extLst>
          </p:cNvPr>
          <p:cNvSpPr/>
          <p:nvPr/>
        </p:nvSpPr>
        <p:spPr>
          <a:xfrm>
            <a:off x="2599861" y="1244228"/>
            <a:ext cx="4258140" cy="1119967"/>
          </a:xfrm>
          <a:prstGeom prst="wedgeRoundRectCallout">
            <a:avLst>
              <a:gd name="adj1" fmla="val -33443"/>
              <a:gd name="adj2" fmla="val 634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9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B403A-DAAC-4261-AD10-E8F14E910B66}"/>
              </a:ext>
            </a:extLst>
          </p:cNvPr>
          <p:cNvSpPr txBox="1"/>
          <p:nvPr/>
        </p:nvSpPr>
        <p:spPr>
          <a:xfrm>
            <a:off x="233571" y="269054"/>
            <a:ext cx="6832299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nói suy nghĩ của mình về việc làm của cậu bé?</a:t>
            </a: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1016E2B2-8052-4CEA-A887-9288084621F7}"/>
              </a:ext>
            </a:extLst>
          </p:cNvPr>
          <p:cNvSpPr txBox="1"/>
          <p:nvPr/>
        </p:nvSpPr>
        <p:spPr>
          <a:xfrm>
            <a:off x="365759" y="1401040"/>
            <a:ext cx="6258670" cy="108132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7">
            <a:extLst>
              <a:ext uri="{FF2B5EF4-FFF2-40B4-BE49-F238E27FC236}">
                <a16:creationId xmlns:a16="http://schemas.microsoft.com/office/drawing/2014/main" id="{458442B4-6CA8-4C61-8A9B-C9F2F2E5F86B}"/>
              </a:ext>
            </a:extLst>
          </p:cNvPr>
          <p:cNvSpPr txBox="1"/>
          <p:nvPr/>
        </p:nvSpPr>
        <p:spPr>
          <a:xfrm>
            <a:off x="2108762" y="391632"/>
            <a:ext cx="2508287" cy="59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2AA7C-238F-4AB2-842C-2A88639FE3EB}"/>
              </a:ext>
            </a:extLst>
          </p:cNvPr>
          <p:cNvSpPr txBox="1"/>
          <p:nvPr/>
        </p:nvSpPr>
        <p:spPr>
          <a:xfrm>
            <a:off x="1944528" y="2498285"/>
            <a:ext cx="1962223" cy="701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7D954-0A23-41B8-9B10-8B1D4D9F9620}"/>
              </a:ext>
            </a:extLst>
          </p:cNvPr>
          <p:cNvSpPr txBox="1"/>
          <p:nvPr/>
        </p:nvSpPr>
        <p:spPr>
          <a:xfrm>
            <a:off x="548492" y="3742460"/>
            <a:ext cx="671982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/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CE55E-D76F-42C5-A05B-9F84A78123FC}"/>
              </a:ext>
            </a:extLst>
          </p:cNvPr>
          <p:cNvSpPr txBox="1"/>
          <p:nvPr/>
        </p:nvSpPr>
        <p:spPr>
          <a:xfrm>
            <a:off x="492769" y="3046248"/>
            <a:ext cx="4466849" cy="701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>
              <a:lnSpc>
                <a:spcPct val="15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68FD1-12AA-4EBD-8393-17C931DA0784}"/>
              </a:ext>
            </a:extLst>
          </p:cNvPr>
          <p:cNvSpPr/>
          <p:nvPr/>
        </p:nvSpPr>
        <p:spPr>
          <a:xfrm>
            <a:off x="548492" y="4296458"/>
            <a:ext cx="5628826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92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FDC74FDD-7CE7-4E80-8CE5-8D980589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761667"/>
            <a:ext cx="6318795" cy="417294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8A16D6A1-EF41-4CAE-ADA4-AE7B9EBC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284480"/>
            <a:ext cx="1854904" cy="125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B6B55-E8BE-4205-A563-A1DCF495A79A}"/>
              </a:ext>
            </a:extLst>
          </p:cNvPr>
          <p:cNvSpPr/>
          <p:nvPr/>
        </p:nvSpPr>
        <p:spPr>
          <a:xfrm>
            <a:off x="660033" y="2466161"/>
            <a:ext cx="5750567" cy="15435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7C65C1-3032-4CD7-8E43-B8955773AA14}"/>
              </a:ext>
            </a:extLst>
          </p:cNvPr>
          <p:cNvSpPr/>
          <p:nvPr/>
        </p:nvSpPr>
        <p:spPr>
          <a:xfrm>
            <a:off x="81204" y="291719"/>
            <a:ext cx="69684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38">
            <a:extLst>
              <a:ext uri="{FF2B5EF4-FFF2-40B4-BE49-F238E27FC236}">
                <a16:creationId xmlns:a16="http://schemas.microsoft.com/office/drawing/2014/main" id="{CD729202-0C25-472A-B692-D5777C942452}"/>
              </a:ext>
            </a:extLst>
          </p:cNvPr>
          <p:cNvSpPr/>
          <p:nvPr/>
        </p:nvSpPr>
        <p:spPr>
          <a:xfrm>
            <a:off x="202233" y="1172376"/>
            <a:ext cx="1740368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 xuống</a:t>
            </a: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CEF486F2-D07D-4DC3-9CB7-AE261680315E}"/>
              </a:ext>
            </a:extLst>
          </p:cNvPr>
          <p:cNvSpPr/>
          <p:nvPr/>
        </p:nvSpPr>
        <p:spPr>
          <a:xfrm>
            <a:off x="187718" y="2210147"/>
            <a:ext cx="1740368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8E4AA8BD-4403-4128-804C-916BC0E860C4}"/>
              </a:ext>
            </a:extLst>
          </p:cNvPr>
          <p:cNvSpPr/>
          <p:nvPr/>
        </p:nvSpPr>
        <p:spPr>
          <a:xfrm>
            <a:off x="253873" y="3311686"/>
            <a:ext cx="1740368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B1118061-34E4-44D7-B5E4-6B6AA3AA113D}"/>
              </a:ext>
            </a:extLst>
          </p:cNvPr>
          <p:cNvSpPr/>
          <p:nvPr/>
        </p:nvSpPr>
        <p:spPr>
          <a:xfrm>
            <a:off x="2599167" y="1182535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3">
            <a:extLst>
              <a:ext uri="{FF2B5EF4-FFF2-40B4-BE49-F238E27FC236}">
                <a16:creationId xmlns:a16="http://schemas.microsoft.com/office/drawing/2014/main" id="{382512C2-1C7D-47BB-B4F6-5AC8376C5B28}"/>
              </a:ext>
            </a:extLst>
          </p:cNvPr>
          <p:cNvSpPr/>
          <p:nvPr/>
        </p:nvSpPr>
        <p:spPr>
          <a:xfrm>
            <a:off x="2232028" y="2208019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9E033A78-7C9A-4F15-BF6F-A809438EBEE9}"/>
              </a:ext>
            </a:extLst>
          </p:cNvPr>
          <p:cNvSpPr/>
          <p:nvPr/>
        </p:nvSpPr>
        <p:spPr>
          <a:xfrm>
            <a:off x="2599165" y="3311687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 bé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4B1588D3-E26D-43C5-87FF-7DCF87138829}"/>
              </a:ext>
            </a:extLst>
          </p:cNvPr>
          <p:cNvSpPr/>
          <p:nvPr/>
        </p:nvSpPr>
        <p:spPr>
          <a:xfrm>
            <a:off x="4833229" y="1192162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77D94900-BD9F-4587-8A42-E452BDC5B877}"/>
              </a:ext>
            </a:extLst>
          </p:cNvPr>
          <p:cNvSpPr/>
          <p:nvPr/>
        </p:nvSpPr>
        <p:spPr>
          <a:xfrm>
            <a:off x="4833229" y="2218267"/>
            <a:ext cx="1582153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biển</a:t>
            </a: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5D7EF370-6E90-4346-829D-A58401728ED2}"/>
              </a:ext>
            </a:extLst>
          </p:cNvPr>
          <p:cNvSpPr/>
          <p:nvPr/>
        </p:nvSpPr>
        <p:spPr>
          <a:xfrm>
            <a:off x="4833229" y="3321935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92819-797A-4A98-BB29-65F3572F4042}"/>
              </a:ext>
            </a:extLst>
          </p:cNvPr>
          <p:cNvSpPr txBox="1"/>
          <p:nvPr/>
        </p:nvSpPr>
        <p:spPr>
          <a:xfrm>
            <a:off x="612347" y="4081943"/>
            <a:ext cx="555578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57F6B-6677-4199-9D17-1888EDD3B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89955" y="943919"/>
            <a:ext cx="450119" cy="439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59A40-DA89-4ED1-AB14-E52F3794E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064547" y="975382"/>
            <a:ext cx="450119" cy="43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85D2D6-527D-4E03-8536-747A5807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091531" y="1007692"/>
            <a:ext cx="450119" cy="439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33F01-FA89-4ACB-911C-0F68D3EC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36036" y="2135718"/>
            <a:ext cx="450119" cy="439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29EF80-AB74-4803-B033-172A43B70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190322" y="3141959"/>
            <a:ext cx="450119" cy="4396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4A268C-3E8B-44B3-8896-CEB902938928}"/>
              </a:ext>
            </a:extLst>
          </p:cNvPr>
          <p:cNvCxnSpPr/>
          <p:nvPr/>
        </p:nvCxnSpPr>
        <p:spPr>
          <a:xfrm>
            <a:off x="1630231" y="667550"/>
            <a:ext cx="4701935" cy="0"/>
          </a:xfrm>
          <a:prstGeom prst="line">
            <a:avLst/>
          </a:prstGeom>
          <a:ln w="28575">
            <a:solidFill>
              <a:srgbClr val="1B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D8A8EC-5881-41A0-ACFB-D482A6B9D4D4}"/>
              </a:ext>
            </a:extLst>
          </p:cNvPr>
          <p:cNvSpPr/>
          <p:nvPr/>
        </p:nvSpPr>
        <p:spPr>
          <a:xfrm>
            <a:off x="294641" y="488304"/>
            <a:ext cx="625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F442-ADFD-4691-B068-50326057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720" y="925351"/>
            <a:ext cx="7131478" cy="2816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546653" y="385216"/>
            <a:ext cx="689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B47307-A160-4EAD-8062-481B0726CFF6}"/>
              </a:ext>
            </a:extLst>
          </p:cNvPr>
          <p:cNvSpPr/>
          <p:nvPr/>
        </p:nvSpPr>
        <p:spPr>
          <a:xfrm>
            <a:off x="1172818" y="2289804"/>
            <a:ext cx="1782188" cy="1270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0000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35C323-5FE3-44A7-A80D-997FE75C27A9}"/>
              </a:ext>
            </a:extLst>
          </p:cNvPr>
          <p:cNvSpPr/>
          <p:nvPr/>
        </p:nvSpPr>
        <p:spPr>
          <a:xfrm>
            <a:off x="3902996" y="2158592"/>
            <a:ext cx="1907594" cy="1572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202E20-1BEA-4F00-B776-9EC58D50970B}"/>
              </a:ext>
            </a:extLst>
          </p:cNvPr>
          <p:cNvSpPr/>
          <p:nvPr/>
        </p:nvSpPr>
        <p:spPr>
          <a:xfrm>
            <a:off x="231429" y="3831479"/>
            <a:ext cx="2801027" cy="744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107220-4E9C-4C9F-90BF-207F140AF5B0}"/>
              </a:ext>
            </a:extLst>
          </p:cNvPr>
          <p:cNvSpPr/>
          <p:nvPr/>
        </p:nvSpPr>
        <p:spPr>
          <a:xfrm>
            <a:off x="3834279" y="3814476"/>
            <a:ext cx="2975695" cy="7447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thỉu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7A3B98D4-B6CB-43DA-9F04-01037AA01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095545"/>
            <a:ext cx="6858000" cy="727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37DBB-5937-48F0-A718-0F75E01F7136}"/>
              </a:ext>
            </a:extLst>
          </p:cNvPr>
          <p:cNvGrpSpPr/>
          <p:nvPr/>
        </p:nvGrpSpPr>
        <p:grpSpPr>
          <a:xfrm>
            <a:off x="0" y="2"/>
            <a:ext cx="6858000" cy="204034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7FA3C664-7ADE-4570-8A02-5AB5E0519650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8CEC247D-9446-4420-BF54-B46FD50D1D4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99" y="809222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3218965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7" y="2878267"/>
            <a:ext cx="3118943" cy="26751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897799"/>
            <a:ext cx="1403335" cy="10755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0669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51922"/>
            <a:ext cx="639009" cy="103112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5" y="747227"/>
            <a:ext cx="1068159" cy="818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1" y="632940"/>
            <a:ext cx="1068159" cy="81863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86939" y="2881217"/>
            <a:ext cx="3835151" cy="1810736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0" y="0"/>
            <a:ext cx="1285820" cy="1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2"/>
          <p:cNvSpPr/>
          <p:nvPr/>
        </p:nvSpPr>
        <p:spPr>
          <a:xfrm rot="3850843">
            <a:off x="1876740" y="287746"/>
            <a:ext cx="505873" cy="35910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Oval 69"/>
          <p:cNvSpPr>
            <a:spLocks noChangeArrowheads="1"/>
          </p:cNvSpPr>
          <p:nvPr/>
        </p:nvSpPr>
        <p:spPr bwMode="auto">
          <a:xfrm>
            <a:off x="1787065" y="720924"/>
            <a:ext cx="516759" cy="516759"/>
          </a:xfrm>
          <a:prstGeom prst="ellipse">
            <a:avLst/>
          </a:prstGeom>
          <a:solidFill>
            <a:srgbClr val="E1B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Freeform 70"/>
          <p:cNvSpPr>
            <a:spLocks noEditPoints="1"/>
          </p:cNvSpPr>
          <p:nvPr/>
        </p:nvSpPr>
        <p:spPr bwMode="auto">
          <a:xfrm>
            <a:off x="1777082" y="710940"/>
            <a:ext cx="536721" cy="536721"/>
          </a:xfrm>
          <a:custGeom>
            <a:avLst/>
            <a:gdLst>
              <a:gd name="T0" fmla="*/ 832 w 1664"/>
              <a:gd name="T1" fmla="*/ 1632 h 1664"/>
              <a:gd name="T2" fmla="*/ 32 w 1664"/>
              <a:gd name="T3" fmla="*/ 832 h 1664"/>
              <a:gd name="T4" fmla="*/ 832 w 1664"/>
              <a:gd name="T5" fmla="*/ 32 h 1664"/>
              <a:gd name="T6" fmla="*/ 1632 w 1664"/>
              <a:gd name="T7" fmla="*/ 832 h 1664"/>
              <a:gd name="T8" fmla="*/ 832 w 1664"/>
              <a:gd name="T9" fmla="*/ 1632 h 1664"/>
              <a:gd name="T10" fmla="*/ 832 w 1664"/>
              <a:gd name="T11" fmla="*/ 0 h 1664"/>
              <a:gd name="T12" fmla="*/ 0 w 1664"/>
              <a:gd name="T13" fmla="*/ 832 h 1664"/>
              <a:gd name="T14" fmla="*/ 832 w 1664"/>
              <a:gd name="T15" fmla="*/ 1664 h 1664"/>
              <a:gd name="T16" fmla="*/ 1664 w 1664"/>
              <a:gd name="T17" fmla="*/ 832 h 1664"/>
              <a:gd name="T18" fmla="*/ 832 w 1664"/>
              <a:gd name="T19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4" h="1664">
                <a:moveTo>
                  <a:pt x="832" y="1632"/>
                </a:moveTo>
                <a:cubicBezTo>
                  <a:pt x="390" y="1632"/>
                  <a:pt x="32" y="1274"/>
                  <a:pt x="32" y="832"/>
                </a:cubicBezTo>
                <a:cubicBezTo>
                  <a:pt x="32" y="390"/>
                  <a:pt x="390" y="32"/>
                  <a:pt x="832" y="32"/>
                </a:cubicBezTo>
                <a:cubicBezTo>
                  <a:pt x="1273" y="32"/>
                  <a:pt x="1632" y="390"/>
                  <a:pt x="1632" y="832"/>
                </a:cubicBezTo>
                <a:cubicBezTo>
                  <a:pt x="1632" y="1274"/>
                  <a:pt x="1273" y="1632"/>
                  <a:pt x="832" y="1632"/>
                </a:cubicBezTo>
                <a:moveTo>
                  <a:pt x="832" y="0"/>
                </a:moveTo>
                <a:cubicBezTo>
                  <a:pt x="373" y="0"/>
                  <a:pt x="0" y="374"/>
                  <a:pt x="0" y="832"/>
                </a:cubicBezTo>
                <a:cubicBezTo>
                  <a:pt x="0" y="1291"/>
                  <a:pt x="373" y="1664"/>
                  <a:pt x="832" y="1664"/>
                </a:cubicBezTo>
                <a:cubicBezTo>
                  <a:pt x="1290" y="1664"/>
                  <a:pt x="1664" y="1291"/>
                  <a:pt x="1664" y="832"/>
                </a:cubicBezTo>
                <a:cubicBezTo>
                  <a:pt x="1664" y="374"/>
                  <a:pt x="1290" y="0"/>
                  <a:pt x="832" y="0"/>
                </a:cubicBezTo>
              </a:path>
            </a:pathLst>
          </a:custGeom>
          <a:solidFill>
            <a:srgbClr val="DD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1787065" y="720924"/>
            <a:ext cx="516759" cy="516759"/>
          </a:xfrm>
          <a:custGeom>
            <a:avLst/>
            <a:gdLst>
              <a:gd name="T0" fmla="*/ 800 w 1600"/>
              <a:gd name="T1" fmla="*/ 1568 h 1600"/>
              <a:gd name="T2" fmla="*/ 32 w 1600"/>
              <a:gd name="T3" fmla="*/ 800 h 1600"/>
              <a:gd name="T4" fmla="*/ 800 w 1600"/>
              <a:gd name="T5" fmla="*/ 32 h 1600"/>
              <a:gd name="T6" fmla="*/ 1568 w 1600"/>
              <a:gd name="T7" fmla="*/ 800 h 1600"/>
              <a:gd name="T8" fmla="*/ 800 w 1600"/>
              <a:gd name="T9" fmla="*/ 1568 h 1600"/>
              <a:gd name="T10" fmla="*/ 800 w 1600"/>
              <a:gd name="T11" fmla="*/ 0 h 1600"/>
              <a:gd name="T12" fmla="*/ 0 w 1600"/>
              <a:gd name="T13" fmla="*/ 800 h 1600"/>
              <a:gd name="T14" fmla="*/ 800 w 1600"/>
              <a:gd name="T15" fmla="*/ 1600 h 1600"/>
              <a:gd name="T16" fmla="*/ 1600 w 1600"/>
              <a:gd name="T17" fmla="*/ 800 h 1600"/>
              <a:gd name="T18" fmla="*/ 800 w 1600"/>
              <a:gd name="T19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0" h="1600">
                <a:moveTo>
                  <a:pt x="800" y="1568"/>
                </a:moveTo>
                <a:cubicBezTo>
                  <a:pt x="376" y="1568"/>
                  <a:pt x="32" y="1224"/>
                  <a:pt x="32" y="800"/>
                </a:cubicBezTo>
                <a:cubicBezTo>
                  <a:pt x="32" y="377"/>
                  <a:pt x="376" y="32"/>
                  <a:pt x="800" y="32"/>
                </a:cubicBezTo>
                <a:cubicBezTo>
                  <a:pt x="1223" y="32"/>
                  <a:pt x="1568" y="377"/>
                  <a:pt x="1568" y="800"/>
                </a:cubicBezTo>
                <a:cubicBezTo>
                  <a:pt x="1568" y="1224"/>
                  <a:pt x="1223" y="1568"/>
                  <a:pt x="800" y="1568"/>
                </a:cubicBezTo>
                <a:moveTo>
                  <a:pt x="800" y="0"/>
                </a:moveTo>
                <a:cubicBezTo>
                  <a:pt x="358" y="0"/>
                  <a:pt x="0" y="358"/>
                  <a:pt x="0" y="800"/>
                </a:cubicBezTo>
                <a:cubicBezTo>
                  <a:pt x="0" y="1242"/>
                  <a:pt x="358" y="1600"/>
                  <a:pt x="800" y="1600"/>
                </a:cubicBezTo>
                <a:cubicBezTo>
                  <a:pt x="1241" y="1600"/>
                  <a:pt x="1600" y="1242"/>
                  <a:pt x="1600" y="800"/>
                </a:cubicBezTo>
                <a:cubicBezTo>
                  <a:pt x="1600" y="358"/>
                  <a:pt x="1241" y="0"/>
                  <a:pt x="800" y="0"/>
                </a:cubicBezTo>
              </a:path>
            </a:pathLst>
          </a:custGeom>
          <a:solidFill>
            <a:srgbClr val="EFD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Freeform 72"/>
          <p:cNvSpPr>
            <a:spLocks noEditPoints="1"/>
          </p:cNvSpPr>
          <p:nvPr/>
        </p:nvSpPr>
        <p:spPr bwMode="auto">
          <a:xfrm>
            <a:off x="1749744" y="683774"/>
            <a:ext cx="590504" cy="591058"/>
          </a:xfrm>
          <a:custGeom>
            <a:avLst/>
            <a:gdLst>
              <a:gd name="T0" fmla="*/ 916 w 1831"/>
              <a:gd name="T1" fmla="*/ 1760 h 1830"/>
              <a:gd name="T2" fmla="*/ 71 w 1831"/>
              <a:gd name="T3" fmla="*/ 915 h 1830"/>
              <a:gd name="T4" fmla="*/ 916 w 1831"/>
              <a:gd name="T5" fmla="*/ 70 h 1830"/>
              <a:gd name="T6" fmla="*/ 1760 w 1831"/>
              <a:gd name="T7" fmla="*/ 915 h 1830"/>
              <a:gd name="T8" fmla="*/ 916 w 1831"/>
              <a:gd name="T9" fmla="*/ 1760 h 1830"/>
              <a:gd name="T10" fmla="*/ 916 w 1831"/>
              <a:gd name="T11" fmla="*/ 0 h 1830"/>
              <a:gd name="T12" fmla="*/ 0 w 1831"/>
              <a:gd name="T13" fmla="*/ 915 h 1830"/>
              <a:gd name="T14" fmla="*/ 916 w 1831"/>
              <a:gd name="T15" fmla="*/ 1830 h 1830"/>
              <a:gd name="T16" fmla="*/ 1831 w 1831"/>
              <a:gd name="T17" fmla="*/ 915 h 1830"/>
              <a:gd name="T18" fmla="*/ 916 w 1831"/>
              <a:gd name="T19" fmla="*/ 0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1" h="1830">
                <a:moveTo>
                  <a:pt x="916" y="1760"/>
                </a:moveTo>
                <a:cubicBezTo>
                  <a:pt x="450" y="1760"/>
                  <a:pt x="71" y="1381"/>
                  <a:pt x="71" y="915"/>
                </a:cubicBezTo>
                <a:cubicBezTo>
                  <a:pt x="71" y="449"/>
                  <a:pt x="450" y="70"/>
                  <a:pt x="916" y="70"/>
                </a:cubicBezTo>
                <a:cubicBezTo>
                  <a:pt x="1381" y="70"/>
                  <a:pt x="1760" y="449"/>
                  <a:pt x="1760" y="915"/>
                </a:cubicBezTo>
                <a:cubicBezTo>
                  <a:pt x="1760" y="1381"/>
                  <a:pt x="1381" y="1760"/>
                  <a:pt x="916" y="1760"/>
                </a:cubicBezTo>
                <a:moveTo>
                  <a:pt x="916" y="0"/>
                </a:moveTo>
                <a:cubicBezTo>
                  <a:pt x="411" y="0"/>
                  <a:pt x="0" y="411"/>
                  <a:pt x="0" y="915"/>
                </a:cubicBezTo>
                <a:cubicBezTo>
                  <a:pt x="0" y="1420"/>
                  <a:pt x="411" y="1830"/>
                  <a:pt x="916" y="1830"/>
                </a:cubicBezTo>
                <a:cubicBezTo>
                  <a:pt x="1420" y="1830"/>
                  <a:pt x="1831" y="1420"/>
                  <a:pt x="1831" y="915"/>
                </a:cubicBezTo>
                <a:cubicBezTo>
                  <a:pt x="1831" y="411"/>
                  <a:pt x="1420" y="0"/>
                  <a:pt x="916" y="0"/>
                </a:cubicBezTo>
              </a:path>
            </a:pathLst>
          </a:custGeom>
          <a:solidFill>
            <a:srgbClr val="D6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Freeform 73"/>
          <p:cNvSpPr/>
          <p:nvPr/>
        </p:nvSpPr>
        <p:spPr bwMode="auto">
          <a:xfrm>
            <a:off x="1720361" y="654386"/>
            <a:ext cx="649277" cy="649831"/>
          </a:xfrm>
          <a:custGeom>
            <a:avLst/>
            <a:gdLst>
              <a:gd name="T0" fmla="*/ 1007 w 2013"/>
              <a:gd name="T1" fmla="*/ 0 h 2013"/>
              <a:gd name="T2" fmla="*/ 0 w 2013"/>
              <a:gd name="T3" fmla="*/ 1006 h 2013"/>
              <a:gd name="T4" fmla="*/ 535 w 2013"/>
              <a:gd name="T5" fmla="*/ 1895 h 2013"/>
              <a:gd name="T6" fmla="*/ 639 w 2013"/>
              <a:gd name="T7" fmla="*/ 1872 h 2013"/>
              <a:gd name="T8" fmla="*/ 676 w 2013"/>
              <a:gd name="T9" fmla="*/ 1875 h 2013"/>
              <a:gd name="T10" fmla="*/ 77 w 2013"/>
              <a:gd name="T11" fmla="*/ 1006 h 2013"/>
              <a:gd name="T12" fmla="*/ 1007 w 2013"/>
              <a:gd name="T13" fmla="*/ 77 h 2013"/>
              <a:gd name="T14" fmla="*/ 1936 w 2013"/>
              <a:gd name="T15" fmla="*/ 1006 h 2013"/>
              <a:gd name="T16" fmla="*/ 1007 w 2013"/>
              <a:gd name="T17" fmla="*/ 1936 h 2013"/>
              <a:gd name="T18" fmla="*/ 752 w 2013"/>
              <a:gd name="T19" fmla="*/ 1900 h 2013"/>
              <a:gd name="T20" fmla="*/ 853 w 2013"/>
              <a:gd name="T21" fmla="*/ 2001 h 2013"/>
              <a:gd name="T22" fmla="*/ 1007 w 2013"/>
              <a:gd name="T23" fmla="*/ 2013 h 2013"/>
              <a:gd name="T24" fmla="*/ 2013 w 2013"/>
              <a:gd name="T25" fmla="*/ 1006 h 2013"/>
              <a:gd name="T26" fmla="*/ 1007 w 2013"/>
              <a:gd name="T27" fmla="*/ 0 h 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3" h="2013">
                <a:moveTo>
                  <a:pt x="1007" y="0"/>
                </a:moveTo>
                <a:cubicBezTo>
                  <a:pt x="451" y="0"/>
                  <a:pt x="0" y="451"/>
                  <a:pt x="0" y="1006"/>
                </a:cubicBezTo>
                <a:cubicBezTo>
                  <a:pt x="0" y="1391"/>
                  <a:pt x="217" y="1726"/>
                  <a:pt x="535" y="1895"/>
                </a:cubicBezTo>
                <a:cubicBezTo>
                  <a:pt x="566" y="1880"/>
                  <a:pt x="601" y="1872"/>
                  <a:pt x="639" y="1872"/>
                </a:cubicBezTo>
                <a:cubicBezTo>
                  <a:pt x="651" y="1872"/>
                  <a:pt x="664" y="1873"/>
                  <a:pt x="676" y="1875"/>
                </a:cubicBezTo>
                <a:cubicBezTo>
                  <a:pt x="326" y="1741"/>
                  <a:pt x="77" y="1402"/>
                  <a:pt x="77" y="1006"/>
                </a:cubicBezTo>
                <a:cubicBezTo>
                  <a:pt x="77" y="494"/>
                  <a:pt x="494" y="77"/>
                  <a:pt x="1007" y="77"/>
                </a:cubicBezTo>
                <a:cubicBezTo>
                  <a:pt x="1519" y="77"/>
                  <a:pt x="1936" y="494"/>
                  <a:pt x="1936" y="1006"/>
                </a:cubicBezTo>
                <a:cubicBezTo>
                  <a:pt x="1936" y="1519"/>
                  <a:pt x="1519" y="1936"/>
                  <a:pt x="1007" y="1936"/>
                </a:cubicBezTo>
                <a:cubicBezTo>
                  <a:pt x="918" y="1936"/>
                  <a:pt x="833" y="1923"/>
                  <a:pt x="752" y="1900"/>
                </a:cubicBezTo>
                <a:cubicBezTo>
                  <a:pt x="795" y="1923"/>
                  <a:pt x="830" y="1958"/>
                  <a:pt x="853" y="2001"/>
                </a:cubicBezTo>
                <a:cubicBezTo>
                  <a:pt x="903" y="2009"/>
                  <a:pt x="954" y="2013"/>
                  <a:pt x="1007" y="2013"/>
                </a:cubicBezTo>
                <a:cubicBezTo>
                  <a:pt x="1562" y="2013"/>
                  <a:pt x="2013" y="1561"/>
                  <a:pt x="2013" y="1006"/>
                </a:cubicBezTo>
                <a:cubicBezTo>
                  <a:pt x="2013" y="451"/>
                  <a:pt x="1562" y="0"/>
                  <a:pt x="1007" y="0"/>
                </a:cubicBezTo>
              </a:path>
            </a:pathLst>
          </a:cu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1687645" y="621673"/>
            <a:ext cx="714704" cy="715258"/>
          </a:xfrm>
          <a:custGeom>
            <a:avLst/>
            <a:gdLst>
              <a:gd name="T0" fmla="*/ 1108 w 2215"/>
              <a:gd name="T1" fmla="*/ 0 h 2215"/>
              <a:gd name="T2" fmla="*/ 0 w 2215"/>
              <a:gd name="T3" fmla="*/ 1107 h 2215"/>
              <a:gd name="T4" fmla="*/ 408 w 2215"/>
              <a:gd name="T5" fmla="*/ 1965 h 2215"/>
              <a:gd name="T6" fmla="*/ 466 w 2215"/>
              <a:gd name="T7" fmla="*/ 2009 h 2215"/>
              <a:gd name="T8" fmla="*/ 550 w 2215"/>
              <a:gd name="T9" fmla="*/ 2064 h 2215"/>
              <a:gd name="T10" fmla="*/ 619 w 2215"/>
              <a:gd name="T11" fmla="*/ 2005 h 2215"/>
              <a:gd name="T12" fmla="*/ 85 w 2215"/>
              <a:gd name="T13" fmla="*/ 1107 h 2215"/>
              <a:gd name="T14" fmla="*/ 1108 w 2215"/>
              <a:gd name="T15" fmla="*/ 85 h 2215"/>
              <a:gd name="T16" fmla="*/ 2130 w 2215"/>
              <a:gd name="T17" fmla="*/ 1107 h 2215"/>
              <a:gd name="T18" fmla="*/ 1108 w 2215"/>
              <a:gd name="T19" fmla="*/ 2129 h 2215"/>
              <a:gd name="T20" fmla="*/ 962 w 2215"/>
              <a:gd name="T21" fmla="*/ 2119 h 2215"/>
              <a:gd name="T22" fmla="*/ 981 w 2215"/>
              <a:gd name="T23" fmla="*/ 2207 h 2215"/>
              <a:gd name="T24" fmla="*/ 1108 w 2215"/>
              <a:gd name="T25" fmla="*/ 2215 h 2215"/>
              <a:gd name="T26" fmla="*/ 2215 w 2215"/>
              <a:gd name="T27" fmla="*/ 1107 h 2215"/>
              <a:gd name="T28" fmla="*/ 1108 w 2215"/>
              <a:gd name="T29" fmla="*/ 0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15" h="2215">
                <a:moveTo>
                  <a:pt x="1108" y="0"/>
                </a:moveTo>
                <a:cubicBezTo>
                  <a:pt x="497" y="0"/>
                  <a:pt x="0" y="497"/>
                  <a:pt x="0" y="1107"/>
                </a:cubicBezTo>
                <a:cubicBezTo>
                  <a:pt x="0" y="1453"/>
                  <a:pt x="159" y="1762"/>
                  <a:pt x="408" y="1965"/>
                </a:cubicBezTo>
                <a:cubicBezTo>
                  <a:pt x="431" y="1975"/>
                  <a:pt x="451" y="1990"/>
                  <a:pt x="466" y="2009"/>
                </a:cubicBezTo>
                <a:cubicBezTo>
                  <a:pt x="493" y="2029"/>
                  <a:pt x="521" y="2047"/>
                  <a:pt x="550" y="2064"/>
                </a:cubicBezTo>
                <a:cubicBezTo>
                  <a:pt x="569" y="2040"/>
                  <a:pt x="593" y="2020"/>
                  <a:pt x="619" y="2005"/>
                </a:cubicBezTo>
                <a:cubicBezTo>
                  <a:pt x="301" y="1831"/>
                  <a:pt x="85" y="1494"/>
                  <a:pt x="85" y="1107"/>
                </a:cubicBezTo>
                <a:cubicBezTo>
                  <a:pt x="85" y="544"/>
                  <a:pt x="544" y="85"/>
                  <a:pt x="1108" y="85"/>
                </a:cubicBezTo>
                <a:cubicBezTo>
                  <a:pt x="1671" y="85"/>
                  <a:pt x="2130" y="544"/>
                  <a:pt x="2130" y="1107"/>
                </a:cubicBezTo>
                <a:cubicBezTo>
                  <a:pt x="2130" y="1671"/>
                  <a:pt x="1671" y="2129"/>
                  <a:pt x="1108" y="2129"/>
                </a:cubicBezTo>
                <a:cubicBezTo>
                  <a:pt x="1058" y="2129"/>
                  <a:pt x="1009" y="2126"/>
                  <a:pt x="962" y="2119"/>
                </a:cubicBezTo>
                <a:cubicBezTo>
                  <a:pt x="973" y="2146"/>
                  <a:pt x="980" y="2176"/>
                  <a:pt x="981" y="2207"/>
                </a:cubicBezTo>
                <a:cubicBezTo>
                  <a:pt x="1023" y="2212"/>
                  <a:pt x="1065" y="2215"/>
                  <a:pt x="1108" y="2215"/>
                </a:cubicBezTo>
                <a:cubicBezTo>
                  <a:pt x="1718" y="2215"/>
                  <a:pt x="2215" y="1718"/>
                  <a:pt x="2215" y="1107"/>
                </a:cubicBezTo>
                <a:cubicBezTo>
                  <a:pt x="2215" y="497"/>
                  <a:pt x="1718" y="0"/>
                  <a:pt x="110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Oval 75"/>
          <p:cNvSpPr>
            <a:spLocks noChangeArrowheads="1"/>
          </p:cNvSpPr>
          <p:nvPr/>
        </p:nvSpPr>
        <p:spPr bwMode="auto">
          <a:xfrm>
            <a:off x="1784320" y="715667"/>
            <a:ext cx="139169" cy="139725"/>
          </a:xfrm>
          <a:prstGeom prst="ellipse">
            <a:avLst/>
          </a:prstGeom>
          <a:solidFill>
            <a:srgbClr val="E3B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Freeform 77"/>
          <p:cNvSpPr/>
          <p:nvPr/>
        </p:nvSpPr>
        <p:spPr bwMode="auto">
          <a:xfrm>
            <a:off x="1624896" y="1946026"/>
            <a:ext cx="92041" cy="91486"/>
          </a:xfrm>
          <a:custGeom>
            <a:avLst/>
            <a:gdLst>
              <a:gd name="T0" fmla="*/ 142 w 284"/>
              <a:gd name="T1" fmla="*/ 0 h 284"/>
              <a:gd name="T2" fmla="*/ 0 w 284"/>
              <a:gd name="T3" fmla="*/ 142 h 284"/>
              <a:gd name="T4" fmla="*/ 142 w 284"/>
              <a:gd name="T5" fmla="*/ 284 h 284"/>
              <a:gd name="T6" fmla="*/ 284 w 284"/>
              <a:gd name="T7" fmla="*/ 142 h 284"/>
              <a:gd name="T8" fmla="*/ 254 w 284"/>
              <a:gd name="T9" fmla="*/ 55 h 284"/>
              <a:gd name="T10" fmla="*/ 196 w 284"/>
              <a:gd name="T11" fmla="*/ 11 h 284"/>
              <a:gd name="T12" fmla="*/ 142 w 284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0"/>
                  <a:pt x="64" y="284"/>
                  <a:pt x="142" y="284"/>
                </a:cubicBezTo>
                <a:cubicBezTo>
                  <a:pt x="220" y="284"/>
                  <a:pt x="284" y="220"/>
                  <a:pt x="284" y="142"/>
                </a:cubicBezTo>
                <a:cubicBezTo>
                  <a:pt x="284" y="109"/>
                  <a:pt x="272" y="79"/>
                  <a:pt x="254" y="55"/>
                </a:cubicBezTo>
                <a:cubicBezTo>
                  <a:pt x="234" y="41"/>
                  <a:pt x="215" y="27"/>
                  <a:pt x="196" y="11"/>
                </a:cubicBezTo>
                <a:cubicBezTo>
                  <a:pt x="179" y="4"/>
                  <a:pt x="161" y="0"/>
                  <a:pt x="14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Freeform 78"/>
          <p:cNvSpPr/>
          <p:nvPr/>
        </p:nvSpPr>
        <p:spPr bwMode="auto">
          <a:xfrm>
            <a:off x="1704353" y="1927860"/>
            <a:ext cx="18852" cy="14415"/>
          </a:xfrm>
          <a:custGeom>
            <a:avLst/>
            <a:gdLst>
              <a:gd name="T0" fmla="*/ 0 w 58"/>
              <a:gd name="T1" fmla="*/ 0 h 44"/>
              <a:gd name="T2" fmla="*/ 58 w 58"/>
              <a:gd name="T3" fmla="*/ 44 h 44"/>
              <a:gd name="T4" fmla="*/ 0 w 58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4">
                <a:moveTo>
                  <a:pt x="0" y="0"/>
                </a:moveTo>
                <a:cubicBezTo>
                  <a:pt x="19" y="16"/>
                  <a:pt x="38" y="30"/>
                  <a:pt x="58" y="44"/>
                </a:cubicBezTo>
                <a:cubicBezTo>
                  <a:pt x="43" y="25"/>
                  <a:pt x="23" y="10"/>
                  <a:pt x="0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Freeform 80"/>
          <p:cNvSpPr>
            <a:spLocks noEditPoints="1"/>
          </p:cNvSpPr>
          <p:nvPr/>
        </p:nvSpPr>
        <p:spPr bwMode="auto">
          <a:xfrm>
            <a:off x="1842281" y="1943757"/>
            <a:ext cx="110893" cy="46021"/>
          </a:xfrm>
          <a:custGeom>
            <a:avLst/>
            <a:gdLst>
              <a:gd name="T0" fmla="*/ 17 w 343"/>
              <a:gd name="T1" fmla="*/ 20 h 143"/>
              <a:gd name="T2" fmla="*/ 0 w 343"/>
              <a:gd name="T3" fmla="*/ 29 h 143"/>
              <a:gd name="T4" fmla="*/ 343 w 343"/>
              <a:gd name="T5" fmla="*/ 143 h 143"/>
              <a:gd name="T6" fmla="*/ 335 w 343"/>
              <a:gd name="T7" fmla="*/ 126 h 143"/>
              <a:gd name="T8" fmla="*/ 17 w 343"/>
              <a:gd name="T9" fmla="*/ 20 h 143"/>
              <a:gd name="T10" fmla="*/ 158 w 343"/>
              <a:gd name="T11" fmla="*/ 0 h 143"/>
              <a:gd name="T12" fmla="*/ 234 w 343"/>
              <a:gd name="T13" fmla="*/ 25 h 143"/>
              <a:gd name="T14" fmla="*/ 158 w 343"/>
              <a:gd name="T1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143">
                <a:moveTo>
                  <a:pt x="17" y="20"/>
                </a:moveTo>
                <a:cubicBezTo>
                  <a:pt x="11" y="23"/>
                  <a:pt x="5" y="26"/>
                  <a:pt x="0" y="29"/>
                </a:cubicBezTo>
                <a:cubicBezTo>
                  <a:pt x="105" y="86"/>
                  <a:pt x="220" y="126"/>
                  <a:pt x="343" y="143"/>
                </a:cubicBezTo>
                <a:cubicBezTo>
                  <a:pt x="340" y="137"/>
                  <a:pt x="337" y="132"/>
                  <a:pt x="335" y="126"/>
                </a:cubicBezTo>
                <a:cubicBezTo>
                  <a:pt x="221" y="109"/>
                  <a:pt x="114" y="72"/>
                  <a:pt x="17" y="20"/>
                </a:cubicBezTo>
                <a:moveTo>
                  <a:pt x="158" y="0"/>
                </a:moveTo>
                <a:cubicBezTo>
                  <a:pt x="183" y="9"/>
                  <a:pt x="208" y="18"/>
                  <a:pt x="234" y="25"/>
                </a:cubicBezTo>
                <a:cubicBezTo>
                  <a:pt x="211" y="13"/>
                  <a:pt x="185" y="4"/>
                  <a:pt x="15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Freeform 81"/>
          <p:cNvSpPr/>
          <p:nvPr/>
        </p:nvSpPr>
        <p:spPr bwMode="auto">
          <a:xfrm>
            <a:off x="1848671" y="1940618"/>
            <a:ext cx="102576" cy="41585"/>
          </a:xfrm>
          <a:custGeom>
            <a:avLst/>
            <a:gdLst>
              <a:gd name="T0" fmla="*/ 104 w 318"/>
              <a:gd name="T1" fmla="*/ 0 h 129"/>
              <a:gd name="T2" fmla="*/ 0 w 318"/>
              <a:gd name="T3" fmla="*/ 23 h 129"/>
              <a:gd name="T4" fmla="*/ 318 w 318"/>
              <a:gd name="T5" fmla="*/ 129 h 129"/>
              <a:gd name="T6" fmla="*/ 217 w 318"/>
              <a:gd name="T7" fmla="*/ 28 h 129"/>
              <a:gd name="T8" fmla="*/ 141 w 318"/>
              <a:gd name="T9" fmla="*/ 3 h 129"/>
              <a:gd name="T10" fmla="*/ 104 w 318"/>
              <a:gd name="T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129">
                <a:moveTo>
                  <a:pt x="104" y="0"/>
                </a:moveTo>
                <a:cubicBezTo>
                  <a:pt x="66" y="0"/>
                  <a:pt x="31" y="8"/>
                  <a:pt x="0" y="23"/>
                </a:cubicBezTo>
                <a:cubicBezTo>
                  <a:pt x="97" y="75"/>
                  <a:pt x="204" y="112"/>
                  <a:pt x="318" y="129"/>
                </a:cubicBezTo>
                <a:cubicBezTo>
                  <a:pt x="295" y="86"/>
                  <a:pt x="260" y="51"/>
                  <a:pt x="217" y="28"/>
                </a:cubicBezTo>
                <a:cubicBezTo>
                  <a:pt x="191" y="21"/>
                  <a:pt x="166" y="12"/>
                  <a:pt x="141" y="3"/>
                </a:cubicBezTo>
                <a:cubicBezTo>
                  <a:pt x="129" y="1"/>
                  <a:pt x="116" y="0"/>
                  <a:pt x="104" y="0"/>
                </a:cubicBezTo>
              </a:path>
            </a:pathLst>
          </a:custGeom>
          <a:solidFill>
            <a:srgbClr val="DC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Freeform 82"/>
          <p:cNvSpPr/>
          <p:nvPr/>
        </p:nvSpPr>
        <p:spPr bwMode="auto">
          <a:xfrm>
            <a:off x="1793484" y="2013841"/>
            <a:ext cx="155805" cy="126417"/>
          </a:xfrm>
          <a:custGeom>
            <a:avLst/>
            <a:gdLst>
              <a:gd name="T0" fmla="*/ 52 w 483"/>
              <a:gd name="T1" fmla="*/ 0 h 392"/>
              <a:gd name="T2" fmla="*/ 0 w 483"/>
              <a:gd name="T3" fmla="*/ 151 h 392"/>
              <a:gd name="T4" fmla="*/ 242 w 483"/>
              <a:gd name="T5" fmla="*/ 392 h 392"/>
              <a:gd name="T6" fmla="*/ 483 w 483"/>
              <a:gd name="T7" fmla="*/ 151 h 392"/>
              <a:gd name="T8" fmla="*/ 483 w 483"/>
              <a:gd name="T9" fmla="*/ 143 h 392"/>
              <a:gd name="T10" fmla="*/ 52 w 483"/>
              <a:gd name="T11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392">
                <a:moveTo>
                  <a:pt x="52" y="0"/>
                </a:moveTo>
                <a:cubicBezTo>
                  <a:pt x="19" y="41"/>
                  <a:pt x="0" y="94"/>
                  <a:pt x="0" y="151"/>
                </a:cubicBezTo>
                <a:cubicBezTo>
                  <a:pt x="0" y="284"/>
                  <a:pt x="108" y="392"/>
                  <a:pt x="242" y="392"/>
                </a:cubicBezTo>
                <a:cubicBezTo>
                  <a:pt x="375" y="392"/>
                  <a:pt x="483" y="284"/>
                  <a:pt x="483" y="151"/>
                </a:cubicBezTo>
                <a:cubicBezTo>
                  <a:pt x="483" y="148"/>
                  <a:pt x="483" y="146"/>
                  <a:pt x="483" y="143"/>
                </a:cubicBezTo>
                <a:cubicBezTo>
                  <a:pt x="328" y="126"/>
                  <a:pt x="182" y="76"/>
                  <a:pt x="5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Freeform 83"/>
          <p:cNvSpPr/>
          <p:nvPr/>
        </p:nvSpPr>
        <p:spPr bwMode="auto">
          <a:xfrm>
            <a:off x="1815199" y="1964692"/>
            <a:ext cx="139169" cy="64872"/>
          </a:xfrm>
          <a:custGeom>
            <a:avLst/>
            <a:gdLst>
              <a:gd name="T0" fmla="*/ 69 w 431"/>
              <a:gd name="T1" fmla="*/ 0 h 202"/>
              <a:gd name="T2" fmla="*/ 0 w 431"/>
              <a:gd name="T3" fmla="*/ 59 h 202"/>
              <a:gd name="T4" fmla="*/ 431 w 431"/>
              <a:gd name="T5" fmla="*/ 202 h 202"/>
              <a:gd name="T6" fmla="*/ 412 w 431"/>
              <a:gd name="T7" fmla="*/ 114 h 202"/>
              <a:gd name="T8" fmla="*/ 69 w 431"/>
              <a:gd name="T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202">
                <a:moveTo>
                  <a:pt x="69" y="0"/>
                </a:moveTo>
                <a:cubicBezTo>
                  <a:pt x="43" y="15"/>
                  <a:pt x="19" y="35"/>
                  <a:pt x="0" y="59"/>
                </a:cubicBezTo>
                <a:cubicBezTo>
                  <a:pt x="130" y="135"/>
                  <a:pt x="276" y="185"/>
                  <a:pt x="431" y="202"/>
                </a:cubicBezTo>
                <a:cubicBezTo>
                  <a:pt x="430" y="171"/>
                  <a:pt x="423" y="141"/>
                  <a:pt x="412" y="114"/>
                </a:cubicBezTo>
                <a:cubicBezTo>
                  <a:pt x="289" y="97"/>
                  <a:pt x="174" y="57"/>
                  <a:pt x="69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1431701">
            <a:off x="492236" y="245114"/>
            <a:ext cx="1574741" cy="17460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2"/>
          <p:cNvSpPr/>
          <p:nvPr/>
        </p:nvSpPr>
        <p:spPr>
          <a:xfrm rot="21049075">
            <a:off x="-65386" y="716999"/>
            <a:ext cx="1795495" cy="323946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573959"/>
              <a:gd name="connsiteY0-42" fmla="*/ 0 h 1551565"/>
              <a:gd name="connsiteX1-43" fmla="*/ 2573959 w 2573959"/>
              <a:gd name="connsiteY1-44" fmla="*/ 1406536 h 1551565"/>
              <a:gd name="connsiteX2-45" fmla="*/ 2151610 w 2573959"/>
              <a:gd name="connsiteY2-46" fmla="*/ 1551565 h 1551565"/>
              <a:gd name="connsiteX3-47" fmla="*/ 0 w 2573959"/>
              <a:gd name="connsiteY3-48" fmla="*/ 577789 h 1551565"/>
              <a:gd name="connsiteX4-49" fmla="*/ 380010 w 2573959"/>
              <a:gd name="connsiteY4-50" fmla="*/ 0 h 1551565"/>
              <a:gd name="connsiteX0-51" fmla="*/ 380010 w 2573959"/>
              <a:gd name="connsiteY0-52" fmla="*/ 0 h 1556744"/>
              <a:gd name="connsiteX1-53" fmla="*/ 2573959 w 2573959"/>
              <a:gd name="connsiteY1-54" fmla="*/ 1406536 h 1556744"/>
              <a:gd name="connsiteX2-55" fmla="*/ 2439613 w 2573959"/>
              <a:gd name="connsiteY2-56" fmla="*/ 1556744 h 1556744"/>
              <a:gd name="connsiteX3-57" fmla="*/ 0 w 2573959"/>
              <a:gd name="connsiteY3-58" fmla="*/ 577789 h 1556744"/>
              <a:gd name="connsiteX4-59" fmla="*/ 380010 w 2573959"/>
              <a:gd name="connsiteY4-60" fmla="*/ 0 h 1556744"/>
              <a:gd name="connsiteX0-61" fmla="*/ 1203862 w 2573959"/>
              <a:gd name="connsiteY0-62" fmla="*/ 0 h 2079874"/>
              <a:gd name="connsiteX1-63" fmla="*/ 2573959 w 2573959"/>
              <a:gd name="connsiteY1-64" fmla="*/ 1929666 h 2079874"/>
              <a:gd name="connsiteX2-65" fmla="*/ 2439613 w 2573959"/>
              <a:gd name="connsiteY2-66" fmla="*/ 2079874 h 2079874"/>
              <a:gd name="connsiteX3-67" fmla="*/ 0 w 2573959"/>
              <a:gd name="connsiteY3-68" fmla="*/ 1100919 h 2079874"/>
              <a:gd name="connsiteX4-69" fmla="*/ 1203862 w 2573959"/>
              <a:gd name="connsiteY4-70" fmla="*/ 0 h 2079874"/>
              <a:gd name="connsiteX0-71" fmla="*/ 577420 w 1947517"/>
              <a:gd name="connsiteY0-72" fmla="*/ 0 h 2079874"/>
              <a:gd name="connsiteX1-73" fmla="*/ 1947517 w 1947517"/>
              <a:gd name="connsiteY1-74" fmla="*/ 1929666 h 2079874"/>
              <a:gd name="connsiteX2-75" fmla="*/ 1813171 w 1947517"/>
              <a:gd name="connsiteY2-76" fmla="*/ 2079874 h 2079874"/>
              <a:gd name="connsiteX3-77" fmla="*/ 0 w 1947517"/>
              <a:gd name="connsiteY3-78" fmla="*/ 24727 h 2079874"/>
              <a:gd name="connsiteX4-79" fmla="*/ 577420 w 1947517"/>
              <a:gd name="connsiteY4-80" fmla="*/ 0 h 2079874"/>
              <a:gd name="connsiteX0-81" fmla="*/ 887153 w 1947517"/>
              <a:gd name="connsiteY0-82" fmla="*/ 243859 h 2055147"/>
              <a:gd name="connsiteX1-83" fmla="*/ 1947517 w 1947517"/>
              <a:gd name="connsiteY1-84" fmla="*/ 1904939 h 2055147"/>
              <a:gd name="connsiteX2-85" fmla="*/ 1813171 w 1947517"/>
              <a:gd name="connsiteY2-86" fmla="*/ 2055147 h 2055147"/>
              <a:gd name="connsiteX3-87" fmla="*/ 0 w 1947517"/>
              <a:gd name="connsiteY3-88" fmla="*/ 0 h 2055147"/>
              <a:gd name="connsiteX4-89" fmla="*/ 887153 w 1947517"/>
              <a:gd name="connsiteY4-90" fmla="*/ 243859 h 2055147"/>
              <a:gd name="connsiteX0-91" fmla="*/ 887153 w 1899524"/>
              <a:gd name="connsiteY0-92" fmla="*/ 243859 h 2055147"/>
              <a:gd name="connsiteX1-93" fmla="*/ 1899524 w 1899524"/>
              <a:gd name="connsiteY1-94" fmla="*/ 1913943 h 2055147"/>
              <a:gd name="connsiteX2-95" fmla="*/ 1813171 w 1899524"/>
              <a:gd name="connsiteY2-96" fmla="*/ 2055147 h 2055147"/>
              <a:gd name="connsiteX3-97" fmla="*/ 0 w 1899524"/>
              <a:gd name="connsiteY3-98" fmla="*/ 0 h 2055147"/>
              <a:gd name="connsiteX4-99" fmla="*/ 887153 w 1899524"/>
              <a:gd name="connsiteY4-100" fmla="*/ 243859 h 2055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9524" h="2055147">
                <a:moveTo>
                  <a:pt x="887153" y="243859"/>
                </a:moveTo>
                <a:lnTo>
                  <a:pt x="1899524" y="1913943"/>
                </a:lnTo>
                <a:lnTo>
                  <a:pt x="1813171" y="2055147"/>
                </a:lnTo>
                <a:lnTo>
                  <a:pt x="0" y="0"/>
                </a:lnTo>
                <a:lnTo>
                  <a:pt x="887153" y="243859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矩形 22"/>
          <p:cNvSpPr/>
          <p:nvPr/>
        </p:nvSpPr>
        <p:spPr>
          <a:xfrm rot="12608689">
            <a:off x="1375310" y="2086306"/>
            <a:ext cx="2079982" cy="238252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65852"/>
              <a:gd name="connsiteX1-43" fmla="*/ 2365366 w 2365366"/>
              <a:gd name="connsiteY1-44" fmla="*/ 1353788 h 1565852"/>
              <a:gd name="connsiteX2-45" fmla="*/ 2228881 w 2365366"/>
              <a:gd name="connsiteY2-46" fmla="*/ 1565852 h 1565852"/>
              <a:gd name="connsiteX3-47" fmla="*/ 0 w 2365366"/>
              <a:gd name="connsiteY3-48" fmla="*/ 577789 h 1565852"/>
              <a:gd name="connsiteX4-49" fmla="*/ 380010 w 2365366"/>
              <a:gd name="connsiteY4-50" fmla="*/ 0 h 1565852"/>
              <a:gd name="connsiteX0-51" fmla="*/ 380010 w 2326366"/>
              <a:gd name="connsiteY0-52" fmla="*/ 0 h 1565852"/>
              <a:gd name="connsiteX1-53" fmla="*/ 2326366 w 2326366"/>
              <a:gd name="connsiteY1-54" fmla="*/ 1326933 h 1565852"/>
              <a:gd name="connsiteX2-55" fmla="*/ 2228881 w 2326366"/>
              <a:gd name="connsiteY2-56" fmla="*/ 1565852 h 1565852"/>
              <a:gd name="connsiteX3-57" fmla="*/ 0 w 2326366"/>
              <a:gd name="connsiteY3-58" fmla="*/ 577789 h 1565852"/>
              <a:gd name="connsiteX4-59" fmla="*/ 380010 w 2326366"/>
              <a:gd name="connsiteY4-60" fmla="*/ 0 h 1565852"/>
              <a:gd name="connsiteX0-61" fmla="*/ 968953 w 2326366"/>
              <a:gd name="connsiteY0-62" fmla="*/ 0 h 3848602"/>
              <a:gd name="connsiteX1-63" fmla="*/ 2326366 w 2326366"/>
              <a:gd name="connsiteY1-64" fmla="*/ 3609683 h 3848602"/>
              <a:gd name="connsiteX2-65" fmla="*/ 2228881 w 2326366"/>
              <a:gd name="connsiteY2-66" fmla="*/ 3848602 h 3848602"/>
              <a:gd name="connsiteX3-67" fmla="*/ 0 w 2326366"/>
              <a:gd name="connsiteY3-68" fmla="*/ 2860539 h 3848602"/>
              <a:gd name="connsiteX4-69" fmla="*/ 968953 w 2326366"/>
              <a:gd name="connsiteY4-70" fmla="*/ 0 h 3848602"/>
              <a:gd name="connsiteX0-71" fmla="*/ 210926 w 1568339"/>
              <a:gd name="connsiteY0-72" fmla="*/ 0 h 3848602"/>
              <a:gd name="connsiteX1-73" fmla="*/ 1568339 w 1568339"/>
              <a:gd name="connsiteY1-74" fmla="*/ 3609683 h 3848602"/>
              <a:gd name="connsiteX2-75" fmla="*/ 1470854 w 1568339"/>
              <a:gd name="connsiteY2-76" fmla="*/ 3848602 h 3848602"/>
              <a:gd name="connsiteX3-77" fmla="*/ 0 w 1568339"/>
              <a:gd name="connsiteY3-78" fmla="*/ 574672 h 3848602"/>
              <a:gd name="connsiteX4-79" fmla="*/ 210926 w 1568339"/>
              <a:gd name="connsiteY4-80" fmla="*/ 0 h 3848602"/>
              <a:gd name="connsiteX0-81" fmla="*/ 210926 w 1568339"/>
              <a:gd name="connsiteY0-82" fmla="*/ 0 h 3903063"/>
              <a:gd name="connsiteX1-83" fmla="*/ 1568339 w 1568339"/>
              <a:gd name="connsiteY1-84" fmla="*/ 3609683 h 3903063"/>
              <a:gd name="connsiteX2-85" fmla="*/ 1473237 w 1568339"/>
              <a:gd name="connsiteY2-86" fmla="*/ 3903063 h 3903063"/>
              <a:gd name="connsiteX3-87" fmla="*/ 0 w 1568339"/>
              <a:gd name="connsiteY3-88" fmla="*/ 574672 h 3903063"/>
              <a:gd name="connsiteX4-89" fmla="*/ 210926 w 1568339"/>
              <a:gd name="connsiteY4-90" fmla="*/ 0 h 3903063"/>
              <a:gd name="connsiteX0-91" fmla="*/ 210926 w 1542566"/>
              <a:gd name="connsiteY0-92" fmla="*/ 0 h 3903063"/>
              <a:gd name="connsiteX1-93" fmla="*/ 1542566 w 1542566"/>
              <a:gd name="connsiteY1-94" fmla="*/ 3703137 h 3903063"/>
              <a:gd name="connsiteX2-95" fmla="*/ 1473237 w 1542566"/>
              <a:gd name="connsiteY2-96" fmla="*/ 3903063 h 3903063"/>
              <a:gd name="connsiteX3-97" fmla="*/ 0 w 1542566"/>
              <a:gd name="connsiteY3-98" fmla="*/ 574672 h 3903063"/>
              <a:gd name="connsiteX4-99" fmla="*/ 210926 w 1542566"/>
              <a:gd name="connsiteY4-100" fmla="*/ 0 h 390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42566" h="3903063">
                <a:moveTo>
                  <a:pt x="210926" y="0"/>
                </a:moveTo>
                <a:lnTo>
                  <a:pt x="1542566" y="3703137"/>
                </a:lnTo>
                <a:lnTo>
                  <a:pt x="1473237" y="3903063"/>
                </a:lnTo>
                <a:lnTo>
                  <a:pt x="0" y="574672"/>
                </a:lnTo>
                <a:lnTo>
                  <a:pt x="210926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2"/>
          <p:cNvSpPr/>
          <p:nvPr/>
        </p:nvSpPr>
        <p:spPr>
          <a:xfrm rot="6028644">
            <a:off x="2552308" y="371984"/>
            <a:ext cx="826148" cy="541913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矩形 22"/>
          <p:cNvSpPr/>
          <p:nvPr/>
        </p:nvSpPr>
        <p:spPr>
          <a:xfrm rot="8328424">
            <a:off x="2177122" y="113817"/>
            <a:ext cx="2834730" cy="822940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82258"/>
              <a:gd name="connsiteX1-43" fmla="*/ 2365366 w 2365366"/>
              <a:gd name="connsiteY1-44" fmla="*/ 1353788 h 1582258"/>
              <a:gd name="connsiteX2-45" fmla="*/ 2348835 w 2365366"/>
              <a:gd name="connsiteY2-46" fmla="*/ 1582258 h 1582258"/>
              <a:gd name="connsiteX3-47" fmla="*/ 0 w 2365366"/>
              <a:gd name="connsiteY3-48" fmla="*/ 577789 h 1582258"/>
              <a:gd name="connsiteX4-49" fmla="*/ 380010 w 2365366"/>
              <a:gd name="connsiteY4-50" fmla="*/ 0 h 1582258"/>
              <a:gd name="connsiteX0-51" fmla="*/ 380010 w 2405009"/>
              <a:gd name="connsiteY0-52" fmla="*/ 0 h 1582258"/>
              <a:gd name="connsiteX1-53" fmla="*/ 2405009 w 2405009"/>
              <a:gd name="connsiteY1-54" fmla="*/ 1470650 h 1582258"/>
              <a:gd name="connsiteX2-55" fmla="*/ 2348835 w 2405009"/>
              <a:gd name="connsiteY2-56" fmla="*/ 1582258 h 1582258"/>
              <a:gd name="connsiteX3-57" fmla="*/ 0 w 2405009"/>
              <a:gd name="connsiteY3-58" fmla="*/ 577789 h 1582258"/>
              <a:gd name="connsiteX4-59" fmla="*/ 380010 w 2405009"/>
              <a:gd name="connsiteY4-60" fmla="*/ 0 h 1582258"/>
              <a:gd name="connsiteX0-61" fmla="*/ 0 w 2725596"/>
              <a:gd name="connsiteY0-62" fmla="*/ 0 h 1694971"/>
              <a:gd name="connsiteX1-63" fmla="*/ 2725596 w 2725596"/>
              <a:gd name="connsiteY1-64" fmla="*/ 1583363 h 1694971"/>
              <a:gd name="connsiteX2-65" fmla="*/ 2669422 w 2725596"/>
              <a:gd name="connsiteY2-66" fmla="*/ 1694971 h 1694971"/>
              <a:gd name="connsiteX3-67" fmla="*/ 320587 w 2725596"/>
              <a:gd name="connsiteY3-68" fmla="*/ 690502 h 1694971"/>
              <a:gd name="connsiteX4-69" fmla="*/ 0 w 2725596"/>
              <a:gd name="connsiteY4-70" fmla="*/ 0 h 1694971"/>
              <a:gd name="connsiteX0-71" fmla="*/ 0 w 2725596"/>
              <a:gd name="connsiteY0-72" fmla="*/ 0 h 1694971"/>
              <a:gd name="connsiteX1-73" fmla="*/ 2725596 w 2725596"/>
              <a:gd name="connsiteY1-74" fmla="*/ 1583363 h 1694971"/>
              <a:gd name="connsiteX2-75" fmla="*/ 2669422 w 2725596"/>
              <a:gd name="connsiteY2-76" fmla="*/ 1694971 h 1694971"/>
              <a:gd name="connsiteX3-77" fmla="*/ 256101 w 2725596"/>
              <a:gd name="connsiteY3-78" fmla="*/ 499611 h 1694971"/>
              <a:gd name="connsiteX4-79" fmla="*/ 0 w 2725596"/>
              <a:gd name="connsiteY4-80" fmla="*/ 0 h 1694971"/>
              <a:gd name="connsiteX0-81" fmla="*/ 0 w 2725596"/>
              <a:gd name="connsiteY0-82" fmla="*/ 0 h 1666947"/>
              <a:gd name="connsiteX1-83" fmla="*/ 2725596 w 2725596"/>
              <a:gd name="connsiteY1-84" fmla="*/ 1583363 h 1666947"/>
              <a:gd name="connsiteX2-85" fmla="*/ 2671541 w 2725596"/>
              <a:gd name="connsiteY2-86" fmla="*/ 1666947 h 1666947"/>
              <a:gd name="connsiteX3-87" fmla="*/ 256101 w 2725596"/>
              <a:gd name="connsiteY3-88" fmla="*/ 499611 h 1666947"/>
              <a:gd name="connsiteX4-89" fmla="*/ 0 w 2725596"/>
              <a:gd name="connsiteY4-90" fmla="*/ 0 h 16669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25596" h="1666947">
                <a:moveTo>
                  <a:pt x="0" y="0"/>
                </a:moveTo>
                <a:lnTo>
                  <a:pt x="2725596" y="1583363"/>
                </a:lnTo>
                <a:lnTo>
                  <a:pt x="2671541" y="1666947"/>
                </a:lnTo>
                <a:lnTo>
                  <a:pt x="256101" y="499611"/>
                </a:lnTo>
                <a:lnTo>
                  <a:pt x="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Oval 79"/>
          <p:cNvSpPr>
            <a:spLocks noChangeArrowheads="1"/>
          </p:cNvSpPr>
          <p:nvPr/>
        </p:nvSpPr>
        <p:spPr bwMode="auto">
          <a:xfrm>
            <a:off x="4280052" y="1066444"/>
            <a:ext cx="150884" cy="150884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028682" y="2372568"/>
            <a:ext cx="88015" cy="88015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>
            <a:off x="5613094" y="2529329"/>
            <a:ext cx="121500" cy="12150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415581" y="219011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7500168" y="1383597"/>
            <a:ext cx="60750" cy="6075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7557815" y="961760"/>
            <a:ext cx="121500" cy="12150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Oval 79"/>
          <p:cNvSpPr>
            <a:spLocks noChangeArrowheads="1"/>
          </p:cNvSpPr>
          <p:nvPr/>
        </p:nvSpPr>
        <p:spPr bwMode="auto">
          <a:xfrm>
            <a:off x="5914116" y="100382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200" y="884210"/>
            <a:ext cx="5957840" cy="4313804"/>
            <a:chOff x="307911" y="428929"/>
            <a:chExt cx="10591716" cy="7668984"/>
          </a:xfrm>
        </p:grpSpPr>
        <p:sp>
          <p:nvSpPr>
            <p:cNvPr id="26" name="矩形 22"/>
            <p:cNvSpPr/>
            <p:nvPr/>
          </p:nvSpPr>
          <p:spPr>
            <a:xfrm rot="14319033">
              <a:off x="576841" y="2728600"/>
              <a:ext cx="3697747" cy="4235607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42566" h="3903063">
                  <a:moveTo>
                    <a:pt x="210926" y="0"/>
                  </a:moveTo>
                  <a:lnTo>
                    <a:pt x="1542566" y="3703137"/>
                  </a:lnTo>
                  <a:lnTo>
                    <a:pt x="1473237" y="3903063"/>
                  </a:lnTo>
                  <a:lnTo>
                    <a:pt x="0" y="574672"/>
                  </a:lnTo>
                  <a:lnTo>
                    <a:pt x="210926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矩形 22"/>
            <p:cNvSpPr/>
            <p:nvPr/>
          </p:nvSpPr>
          <p:spPr>
            <a:xfrm rot="11736753">
              <a:off x="3567962" y="2516007"/>
              <a:ext cx="4833367" cy="4187491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454354"/>
                <a:gd name="connsiteX1-43" fmla="*/ 2365366 w 2365366"/>
                <a:gd name="connsiteY1-44" fmla="*/ 1353788 h 1454354"/>
                <a:gd name="connsiteX2-45" fmla="*/ 2207815 w 2365366"/>
                <a:gd name="connsiteY2-46" fmla="*/ 1454354 h 1454354"/>
                <a:gd name="connsiteX3-47" fmla="*/ 0 w 2365366"/>
                <a:gd name="connsiteY3-48" fmla="*/ 577789 h 1454354"/>
                <a:gd name="connsiteX4-49" fmla="*/ 380010 w 2365366"/>
                <a:gd name="connsiteY4-50" fmla="*/ 0 h 1454354"/>
                <a:gd name="connsiteX0-51" fmla="*/ 380010 w 2289076"/>
                <a:gd name="connsiteY0-52" fmla="*/ 0 h 1454354"/>
                <a:gd name="connsiteX1-53" fmla="*/ 2289076 w 2289076"/>
                <a:gd name="connsiteY1-54" fmla="*/ 1331847 h 1454354"/>
                <a:gd name="connsiteX2-55" fmla="*/ 2207815 w 2289076"/>
                <a:gd name="connsiteY2-56" fmla="*/ 1454354 h 1454354"/>
                <a:gd name="connsiteX3-57" fmla="*/ 0 w 2289076"/>
                <a:gd name="connsiteY3-58" fmla="*/ 577789 h 1454354"/>
                <a:gd name="connsiteX4-59" fmla="*/ 380010 w 2289076"/>
                <a:gd name="connsiteY4-60" fmla="*/ 0 h 1454354"/>
                <a:gd name="connsiteX0-61" fmla="*/ 134801 w 2289076"/>
                <a:gd name="connsiteY0-62" fmla="*/ 0 h 1910165"/>
                <a:gd name="connsiteX1-63" fmla="*/ 2289076 w 2289076"/>
                <a:gd name="connsiteY1-64" fmla="*/ 1787658 h 1910165"/>
                <a:gd name="connsiteX2-65" fmla="*/ 2207815 w 2289076"/>
                <a:gd name="connsiteY2-66" fmla="*/ 1910165 h 1910165"/>
                <a:gd name="connsiteX3-67" fmla="*/ 0 w 2289076"/>
                <a:gd name="connsiteY3-68" fmla="*/ 1033600 h 1910165"/>
                <a:gd name="connsiteX4-69" fmla="*/ 134801 w 2289076"/>
                <a:gd name="connsiteY4-70" fmla="*/ 0 h 1910165"/>
                <a:gd name="connsiteX0-71" fmla="*/ 542269 w 2696544"/>
                <a:gd name="connsiteY0-72" fmla="*/ 0 h 1910165"/>
                <a:gd name="connsiteX1-73" fmla="*/ 2696544 w 2696544"/>
                <a:gd name="connsiteY1-74" fmla="*/ 1787658 h 1910165"/>
                <a:gd name="connsiteX2-75" fmla="*/ 2615283 w 2696544"/>
                <a:gd name="connsiteY2-76" fmla="*/ 1910165 h 1910165"/>
                <a:gd name="connsiteX3-77" fmla="*/ 0 w 2696544"/>
                <a:gd name="connsiteY3-78" fmla="*/ 103026 h 1910165"/>
                <a:gd name="connsiteX4-79" fmla="*/ 542269 w 2696544"/>
                <a:gd name="connsiteY4-80" fmla="*/ 0 h 19101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96544" h="1910165">
                  <a:moveTo>
                    <a:pt x="542269" y="0"/>
                  </a:moveTo>
                  <a:lnTo>
                    <a:pt x="2696544" y="1787658"/>
                  </a:lnTo>
                  <a:lnTo>
                    <a:pt x="2615283" y="1910165"/>
                  </a:lnTo>
                  <a:lnTo>
                    <a:pt x="0" y="103026"/>
                  </a:lnTo>
                  <a:lnTo>
                    <a:pt x="542269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矩形 22"/>
            <p:cNvSpPr/>
            <p:nvPr/>
          </p:nvSpPr>
          <p:spPr>
            <a:xfrm rot="9775885">
              <a:off x="5130331" y="428929"/>
              <a:ext cx="5701654" cy="7668984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  <a:gd name="connsiteX0-101" fmla="*/ 210926 w 1542566"/>
                <a:gd name="connsiteY0-102" fmla="*/ 0 h 3861606"/>
                <a:gd name="connsiteX1-103" fmla="*/ 1542566 w 1542566"/>
                <a:gd name="connsiteY1-104" fmla="*/ 3703137 h 3861606"/>
                <a:gd name="connsiteX2-105" fmla="*/ 1482068 w 1542566"/>
                <a:gd name="connsiteY2-106" fmla="*/ 3861606 h 3861606"/>
                <a:gd name="connsiteX3-107" fmla="*/ 0 w 1542566"/>
                <a:gd name="connsiteY3-108" fmla="*/ 574672 h 3861606"/>
                <a:gd name="connsiteX4-109" fmla="*/ 210926 w 1542566"/>
                <a:gd name="connsiteY4-110" fmla="*/ 0 h 3861606"/>
                <a:gd name="connsiteX0-111" fmla="*/ 210926 w 1530291"/>
                <a:gd name="connsiteY0-112" fmla="*/ 0 h 3861606"/>
                <a:gd name="connsiteX1-113" fmla="*/ 1530291 w 1530291"/>
                <a:gd name="connsiteY1-114" fmla="*/ 3769370 h 3861606"/>
                <a:gd name="connsiteX2-115" fmla="*/ 1482068 w 1530291"/>
                <a:gd name="connsiteY2-116" fmla="*/ 3861606 h 3861606"/>
                <a:gd name="connsiteX3-117" fmla="*/ 0 w 1530291"/>
                <a:gd name="connsiteY3-118" fmla="*/ 574672 h 3861606"/>
                <a:gd name="connsiteX4-119" fmla="*/ 210926 w 1530291"/>
                <a:gd name="connsiteY4-120" fmla="*/ 0 h 3861606"/>
                <a:gd name="connsiteX0-121" fmla="*/ 481156 w 1530291"/>
                <a:gd name="connsiteY0-122" fmla="*/ 0 h 3841002"/>
                <a:gd name="connsiteX1-123" fmla="*/ 1530291 w 1530291"/>
                <a:gd name="connsiteY1-124" fmla="*/ 3748766 h 3841002"/>
                <a:gd name="connsiteX2-125" fmla="*/ 1482068 w 1530291"/>
                <a:gd name="connsiteY2-126" fmla="*/ 3841002 h 3841002"/>
                <a:gd name="connsiteX3-127" fmla="*/ 0 w 1530291"/>
                <a:gd name="connsiteY3-128" fmla="*/ 554068 h 3841002"/>
                <a:gd name="connsiteX4-129" fmla="*/ 481156 w 1530291"/>
                <a:gd name="connsiteY4-130" fmla="*/ 0 h 3841002"/>
                <a:gd name="connsiteX0-131" fmla="*/ 242135 w 1291270"/>
                <a:gd name="connsiteY0-132" fmla="*/ 0 h 3841002"/>
                <a:gd name="connsiteX1-133" fmla="*/ 1291270 w 1291270"/>
                <a:gd name="connsiteY1-134" fmla="*/ 3748766 h 3841002"/>
                <a:gd name="connsiteX2-135" fmla="*/ 1243047 w 1291270"/>
                <a:gd name="connsiteY2-136" fmla="*/ 3841002 h 3841002"/>
                <a:gd name="connsiteX3-137" fmla="*/ 0 w 1291270"/>
                <a:gd name="connsiteY3-138" fmla="*/ 4484 h 3841002"/>
                <a:gd name="connsiteX4-139" fmla="*/ 242135 w 1291270"/>
                <a:gd name="connsiteY4-140" fmla="*/ 0 h 3841002"/>
                <a:gd name="connsiteX0-141" fmla="*/ 204205 w 1291270"/>
                <a:gd name="connsiteY0-142" fmla="*/ 91795 h 3836518"/>
                <a:gd name="connsiteX1-143" fmla="*/ 1291270 w 1291270"/>
                <a:gd name="connsiteY1-144" fmla="*/ 3744282 h 3836518"/>
                <a:gd name="connsiteX2-145" fmla="*/ 1243047 w 1291270"/>
                <a:gd name="connsiteY2-146" fmla="*/ 3836518 h 3836518"/>
                <a:gd name="connsiteX3-147" fmla="*/ 0 w 1291270"/>
                <a:gd name="connsiteY3-148" fmla="*/ 0 h 3836518"/>
                <a:gd name="connsiteX4-149" fmla="*/ 204205 w 1291270"/>
                <a:gd name="connsiteY4-150" fmla="*/ 91795 h 3836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1270" h="3836518">
                  <a:moveTo>
                    <a:pt x="204205" y="91795"/>
                  </a:moveTo>
                  <a:lnTo>
                    <a:pt x="1291270" y="3744282"/>
                  </a:lnTo>
                  <a:lnTo>
                    <a:pt x="1243047" y="3836518"/>
                  </a:lnTo>
                  <a:lnTo>
                    <a:pt x="0" y="0"/>
                  </a:lnTo>
                  <a:lnTo>
                    <a:pt x="204205" y="9179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620527" y="4184708"/>
              <a:ext cx="864352" cy="950043"/>
              <a:chOff x="8432048" y="2970046"/>
              <a:chExt cx="2209800" cy="2428875"/>
            </a:xfrm>
          </p:grpSpPr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8343048" y="4184708"/>
              <a:ext cx="864352" cy="950043"/>
              <a:chOff x="8432048" y="2970046"/>
              <a:chExt cx="2209800" cy="2428875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8341426" y="5389534"/>
              <a:ext cx="2558201" cy="434625"/>
              <a:chOff x="8481001" y="4908105"/>
              <a:chExt cx="2558201" cy="434625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8481001" y="4908105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9485917" y="4908105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993676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8859008" y="5116861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9854215" y="5111304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058960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10355977" y="5116861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9572266" y="5342730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20"/>
          <p:cNvSpPr/>
          <p:nvPr/>
        </p:nvSpPr>
        <p:spPr>
          <a:xfrm>
            <a:off x="155103" y="1519988"/>
            <a:ext cx="652555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514350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矩形 22">
            <a:extLst>
              <a:ext uri="{FF2B5EF4-FFF2-40B4-BE49-F238E27FC236}">
                <a16:creationId xmlns:a16="http://schemas.microsoft.com/office/drawing/2014/main" id="{F0C7BA32-CE5E-4B0B-B927-4C274BE02534}"/>
              </a:ext>
            </a:extLst>
          </p:cNvPr>
          <p:cNvSpPr/>
          <p:nvPr/>
        </p:nvSpPr>
        <p:spPr>
          <a:xfrm rot="6028644">
            <a:off x="2092120" y="336898"/>
            <a:ext cx="876901" cy="17057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22">
            <a:extLst>
              <a:ext uri="{FF2B5EF4-FFF2-40B4-BE49-F238E27FC236}">
                <a16:creationId xmlns:a16="http://schemas.microsoft.com/office/drawing/2014/main" id="{3959BACE-2324-4807-A15E-2F0F100FE6B2}"/>
              </a:ext>
            </a:extLst>
          </p:cNvPr>
          <p:cNvSpPr/>
          <p:nvPr/>
        </p:nvSpPr>
        <p:spPr>
          <a:xfrm rot="696509">
            <a:off x="1826392" y="39929"/>
            <a:ext cx="259665" cy="575177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6" name="图片 6">
            <a:extLst>
              <a:ext uri="{FF2B5EF4-FFF2-40B4-BE49-F238E27FC236}">
                <a16:creationId xmlns:a16="http://schemas.microsoft.com/office/drawing/2014/main" id="{10A873C1-FCF1-4480-8C2A-73B218E3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876103"/>
            <a:ext cx="6858000" cy="2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99" y="4635483"/>
            <a:ext cx="6874900" cy="46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0" y="5860"/>
            <a:ext cx="6943700" cy="675758"/>
            <a:chOff x="-7297" y="-84392"/>
            <a:chExt cx="12344355" cy="1201348"/>
          </a:xfrm>
        </p:grpSpPr>
        <p:sp>
          <p:nvSpPr>
            <p:cNvPr id="58" name="矩形 57"/>
            <p:cNvSpPr/>
            <p:nvPr/>
          </p:nvSpPr>
          <p:spPr>
            <a:xfrm>
              <a:off x="-7297" y="-84392"/>
              <a:ext cx="12192000" cy="711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70585" y="170076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944191" y="349329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392035" y="479406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619794" y="488283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812360" y="35035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261955" y="31640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660434" y="27728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48255" y="25719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457391" y="428206"/>
              <a:ext cx="297687" cy="297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642390" y="196854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4254350" y="316408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540541" y="67790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02375" y="67790"/>
              <a:ext cx="1049166" cy="1049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081406" y="316894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6432930" y="56270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6550105" y="21363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876911" y="501321"/>
              <a:ext cx="283786" cy="2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9275154" y="523544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9407780" y="40401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9779128" y="31592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0086182" y="292884"/>
              <a:ext cx="683060" cy="683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0576180" y="34932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1273933" y="89083"/>
              <a:ext cx="717803" cy="71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1868359" y="25393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1165829" y="478638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10965504" y="47863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弧形 88"/>
            <p:cNvSpPr/>
            <p:nvPr/>
          </p:nvSpPr>
          <p:spPr>
            <a:xfrm rot="6113899">
              <a:off x="1361349" y="485287"/>
              <a:ext cx="321716" cy="321716"/>
            </a:xfrm>
            <a:prstGeom prst="arc">
              <a:avLst>
                <a:gd name="adj1" fmla="val 17817630"/>
                <a:gd name="adj2" fmla="val 425019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6898" y="1706525"/>
            <a:ext cx="1275841" cy="0"/>
            <a:chOff x="6392447" y="2984104"/>
            <a:chExt cx="2268161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-16898" y="1605264"/>
            <a:ext cx="1275841" cy="0"/>
            <a:chOff x="6392447" y="2984104"/>
            <a:chExt cx="2268161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1" y="173001"/>
            <a:ext cx="406207" cy="4062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弧形 86"/>
          <p:cNvSpPr/>
          <p:nvPr/>
        </p:nvSpPr>
        <p:spPr>
          <a:xfrm rot="7502476">
            <a:off x="-57850" y="10867"/>
            <a:ext cx="508929" cy="508929"/>
          </a:xfrm>
          <a:prstGeom prst="arc">
            <a:avLst>
              <a:gd name="adj1" fmla="val 16935002"/>
              <a:gd name="adj2" fmla="val 121217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弧形 87"/>
          <p:cNvSpPr/>
          <p:nvPr/>
        </p:nvSpPr>
        <p:spPr>
          <a:xfrm rot="7502476">
            <a:off x="524960" y="325964"/>
            <a:ext cx="330153" cy="330153"/>
          </a:xfrm>
          <a:prstGeom prst="arc">
            <a:avLst>
              <a:gd name="adj1" fmla="val 16356375"/>
              <a:gd name="adj2" fmla="val 48886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弧形 94"/>
          <p:cNvSpPr/>
          <p:nvPr/>
        </p:nvSpPr>
        <p:spPr>
          <a:xfrm rot="7502476">
            <a:off x="1224947" y="167738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弧形 96"/>
          <p:cNvSpPr/>
          <p:nvPr/>
        </p:nvSpPr>
        <p:spPr>
          <a:xfrm rot="7502476">
            <a:off x="1449092" y="160339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弧形 127"/>
          <p:cNvSpPr/>
          <p:nvPr/>
        </p:nvSpPr>
        <p:spPr>
          <a:xfrm rot="7502476">
            <a:off x="1673433" y="144936"/>
            <a:ext cx="366661" cy="366661"/>
          </a:xfrm>
          <a:prstGeom prst="arc">
            <a:avLst>
              <a:gd name="adj1" fmla="val 18310950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弧形 128"/>
          <p:cNvSpPr/>
          <p:nvPr/>
        </p:nvSpPr>
        <p:spPr>
          <a:xfrm rot="7502476">
            <a:off x="1989020" y="98041"/>
            <a:ext cx="540324" cy="540324"/>
          </a:xfrm>
          <a:prstGeom prst="arc">
            <a:avLst>
              <a:gd name="adj1" fmla="val 16271283"/>
              <a:gd name="adj2" fmla="val 68353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弧形 129"/>
          <p:cNvSpPr/>
          <p:nvPr/>
        </p:nvSpPr>
        <p:spPr>
          <a:xfrm rot="7502476">
            <a:off x="2345670" y="185441"/>
            <a:ext cx="366661" cy="366661"/>
          </a:xfrm>
          <a:prstGeom prst="arc">
            <a:avLst>
              <a:gd name="adj1" fmla="val 17849259"/>
              <a:gd name="adj2" fmla="val 20725173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1" name="弧形 130"/>
          <p:cNvSpPr/>
          <p:nvPr/>
        </p:nvSpPr>
        <p:spPr>
          <a:xfrm rot="7502476">
            <a:off x="2870671" y="32649"/>
            <a:ext cx="694705" cy="694705"/>
          </a:xfrm>
          <a:prstGeom prst="arc">
            <a:avLst>
              <a:gd name="adj1" fmla="val 15998651"/>
              <a:gd name="adj2" fmla="val 47284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弧形 131"/>
          <p:cNvSpPr/>
          <p:nvPr/>
        </p:nvSpPr>
        <p:spPr>
          <a:xfrm rot="7502476">
            <a:off x="4363245" y="220831"/>
            <a:ext cx="340633" cy="340633"/>
          </a:xfrm>
          <a:prstGeom prst="arc">
            <a:avLst>
              <a:gd name="adj1" fmla="val 13190171"/>
              <a:gd name="adj2" fmla="val 661800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弧形 132"/>
          <p:cNvSpPr/>
          <p:nvPr/>
        </p:nvSpPr>
        <p:spPr>
          <a:xfrm rot="4638244">
            <a:off x="3853839" y="373079"/>
            <a:ext cx="170405" cy="170405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弧形 133"/>
          <p:cNvSpPr/>
          <p:nvPr/>
        </p:nvSpPr>
        <p:spPr>
          <a:xfrm rot="7502476">
            <a:off x="5664243" y="288651"/>
            <a:ext cx="366661" cy="366661"/>
          </a:xfrm>
          <a:prstGeom prst="arc">
            <a:avLst>
              <a:gd name="adj1" fmla="val 16673373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5" name="弧形 134"/>
          <p:cNvSpPr/>
          <p:nvPr/>
        </p:nvSpPr>
        <p:spPr>
          <a:xfrm rot="7502476">
            <a:off x="6166976" y="329111"/>
            <a:ext cx="273274" cy="273274"/>
          </a:xfrm>
          <a:prstGeom prst="arc">
            <a:avLst>
              <a:gd name="adj1" fmla="val 17234443"/>
              <a:gd name="adj2" fmla="val 1559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6" name="弧形 135"/>
          <p:cNvSpPr/>
          <p:nvPr/>
        </p:nvSpPr>
        <p:spPr>
          <a:xfrm rot="7502476">
            <a:off x="6010705" y="357781"/>
            <a:ext cx="205171" cy="205171"/>
          </a:xfrm>
          <a:prstGeom prst="arc">
            <a:avLst>
              <a:gd name="adj1" fmla="val 17232496"/>
              <a:gd name="adj2" fmla="val 2377425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6898" y="1807786"/>
            <a:ext cx="1275841" cy="0"/>
            <a:chOff x="6392447" y="2984104"/>
            <a:chExt cx="2268161" cy="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直接连接符 146"/>
          <p:cNvCxnSpPr/>
          <p:nvPr/>
        </p:nvCxnSpPr>
        <p:spPr>
          <a:xfrm>
            <a:off x="4031998" y="471978"/>
            <a:ext cx="32474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4925117" y="478586"/>
            <a:ext cx="22248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4770796" y="478586"/>
            <a:ext cx="7716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弧形 153"/>
          <p:cNvSpPr/>
          <p:nvPr/>
        </p:nvSpPr>
        <p:spPr>
          <a:xfrm rot="3227497">
            <a:off x="5273947" y="358340"/>
            <a:ext cx="271868" cy="271868"/>
          </a:xfrm>
          <a:prstGeom prst="arc">
            <a:avLst>
              <a:gd name="adj1" fmla="val 20512635"/>
              <a:gd name="adj2" fmla="val 339510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5" name="弧形 154"/>
          <p:cNvSpPr/>
          <p:nvPr/>
        </p:nvSpPr>
        <p:spPr>
          <a:xfrm rot="4213927">
            <a:off x="6324574" y="238212"/>
            <a:ext cx="366661" cy="366661"/>
          </a:xfrm>
          <a:prstGeom prst="arc">
            <a:avLst>
              <a:gd name="adj1" fmla="val 19290381"/>
              <a:gd name="adj2" fmla="val 3552659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6" name="弧形 155"/>
          <p:cNvSpPr/>
          <p:nvPr/>
        </p:nvSpPr>
        <p:spPr>
          <a:xfrm rot="6854293">
            <a:off x="5183358" y="386818"/>
            <a:ext cx="176613" cy="176613"/>
          </a:xfrm>
          <a:prstGeom prst="arc">
            <a:avLst>
              <a:gd name="adj1" fmla="val 21438428"/>
              <a:gd name="adj2" fmla="val 3890624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7" name="弧形 156"/>
          <p:cNvSpPr/>
          <p:nvPr/>
        </p:nvSpPr>
        <p:spPr>
          <a:xfrm rot="7502476">
            <a:off x="2601031" y="423099"/>
            <a:ext cx="366661" cy="366661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8" name="弧形 157"/>
          <p:cNvSpPr/>
          <p:nvPr/>
        </p:nvSpPr>
        <p:spPr>
          <a:xfrm rot="4237161">
            <a:off x="3501705" y="468039"/>
            <a:ext cx="110024" cy="110024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59" name="直接连接符 158"/>
          <p:cNvCxnSpPr/>
          <p:nvPr/>
        </p:nvCxnSpPr>
        <p:spPr>
          <a:xfrm>
            <a:off x="1097726" y="499233"/>
            <a:ext cx="178728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76"/>
          <p:cNvSpPr>
            <a:spLocks noChangeArrowheads="1"/>
          </p:cNvSpPr>
          <p:nvPr/>
        </p:nvSpPr>
        <p:spPr bwMode="auto">
          <a:xfrm>
            <a:off x="2578563" y="3659618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0" name="Oval 79"/>
          <p:cNvSpPr>
            <a:spLocks noChangeArrowheads="1"/>
          </p:cNvSpPr>
          <p:nvPr/>
        </p:nvSpPr>
        <p:spPr bwMode="auto">
          <a:xfrm>
            <a:off x="5048483" y="3605180"/>
            <a:ext cx="158362" cy="15836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3" name="Oval 79"/>
          <p:cNvSpPr>
            <a:spLocks noChangeArrowheads="1"/>
          </p:cNvSpPr>
          <p:nvPr/>
        </p:nvSpPr>
        <p:spPr bwMode="auto">
          <a:xfrm>
            <a:off x="5035627" y="1707073"/>
            <a:ext cx="100715" cy="100715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40" name="直接连接符 239"/>
          <p:cNvCxnSpPr/>
          <p:nvPr/>
        </p:nvCxnSpPr>
        <p:spPr>
          <a:xfrm>
            <a:off x="6339" y="4661625"/>
            <a:ext cx="6660056" cy="0"/>
          </a:xfrm>
          <a:prstGeom prst="line">
            <a:avLst/>
          </a:prstGeom>
          <a:ln w="57150" cap="rnd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76"/>
          <p:cNvSpPr>
            <a:spLocks noChangeArrowheads="1"/>
          </p:cNvSpPr>
          <p:nvPr/>
        </p:nvSpPr>
        <p:spPr bwMode="auto">
          <a:xfrm>
            <a:off x="2938379" y="1528740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3" name="Oval 76"/>
          <p:cNvSpPr>
            <a:spLocks noChangeArrowheads="1"/>
          </p:cNvSpPr>
          <p:nvPr/>
        </p:nvSpPr>
        <p:spPr bwMode="auto">
          <a:xfrm>
            <a:off x="4625747" y="1377563"/>
            <a:ext cx="130673" cy="130672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949C92-604E-47E9-A04A-6B230AAAFD84}"/>
              </a:ext>
            </a:extLst>
          </p:cNvPr>
          <p:cNvSpPr/>
          <p:nvPr/>
        </p:nvSpPr>
        <p:spPr>
          <a:xfrm>
            <a:off x="214141" y="610958"/>
            <a:ext cx="6502092" cy="38617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lnSpc>
                <a:spcPct val="120000"/>
              </a:lnSpc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dọn sạch rác thải bờ biển, ven khu vực bờ biển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kêu gọi mọi người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hung tay giữ gìn vệ sinh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bảo vệ môi trường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thu gom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 thải hàng tuần, hàng tháng 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 truyền người dân và khách du lịch nâng cao ý thức giữ gìn vệ sinh và cảnh quan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9598" y="508899"/>
            <a:ext cx="611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338695" y="618780"/>
            <a:ext cx="18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40" y="1713546"/>
            <a:ext cx="6471920" cy="2915166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803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9937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82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0ECDD-350F-4A83-A991-C2EEB99C95FB}"/>
              </a:ext>
            </a:extLst>
          </p:cNvPr>
          <p:cNvSpPr txBox="1"/>
          <p:nvPr/>
        </p:nvSpPr>
        <p:spPr>
          <a:xfrm>
            <a:off x="282774" y="551969"/>
            <a:ext cx="6470275" cy="281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512F1-AE05-4B82-A66C-684FB3825CA9}"/>
              </a:ext>
            </a:extLst>
          </p:cNvPr>
          <p:cNvSpPr txBox="1"/>
          <p:nvPr/>
        </p:nvSpPr>
        <p:spPr>
          <a:xfrm>
            <a:off x="213360" y="3371986"/>
            <a:ext cx="656087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FE7956-762D-42B6-B7E8-D6310D5626CE}"/>
              </a:ext>
            </a:extLst>
          </p:cNvPr>
          <p:cNvCxnSpPr>
            <a:cxnSpLocks/>
          </p:cNvCxnSpPr>
          <p:nvPr/>
        </p:nvCxnSpPr>
        <p:spPr>
          <a:xfrm flipH="1">
            <a:off x="3381504" y="3526380"/>
            <a:ext cx="88872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15D75D-1DE8-4860-A9EF-DE9980C50531}"/>
              </a:ext>
            </a:extLst>
          </p:cNvPr>
          <p:cNvCxnSpPr>
            <a:cxnSpLocks/>
          </p:cNvCxnSpPr>
          <p:nvPr/>
        </p:nvCxnSpPr>
        <p:spPr>
          <a:xfrm flipH="1">
            <a:off x="3091503" y="3980793"/>
            <a:ext cx="115804" cy="352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6BB270-F796-4EA5-AE78-12B30202FC7A}"/>
              </a:ext>
            </a:extLst>
          </p:cNvPr>
          <p:cNvCxnSpPr>
            <a:cxnSpLocks/>
          </p:cNvCxnSpPr>
          <p:nvPr/>
        </p:nvCxnSpPr>
        <p:spPr>
          <a:xfrm flipH="1">
            <a:off x="6599340" y="4028757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B190D63-5286-4DA8-9DD2-15929CD61D28}"/>
              </a:ext>
            </a:extLst>
          </p:cNvPr>
          <p:cNvGrpSpPr/>
          <p:nvPr/>
        </p:nvGrpSpPr>
        <p:grpSpPr>
          <a:xfrm>
            <a:off x="6321596" y="4489142"/>
            <a:ext cx="104682" cy="369979"/>
            <a:chOff x="2947591" y="2821188"/>
            <a:chExt cx="145955" cy="3379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DEF446-A686-4A74-89C6-BC372DF4B302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234269-9D09-4B97-8C96-8FEAB329B00C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55F4D-ACF4-4501-BA56-42B3B3C6061C}"/>
              </a:ext>
            </a:extLst>
          </p:cNvPr>
          <p:cNvCxnSpPr>
            <a:cxnSpLocks/>
          </p:cNvCxnSpPr>
          <p:nvPr/>
        </p:nvCxnSpPr>
        <p:spPr>
          <a:xfrm flipH="1">
            <a:off x="3172220" y="4480878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523980A-78D0-471E-B0B5-46C0E00E87B3}"/>
              </a:ext>
            </a:extLst>
          </p:cNvPr>
          <p:cNvSpPr/>
          <p:nvPr/>
        </p:nvSpPr>
        <p:spPr>
          <a:xfrm>
            <a:off x="258355" y="760448"/>
            <a:ext cx="284032" cy="27684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2926-D2E8-4108-AB28-DFAE91B32E47}"/>
              </a:ext>
            </a:extLst>
          </p:cNvPr>
          <p:cNvSpPr txBox="1"/>
          <p:nvPr/>
        </p:nvSpPr>
        <p:spPr>
          <a:xfrm>
            <a:off x="1470272" y="102979"/>
            <a:ext cx="437172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</p:spTree>
    <p:extLst>
      <p:ext uri="{BB962C8B-B14F-4D97-AF65-F5344CB8AC3E}">
        <p14:creationId xmlns:p14="http://schemas.microsoft.com/office/powerpoint/2010/main" val="37486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2011</Words>
  <Application>Microsoft Office PowerPoint</Application>
  <PresentationFormat>Custom</PresentationFormat>
  <Paragraphs>150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Times New Roman</vt:lpstr>
      <vt:lpstr>思源黑体 CN Light</vt:lpstr>
      <vt:lpstr>思源黑体 CN Bold</vt:lpstr>
      <vt:lpstr>Arial</vt:lpstr>
      <vt:lpstr>SimSun</vt:lpstr>
      <vt:lpstr>Arial-Rounded</vt:lpstr>
      <vt:lpstr>Calibri Light</vt:lpstr>
      <vt:lpstr>Calibri</vt:lpstr>
      <vt:lpstr>Cambria</vt:lpstr>
      <vt:lpstr>Microsoft YaHei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194</cp:revision>
  <dcterms:modified xsi:type="dcterms:W3CDTF">2025-03-17T02:52:09Z</dcterms:modified>
</cp:coreProperties>
</file>