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710" r:id="rId3"/>
    <p:sldMasterId id="2147483723" r:id="rId4"/>
    <p:sldMasterId id="2147483741" r:id="rId5"/>
    <p:sldMasterId id="2147483754" r:id="rId6"/>
    <p:sldMasterId id="2147483766" r:id="rId7"/>
  </p:sldMasterIdLst>
  <p:notesMasterIdLst>
    <p:notesMasterId r:id="rId41"/>
  </p:notesMasterIdLst>
  <p:sldIdLst>
    <p:sldId id="2007577187" r:id="rId8"/>
    <p:sldId id="268" r:id="rId9"/>
    <p:sldId id="340" r:id="rId10"/>
    <p:sldId id="320" r:id="rId11"/>
    <p:sldId id="2007577177" r:id="rId12"/>
    <p:sldId id="2007577188" r:id="rId13"/>
    <p:sldId id="2007577189" r:id="rId14"/>
    <p:sldId id="2007577108" r:id="rId15"/>
    <p:sldId id="2007577109" r:id="rId16"/>
    <p:sldId id="2007577190" r:id="rId17"/>
    <p:sldId id="2007577194" r:id="rId18"/>
    <p:sldId id="2007577193" r:id="rId19"/>
    <p:sldId id="2007577196" r:id="rId20"/>
    <p:sldId id="2007577197" r:id="rId21"/>
    <p:sldId id="2007577114" r:id="rId22"/>
    <p:sldId id="2007577112" r:id="rId23"/>
    <p:sldId id="2007577198" r:id="rId24"/>
    <p:sldId id="2007577199" r:id="rId25"/>
    <p:sldId id="2007577180" r:id="rId26"/>
    <p:sldId id="327" r:id="rId27"/>
    <p:sldId id="359" r:id="rId28"/>
    <p:sldId id="2007577182" r:id="rId29"/>
    <p:sldId id="360" r:id="rId30"/>
    <p:sldId id="2007577183" r:id="rId31"/>
    <p:sldId id="397" r:id="rId32"/>
    <p:sldId id="2007577201" r:id="rId33"/>
    <p:sldId id="342" r:id="rId34"/>
    <p:sldId id="362" r:id="rId35"/>
    <p:sldId id="2007577203" r:id="rId36"/>
    <p:sldId id="2007577202" r:id="rId37"/>
    <p:sldId id="2007577102" r:id="rId38"/>
    <p:sldId id="2007577100" r:id="rId39"/>
    <p:sldId id="20075771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200"/>
    <a:srgbClr val="0105A7"/>
    <a:srgbClr val="020606"/>
    <a:srgbClr val="8B5607"/>
    <a:srgbClr val="C67A0A"/>
    <a:srgbClr val="0038A8"/>
    <a:srgbClr val="DB870B"/>
    <a:srgbClr val="00642D"/>
    <a:srgbClr val="AF6C09"/>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8" autoAdjust="0"/>
    <p:restoredTop sz="69231" autoAdjust="0"/>
  </p:normalViewPr>
  <p:slideViewPr>
    <p:cSldViewPr snapToGrid="0">
      <p:cViewPr varScale="1">
        <p:scale>
          <a:sx n="51" d="100"/>
          <a:sy n="51" d="100"/>
        </p:scale>
        <p:origin x="82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D11EC7AB-5B1A-407B-BE87-5FD75047DD72}" type="datetimeFigureOut">
              <a:rPr lang="en-US" smtClean="0"/>
              <a:pPr/>
              <a:t>3/2/2025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D2F7BC4B-7848-401F-8553-223C920BD81A}" type="slidenum">
              <a:rPr lang="en-US" smtClean="0"/>
              <a:pPr/>
              <a:t>‹#›</a:t>
            </a:fld>
            <a:endParaRPr lang="en-US"/>
          </a:p>
        </p:txBody>
      </p:sp>
    </p:spTree>
    <p:extLst>
      <p:ext uri="{BB962C8B-B14F-4D97-AF65-F5344CB8AC3E}">
        <p14:creationId xmlns:p14="http://schemas.microsoft.com/office/powerpoint/2010/main" val="419823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Con </a:t>
            </a:r>
            <a:r>
              <a:rPr lang="en-US" sz="1200" b="1" kern="1200" dirty="0" err="1">
                <a:solidFill>
                  <a:schemeClr val="tx1"/>
                </a:solidFill>
                <a:effectLst/>
                <a:latin typeface="Times New Roman" panose="02020603050405020304" pitchFamily="18" charset="0"/>
                <a:ea typeface="+mn-ea"/>
                <a:cs typeface="+mn-cs"/>
              </a:rPr>
              <a:t>hãy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quan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sát</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tranh</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và</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cho</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cô</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biết</a:t>
            </a:r>
            <a:r>
              <a:rPr lang="en-US" sz="1200" b="1" kern="1200" dirty="0">
                <a:solidFill>
                  <a:schemeClr val="tx1"/>
                </a:solidFill>
                <a:effectLst/>
                <a:latin typeface="Times New Roman" panose="02020603050405020304" pitchFamily="18" charset="0"/>
                <a:ea typeface="+mn-ea"/>
                <a:cs typeface="+mn-cs"/>
              </a:rPr>
              <a:t> con </a:t>
            </a:r>
            <a:r>
              <a:rPr lang="en-US" sz="1200" b="1" kern="1200" dirty="0" err="1">
                <a:solidFill>
                  <a:schemeClr val="tx1"/>
                </a:solidFill>
                <a:effectLst/>
                <a:latin typeface="Times New Roman" panose="02020603050405020304" pitchFamily="18" charset="0"/>
                <a:ea typeface="+mn-ea"/>
                <a:cs typeface="+mn-cs"/>
              </a:rPr>
              <a:t>nhìn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thấy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những</a:t>
            </a:r>
            <a:r>
              <a:rPr lang="en-US" sz="1200" b="1" kern="1200" dirty="0">
                <a:solidFill>
                  <a:schemeClr val="tx1"/>
                </a:solidFill>
                <a:effectLst/>
                <a:latin typeface="Times New Roman" panose="02020603050405020304" pitchFamily="18" charset="0"/>
                <a:ea typeface="+mn-ea"/>
                <a:cs typeface="+mn-cs"/>
              </a:rPr>
              <a:t> h/a </a:t>
            </a:r>
            <a:r>
              <a:rPr lang="en-US" sz="1200" b="1" kern="1200" dirty="0" err="1">
                <a:solidFill>
                  <a:schemeClr val="tx1"/>
                </a:solidFill>
                <a:effectLst/>
                <a:latin typeface="Times New Roman" panose="02020603050405020304" pitchFamily="18" charset="0"/>
                <a:ea typeface="+mn-ea"/>
                <a:cs typeface="+mn-cs"/>
              </a:rPr>
              <a:t>nào</a:t>
            </a:r>
            <a:r>
              <a:rPr lang="en-US" sz="1200" b="1" kern="1200" dirty="0">
                <a:solidFill>
                  <a:schemeClr val="tx1"/>
                </a:solidFill>
                <a:effectLst/>
                <a:latin typeface="Times New Roman" panose="02020603050405020304" pitchFamily="18" charset="0"/>
                <a:ea typeface="+mn-ea"/>
                <a:cs typeface="+mn-cs"/>
              </a:rPr>
              <a:t> ở </a:t>
            </a:r>
            <a:r>
              <a:rPr lang="en-US" sz="1200" b="1" kern="1200" dirty="0" err="1">
                <a:solidFill>
                  <a:schemeClr val="tx1"/>
                </a:solidFill>
                <a:effectLst/>
                <a:latin typeface="Times New Roman" panose="02020603050405020304" pitchFamily="18" charset="0"/>
                <a:ea typeface="+mn-ea"/>
                <a:cs typeface="+mn-cs"/>
              </a:rPr>
              <a:t>trong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tranh</a:t>
            </a:r>
            <a:r>
              <a:rPr lang="en-US" sz="1200" b="1" kern="1200" dirty="0">
                <a:solidFill>
                  <a:schemeClr val="tx1"/>
                </a:solidFill>
                <a:effectLst/>
                <a:latin typeface="Times New Roman" panose="02020603050405020304" pitchFamily="18" charset="0"/>
                <a:ea typeface="+mn-ea"/>
                <a:cs typeface="+mn-cs"/>
              </a:rPr>
              <a:t>? </a:t>
            </a:r>
          </a:p>
          <a:p>
            <a:r>
              <a:rPr lang="en-US" sz="1200" b="1" kern="1200" dirty="0">
                <a:solidFill>
                  <a:schemeClr val="tx1"/>
                </a:solidFill>
                <a:effectLst/>
                <a:latin typeface="Times New Roman" panose="02020603050405020304" pitchFamily="18" charset="0"/>
                <a:ea typeface="+mn-ea"/>
                <a:cs typeface="+mn-cs"/>
              </a:rPr>
              <a:t>À </a:t>
            </a:r>
            <a:r>
              <a:rPr lang="en-US" sz="1200" b="1" kern="1200" dirty="0" err="1">
                <a:solidFill>
                  <a:schemeClr val="tx1"/>
                </a:solidFill>
                <a:effectLst/>
                <a:latin typeface="Times New Roman" panose="02020603050405020304" pitchFamily="18" charset="0"/>
                <a:ea typeface="+mn-ea"/>
                <a:cs typeface="+mn-cs"/>
              </a:rPr>
              <a:t>qs</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tranh</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chúng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mình</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sẽ</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thấy</a:t>
            </a:r>
            <a:r>
              <a:rPr lang="en-US" sz="1200" b="1" kern="1200" dirty="0">
                <a:solidFill>
                  <a:schemeClr val="tx1"/>
                </a:solidFill>
                <a:effectLst/>
                <a:latin typeface="Times New Roman" panose="02020603050405020304" pitchFamily="18" charset="0"/>
                <a:ea typeface="+mn-ea"/>
                <a:cs typeface="+mn-cs"/>
              </a:rPr>
              <a:t> h/a </a:t>
            </a:r>
            <a:r>
              <a:rPr lang="en-US" sz="1200" b="1" kern="1200" dirty="0" err="1">
                <a:solidFill>
                  <a:schemeClr val="tx1"/>
                </a:solidFill>
                <a:effectLst/>
                <a:latin typeface="Times New Roman" panose="02020603050405020304" pitchFamily="18" charset="0"/>
                <a:ea typeface="+mn-ea"/>
                <a:cs typeface="+mn-cs"/>
              </a:rPr>
              <a:t>những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cây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hoa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rất</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đẹp</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có</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hoa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hồng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hoa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mai</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và</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những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chú</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chim</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đang</a:t>
            </a:r>
            <a:r>
              <a:rPr lang="en-US" sz="1200" b="1" kern="1200" dirty="0">
                <a:solidFill>
                  <a:schemeClr val="tx1"/>
                </a:solidFill>
                <a:effectLst/>
                <a:latin typeface="Times New Roman" panose="02020603050405020304" pitchFamily="18" charset="0"/>
                <a:ea typeface="+mn-ea"/>
                <a:cs typeface="+mn-cs"/>
              </a:rPr>
              <a:t> bay </a:t>
            </a:r>
            <a:r>
              <a:rPr lang="en-US" sz="1200" b="1" kern="1200" dirty="0" err="1">
                <a:solidFill>
                  <a:schemeClr val="tx1"/>
                </a:solidFill>
                <a:effectLst/>
                <a:latin typeface="Times New Roman" panose="02020603050405020304" pitchFamily="18" charset="0"/>
                <a:ea typeface="+mn-ea"/>
                <a:cs typeface="+mn-cs"/>
              </a:rPr>
              <a:t>lượn</a:t>
            </a:r>
            <a:r>
              <a:rPr lang="en-US" sz="1200" b="1" kern="1200" dirty="0">
                <a:solidFill>
                  <a:schemeClr val="tx1"/>
                </a:solidFill>
                <a:effectLst/>
                <a:latin typeface="Times New Roman" panose="02020603050405020304" pitchFamily="18" charset="0"/>
                <a:ea typeface="+mn-ea"/>
                <a:cs typeface="+mn-cs"/>
              </a:rPr>
              <a:t>.</a:t>
            </a:r>
            <a:endParaRPr lang="en-US" sz="1200" kern="1200" dirty="0">
              <a:solidFill>
                <a:schemeClr val="tx1"/>
              </a:solidFill>
              <a:effectLst/>
              <a:latin typeface="Times New Roman" panose="02020603050405020304" pitchFamily="18" charset="0"/>
              <a:ea typeface="+mn-ea"/>
              <a:cs typeface="+mn-cs"/>
            </a:endParaRPr>
          </a:p>
          <a:p>
            <a:r>
              <a:rPr lang="en-US" sz="1200" b="1" kern="1200" dirty="0">
                <a:solidFill>
                  <a:schemeClr val="tx1"/>
                </a:solidFill>
                <a:effectLst/>
                <a:latin typeface="Times New Roman" panose="02020603050405020304" pitchFamily="18" charset="0"/>
                <a:ea typeface="+mn-ea"/>
                <a:cs typeface="+mn-cs"/>
              </a:rPr>
              <a:t>- Con </a:t>
            </a:r>
            <a:r>
              <a:rPr lang="en-US" sz="1200" b="1" kern="1200" dirty="0" err="1">
                <a:solidFill>
                  <a:schemeClr val="tx1"/>
                </a:solidFill>
                <a:effectLst/>
                <a:latin typeface="Times New Roman" panose="02020603050405020304" pitchFamily="18" charset="0"/>
                <a:ea typeface="+mn-ea"/>
                <a:cs typeface="+mn-cs"/>
              </a:rPr>
              <a:t>có</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biết</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những</a:t>
            </a:r>
            <a:r>
              <a:rPr lang="en-US" sz="1200" b="1" kern="1200" dirty="0">
                <a:solidFill>
                  <a:schemeClr val="tx1"/>
                </a:solidFill>
                <a:effectLst/>
                <a:latin typeface="Times New Roman" panose="02020603050405020304" pitchFamily="18" charset="0"/>
                <a:ea typeface="+mn-ea"/>
                <a:cs typeface="+mn-cs"/>
              </a:rPr>
              <a:t> h/a </a:t>
            </a:r>
            <a:r>
              <a:rPr lang="en-US" sz="1200" b="1" kern="1200" dirty="0" err="1">
                <a:solidFill>
                  <a:schemeClr val="tx1"/>
                </a:solidFill>
                <a:effectLst/>
                <a:latin typeface="Times New Roman" panose="02020603050405020304" pitchFamily="18" charset="0"/>
                <a:ea typeface="+mn-ea"/>
                <a:cs typeface="+mn-cs"/>
              </a:rPr>
              <a:t>này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là</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cảnh</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vật</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vào</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mùa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nào</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trong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năm</a:t>
            </a:r>
            <a:r>
              <a:rPr lang="en-US" sz="1200" b="1" kern="1200" dirty="0">
                <a:solidFill>
                  <a:schemeClr val="tx1"/>
                </a:solidFill>
                <a:effectLst/>
                <a:latin typeface="Times New Roman" panose="02020603050405020304" pitchFamily="18" charset="0"/>
                <a:ea typeface="+mn-ea"/>
                <a:cs typeface="+mn-cs"/>
              </a:rPr>
              <a:t> k?</a:t>
            </a:r>
            <a:endParaRPr lang="en-US"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mn-cs"/>
              </a:rPr>
              <a:t>+ h/a </a:t>
            </a:r>
            <a:r>
              <a:rPr lang="en-US" sz="1200" b="1" kern="1200" dirty="0" err="1">
                <a:solidFill>
                  <a:schemeClr val="tx1"/>
                </a:solidFill>
                <a:effectLst/>
                <a:latin typeface="Times New Roman" panose="02020603050405020304" pitchFamily="18" charset="0"/>
                <a:ea typeface="+mn-ea"/>
                <a:cs typeface="+mn-cs"/>
              </a:rPr>
              <a:t>đc</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thể</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hiện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trong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bức</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tranh</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là</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những</a:t>
            </a:r>
            <a:r>
              <a:rPr lang="en-US" sz="1200" b="1" kern="1200" dirty="0">
                <a:solidFill>
                  <a:schemeClr val="tx1"/>
                </a:solidFill>
                <a:effectLst/>
                <a:latin typeface="Times New Roman" panose="02020603050405020304" pitchFamily="18" charset="0"/>
                <a:ea typeface="+mn-ea"/>
                <a:cs typeface="+mn-cs"/>
              </a:rPr>
              <a:t> h/a </a:t>
            </a:r>
            <a:r>
              <a:rPr lang="en-US" sz="1200" b="1" kern="1200" dirty="0" err="1">
                <a:solidFill>
                  <a:schemeClr val="tx1"/>
                </a:solidFill>
                <a:effectLst/>
                <a:latin typeface="Times New Roman" panose="02020603050405020304" pitchFamily="18" charset="0"/>
                <a:ea typeface="+mn-ea"/>
                <a:cs typeface="+mn-cs"/>
              </a:rPr>
              <a:t>của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mùa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xuân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Mùa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xuân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đến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trăm</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hoa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đua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nở</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bầu</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trời</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ấm</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áp</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Những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chú</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chim</a:t>
            </a:r>
            <a:r>
              <a:rPr lang="en-US" sz="1200" b="1" kern="1200" dirty="0">
                <a:solidFill>
                  <a:schemeClr val="tx1"/>
                </a:solidFill>
                <a:effectLst/>
                <a:latin typeface="Times New Roman" panose="02020603050405020304" pitchFamily="18" charset="0"/>
                <a:ea typeface="+mn-ea"/>
                <a:cs typeface="+mn-cs"/>
              </a:rPr>
              <a:t> bay </a:t>
            </a:r>
            <a:r>
              <a:rPr lang="en-US" sz="1200" b="1" kern="1200" dirty="0" err="1">
                <a:solidFill>
                  <a:schemeClr val="tx1"/>
                </a:solidFill>
                <a:effectLst/>
                <a:latin typeface="Times New Roman" panose="02020603050405020304" pitchFamily="18" charset="0"/>
                <a:ea typeface="+mn-ea"/>
                <a:cs typeface="+mn-cs"/>
              </a:rPr>
              <a:t>lượn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trên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bầu</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trời</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Tiếng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hót</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của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họa</a:t>
            </a:r>
            <a:r>
              <a:rPr lang="en-US" sz="1200" b="1" kern="1200" dirty="0">
                <a:solidFill>
                  <a:schemeClr val="tx1"/>
                </a:solidFill>
                <a:effectLst/>
                <a:latin typeface="Times New Roman" panose="02020603050405020304" pitchFamily="18" charset="0"/>
                <a:ea typeface="+mn-ea"/>
                <a:cs typeface="+mn-cs"/>
              </a:rPr>
              <a:t> mi </a:t>
            </a:r>
            <a:r>
              <a:rPr lang="en-US" sz="1200" b="1" kern="1200" dirty="0" err="1">
                <a:solidFill>
                  <a:schemeClr val="tx1"/>
                </a:solidFill>
                <a:effectLst/>
                <a:latin typeface="Times New Roman" panose="02020603050405020304" pitchFamily="18" charset="0"/>
                <a:ea typeface="+mn-ea"/>
                <a:cs typeface="+mn-cs"/>
              </a:rPr>
              <a:t>là</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báo</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hiệu</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của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mùa</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xuân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về</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Để</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thấy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rõ</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hơn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điều</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này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cô</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và</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các</a:t>
            </a:r>
            <a:r>
              <a:rPr lang="en-US" sz="1200" b="1" kern="1200" dirty="0">
                <a:solidFill>
                  <a:schemeClr val="tx1"/>
                </a:solidFill>
                <a:effectLst/>
                <a:latin typeface="Times New Roman" panose="02020603050405020304" pitchFamily="18" charset="0"/>
                <a:ea typeface="+mn-ea"/>
                <a:cs typeface="+mn-cs"/>
              </a:rPr>
              <a:t> con </a:t>
            </a:r>
            <a:r>
              <a:rPr lang="en-US" sz="1200" b="1" kern="1200" dirty="0" err="1">
                <a:solidFill>
                  <a:schemeClr val="tx1"/>
                </a:solidFill>
                <a:effectLst/>
                <a:latin typeface="Times New Roman" panose="02020603050405020304" pitchFamily="18" charset="0"/>
                <a:ea typeface="+mn-ea"/>
                <a:cs typeface="+mn-cs"/>
              </a:rPr>
              <a:t>sẽ</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cùng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học</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bài</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Họa</a:t>
            </a:r>
            <a:r>
              <a:rPr lang="en-US" sz="1200" b="1" kern="1200" dirty="0">
                <a:solidFill>
                  <a:schemeClr val="tx1"/>
                </a:solidFill>
                <a:effectLst/>
                <a:latin typeface="Times New Roman" panose="02020603050405020304" pitchFamily="18" charset="0"/>
                <a:ea typeface="+mn-ea"/>
                <a:cs typeface="+mn-cs"/>
              </a:rPr>
              <a:t> mi </a:t>
            </a:r>
            <a:r>
              <a:rPr lang="en-US" sz="1200" b="1" kern="1200" dirty="0" err="1">
                <a:solidFill>
                  <a:schemeClr val="tx1"/>
                </a:solidFill>
                <a:effectLst/>
                <a:latin typeface="Times New Roman" panose="02020603050405020304" pitchFamily="18" charset="0"/>
                <a:ea typeface="+mn-ea"/>
                <a:cs typeface="+mn-cs"/>
              </a:rPr>
              <a:t>hót</a:t>
            </a:r>
            <a:endParaRPr lang="en-US" sz="1200" kern="1200" dirty="0">
              <a:solidFill>
                <a:schemeClr val="tx1"/>
              </a:solidFill>
              <a:effectLst/>
              <a:latin typeface="Times New Roman" panose="020206030504050203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4</a:t>
            </a:fld>
            <a:endParaRPr lang="en-US"/>
          </a:p>
        </p:txBody>
      </p:sp>
    </p:spTree>
    <p:extLst>
      <p:ext uri="{BB962C8B-B14F-4D97-AF65-F5344CB8AC3E}">
        <p14:creationId xmlns:p14="http://schemas.microsoft.com/office/powerpoint/2010/main" val="9618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93949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14</a:t>
            </a:fld>
            <a:endParaRPr lang="en-US"/>
          </a:p>
        </p:txBody>
      </p:sp>
    </p:spTree>
    <p:extLst>
      <p:ext uri="{BB962C8B-B14F-4D97-AF65-F5344CB8AC3E}">
        <p14:creationId xmlns:p14="http://schemas.microsoft.com/office/powerpoint/2010/main" val="174306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07881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VN" dirty="0"/>
          </a:p>
        </p:txBody>
      </p:sp>
    </p:spTree>
    <p:extLst>
      <p:ext uri="{BB962C8B-B14F-4D97-AF65-F5344CB8AC3E}">
        <p14:creationId xmlns:p14="http://schemas.microsoft.com/office/powerpoint/2010/main" val="89839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17</a:t>
            </a:fld>
            <a:endParaRPr lang="en-US"/>
          </a:p>
        </p:txBody>
      </p:sp>
    </p:spTree>
    <p:extLst>
      <p:ext uri="{BB962C8B-B14F-4D97-AF65-F5344CB8AC3E}">
        <p14:creationId xmlns:p14="http://schemas.microsoft.com/office/powerpoint/2010/main" val="279402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18</a:t>
            </a:fld>
            <a:endParaRPr lang="en-US"/>
          </a:p>
        </p:txBody>
      </p:sp>
    </p:spTree>
    <p:extLst>
      <p:ext uri="{BB962C8B-B14F-4D97-AF65-F5344CB8AC3E}">
        <p14:creationId xmlns:p14="http://schemas.microsoft.com/office/powerpoint/2010/main" val="4080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0530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20</a:t>
            </a:fld>
            <a:endParaRPr lang="en-US"/>
          </a:p>
        </p:txBody>
      </p:sp>
    </p:spTree>
    <p:extLst>
      <p:ext uri="{BB962C8B-B14F-4D97-AF65-F5344CB8AC3E}">
        <p14:creationId xmlns:p14="http://schemas.microsoft.com/office/powerpoint/2010/main" val="271071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21</a:t>
            </a:fld>
            <a:endParaRPr lang="en-US"/>
          </a:p>
        </p:txBody>
      </p:sp>
    </p:spTree>
    <p:extLst>
      <p:ext uri="{BB962C8B-B14F-4D97-AF65-F5344CB8AC3E}">
        <p14:creationId xmlns:p14="http://schemas.microsoft.com/office/powerpoint/2010/main" val="340503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22</a:t>
            </a:fld>
            <a:endParaRPr lang="en-US"/>
          </a:p>
        </p:txBody>
      </p:sp>
    </p:spTree>
    <p:extLst>
      <p:ext uri="{BB962C8B-B14F-4D97-AF65-F5344CB8AC3E}">
        <p14:creationId xmlns:p14="http://schemas.microsoft.com/office/powerpoint/2010/main" val="29776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5</a:t>
            </a:fld>
            <a:endParaRPr lang="en-US"/>
          </a:p>
        </p:txBody>
      </p:sp>
    </p:spTree>
    <p:extLst>
      <p:ext uri="{BB962C8B-B14F-4D97-AF65-F5344CB8AC3E}">
        <p14:creationId xmlns:p14="http://schemas.microsoft.com/office/powerpoint/2010/main" val="1792696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23</a:t>
            </a:fld>
            <a:endParaRPr lang="en-US"/>
          </a:p>
        </p:txBody>
      </p:sp>
    </p:spTree>
    <p:extLst>
      <p:ext uri="{BB962C8B-B14F-4D97-AF65-F5344CB8AC3E}">
        <p14:creationId xmlns:p14="http://schemas.microsoft.com/office/powerpoint/2010/main" val="207521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24</a:t>
            </a:fld>
            <a:endParaRPr lang="en-US"/>
          </a:p>
        </p:txBody>
      </p:sp>
    </p:spTree>
    <p:extLst>
      <p:ext uri="{BB962C8B-B14F-4D97-AF65-F5344CB8AC3E}">
        <p14:creationId xmlns:p14="http://schemas.microsoft.com/office/powerpoint/2010/main" val="59089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25</a:t>
            </a:fld>
            <a:endParaRPr lang="vi-VN"/>
          </a:p>
        </p:txBody>
      </p:sp>
    </p:spTree>
    <p:extLst>
      <p:ext uri="{BB962C8B-B14F-4D97-AF65-F5344CB8AC3E}">
        <p14:creationId xmlns:p14="http://schemas.microsoft.com/office/powerpoint/2010/main" val="341613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28</a:t>
            </a:fld>
            <a:endParaRPr lang="en-US"/>
          </a:p>
        </p:txBody>
      </p:sp>
    </p:spTree>
    <p:extLst>
      <p:ext uri="{BB962C8B-B14F-4D97-AF65-F5344CB8AC3E}">
        <p14:creationId xmlns:p14="http://schemas.microsoft.com/office/powerpoint/2010/main" val="207291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7775" y="1279525"/>
            <a:ext cx="46069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37089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6</a:t>
            </a:fld>
            <a:endParaRPr lang="en-US"/>
          </a:p>
        </p:txBody>
      </p:sp>
    </p:spTree>
    <p:extLst>
      <p:ext uri="{BB962C8B-B14F-4D97-AF65-F5344CB8AC3E}">
        <p14:creationId xmlns:p14="http://schemas.microsoft.com/office/powerpoint/2010/main" val="344279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7</a:t>
            </a:fld>
            <a:endParaRPr lang="en-US"/>
          </a:p>
        </p:txBody>
      </p:sp>
    </p:spTree>
    <p:extLst>
      <p:ext uri="{BB962C8B-B14F-4D97-AF65-F5344CB8AC3E}">
        <p14:creationId xmlns:p14="http://schemas.microsoft.com/office/powerpoint/2010/main" val="336139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29207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VN" dirty="0"/>
          </a:p>
        </p:txBody>
      </p:sp>
    </p:spTree>
    <p:extLst>
      <p:ext uri="{BB962C8B-B14F-4D97-AF65-F5344CB8AC3E}">
        <p14:creationId xmlns:p14="http://schemas.microsoft.com/office/powerpoint/2010/main" val="97658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10</a:t>
            </a:fld>
            <a:endParaRPr lang="en-US"/>
          </a:p>
        </p:txBody>
      </p:sp>
    </p:spTree>
    <p:extLst>
      <p:ext uri="{BB962C8B-B14F-4D97-AF65-F5344CB8AC3E}">
        <p14:creationId xmlns:p14="http://schemas.microsoft.com/office/powerpoint/2010/main" val="412300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36378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7BC4B-7848-401F-8553-223C920BD81A}" type="slidenum">
              <a:rPr lang="en-US" smtClean="0"/>
              <a:pPr/>
              <a:t>12</a:t>
            </a:fld>
            <a:endParaRPr lang="en-US"/>
          </a:p>
        </p:txBody>
      </p:sp>
    </p:spTree>
    <p:extLst>
      <p:ext uri="{BB962C8B-B14F-4D97-AF65-F5344CB8AC3E}">
        <p14:creationId xmlns:p14="http://schemas.microsoft.com/office/powerpoint/2010/main" val="4403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E7F4F5"/>
        </a:solidFill>
        <a:effectLst/>
      </p:bgPr>
    </p:bg>
    <p:spTree>
      <p:nvGrpSpPr>
        <p:cNvPr id="1" name="Shape 151"/>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443B11E-E954-4E97-BB4A-21CF3B067AAF}"/>
              </a:ext>
            </a:extLst>
          </p:cNvPr>
          <p:cNvSpPr/>
          <p:nvPr userDrawn="1"/>
        </p:nvSpPr>
        <p:spPr>
          <a:xfrm>
            <a:off x="117696" y="170508"/>
            <a:ext cx="8827129" cy="6516987"/>
          </a:xfrm>
          <a:custGeom>
            <a:avLst/>
            <a:gdLst>
              <a:gd name="connsiteX0" fmla="*/ 0 w 8827129"/>
              <a:gd name="connsiteY0" fmla="*/ 552070 h 4887740"/>
              <a:gd name="connsiteX1" fmla="*/ 552070 w 8827129"/>
              <a:gd name="connsiteY1" fmla="*/ 0 h 4887740"/>
              <a:gd name="connsiteX2" fmla="*/ 991686 w 8827129"/>
              <a:gd name="connsiteY2" fmla="*/ 0 h 4887740"/>
              <a:gd name="connsiteX3" fmla="*/ 1662992 w 8827129"/>
              <a:gd name="connsiteY3" fmla="*/ 0 h 4887740"/>
              <a:gd name="connsiteX4" fmla="*/ 2257068 w 8827129"/>
              <a:gd name="connsiteY4" fmla="*/ 0 h 4887740"/>
              <a:gd name="connsiteX5" fmla="*/ 3005604 w 8827129"/>
              <a:gd name="connsiteY5" fmla="*/ 0 h 4887740"/>
              <a:gd name="connsiteX6" fmla="*/ 3367991 w 8827129"/>
              <a:gd name="connsiteY6" fmla="*/ 0 h 4887740"/>
              <a:gd name="connsiteX7" fmla="*/ 3730377 w 8827129"/>
              <a:gd name="connsiteY7" fmla="*/ 0 h 4887740"/>
              <a:gd name="connsiteX8" fmla="*/ 4478913 w 8827129"/>
              <a:gd name="connsiteY8" fmla="*/ 0 h 4887740"/>
              <a:gd name="connsiteX9" fmla="*/ 4918529 w 8827129"/>
              <a:gd name="connsiteY9" fmla="*/ 0 h 4887740"/>
              <a:gd name="connsiteX10" fmla="*/ 5667065 w 8827129"/>
              <a:gd name="connsiteY10" fmla="*/ 0 h 4887740"/>
              <a:gd name="connsiteX11" fmla="*/ 6261141 w 8827129"/>
              <a:gd name="connsiteY11" fmla="*/ 0 h 4887740"/>
              <a:gd name="connsiteX12" fmla="*/ 6932447 w 8827129"/>
              <a:gd name="connsiteY12" fmla="*/ 0 h 4887740"/>
              <a:gd name="connsiteX13" fmla="*/ 7526523 w 8827129"/>
              <a:gd name="connsiteY13" fmla="*/ 0 h 4887740"/>
              <a:gd name="connsiteX14" fmla="*/ 8275059 w 8827129"/>
              <a:gd name="connsiteY14" fmla="*/ 0 h 4887740"/>
              <a:gd name="connsiteX15" fmla="*/ 8827129 w 8827129"/>
              <a:gd name="connsiteY15" fmla="*/ 552070 h 4887740"/>
              <a:gd name="connsiteX16" fmla="*/ 8827129 w 8827129"/>
              <a:gd name="connsiteY16" fmla="*/ 1130420 h 4887740"/>
              <a:gd name="connsiteX17" fmla="*/ 8827129 w 8827129"/>
              <a:gd name="connsiteY17" fmla="*/ 1633099 h 4887740"/>
              <a:gd name="connsiteX18" fmla="*/ 8827129 w 8827129"/>
              <a:gd name="connsiteY18" fmla="*/ 2249285 h 4887740"/>
              <a:gd name="connsiteX19" fmla="*/ 8827129 w 8827129"/>
              <a:gd name="connsiteY19" fmla="*/ 2827635 h 4887740"/>
              <a:gd name="connsiteX20" fmla="*/ 8827129 w 8827129"/>
              <a:gd name="connsiteY20" fmla="*/ 3443821 h 4887740"/>
              <a:gd name="connsiteX21" fmla="*/ 8827129 w 8827129"/>
              <a:gd name="connsiteY21" fmla="*/ 3870828 h 4887740"/>
              <a:gd name="connsiteX22" fmla="*/ 8827129 w 8827129"/>
              <a:gd name="connsiteY22" fmla="*/ 4335670 h 4887740"/>
              <a:gd name="connsiteX23" fmla="*/ 8275059 w 8827129"/>
              <a:gd name="connsiteY23" fmla="*/ 4887740 h 4887740"/>
              <a:gd name="connsiteX24" fmla="*/ 7835443 w 8827129"/>
              <a:gd name="connsiteY24" fmla="*/ 4887740 h 4887740"/>
              <a:gd name="connsiteX25" fmla="*/ 7473056 w 8827129"/>
              <a:gd name="connsiteY25" fmla="*/ 4887740 h 4887740"/>
              <a:gd name="connsiteX26" fmla="*/ 6956210 w 8827129"/>
              <a:gd name="connsiteY26" fmla="*/ 4887740 h 4887740"/>
              <a:gd name="connsiteX27" fmla="*/ 6439364 w 8827129"/>
              <a:gd name="connsiteY27" fmla="*/ 4887740 h 4887740"/>
              <a:gd name="connsiteX28" fmla="*/ 5999748 w 8827129"/>
              <a:gd name="connsiteY28" fmla="*/ 4887740 h 4887740"/>
              <a:gd name="connsiteX29" fmla="*/ 5482901 w 8827129"/>
              <a:gd name="connsiteY29" fmla="*/ 4887740 h 4887740"/>
              <a:gd name="connsiteX30" fmla="*/ 4966055 w 8827129"/>
              <a:gd name="connsiteY30" fmla="*/ 4887740 h 4887740"/>
              <a:gd name="connsiteX31" fmla="*/ 4294749 w 8827129"/>
              <a:gd name="connsiteY31" fmla="*/ 4887740 h 4887740"/>
              <a:gd name="connsiteX32" fmla="*/ 3777903 w 8827129"/>
              <a:gd name="connsiteY32" fmla="*/ 4887740 h 4887740"/>
              <a:gd name="connsiteX33" fmla="*/ 3183827 w 8827129"/>
              <a:gd name="connsiteY33" fmla="*/ 4887740 h 4887740"/>
              <a:gd name="connsiteX34" fmla="*/ 2589751 w 8827129"/>
              <a:gd name="connsiteY34" fmla="*/ 4887740 h 4887740"/>
              <a:gd name="connsiteX35" fmla="*/ 1918445 w 8827129"/>
              <a:gd name="connsiteY35" fmla="*/ 4887740 h 4887740"/>
              <a:gd name="connsiteX36" fmla="*/ 1556059 w 8827129"/>
              <a:gd name="connsiteY36" fmla="*/ 4887740 h 4887740"/>
              <a:gd name="connsiteX37" fmla="*/ 1193672 w 8827129"/>
              <a:gd name="connsiteY37" fmla="*/ 4887740 h 4887740"/>
              <a:gd name="connsiteX38" fmla="*/ 552070 w 8827129"/>
              <a:gd name="connsiteY38" fmla="*/ 4887740 h 4887740"/>
              <a:gd name="connsiteX39" fmla="*/ 0 w 8827129"/>
              <a:gd name="connsiteY39" fmla="*/ 4335670 h 4887740"/>
              <a:gd name="connsiteX40" fmla="*/ 0 w 8827129"/>
              <a:gd name="connsiteY40" fmla="*/ 3832992 h 4887740"/>
              <a:gd name="connsiteX41" fmla="*/ 0 w 8827129"/>
              <a:gd name="connsiteY41" fmla="*/ 3292477 h 4887740"/>
              <a:gd name="connsiteX42" fmla="*/ 0 w 8827129"/>
              <a:gd name="connsiteY42" fmla="*/ 2714127 h 4887740"/>
              <a:gd name="connsiteX43" fmla="*/ 0 w 8827129"/>
              <a:gd name="connsiteY43" fmla="*/ 2173613 h 4887740"/>
              <a:gd name="connsiteX44" fmla="*/ 0 w 8827129"/>
              <a:gd name="connsiteY44" fmla="*/ 1557427 h 4887740"/>
              <a:gd name="connsiteX45" fmla="*/ 0 w 8827129"/>
              <a:gd name="connsiteY45" fmla="*/ 1016912 h 4887740"/>
              <a:gd name="connsiteX46" fmla="*/ 0 w 8827129"/>
              <a:gd name="connsiteY46" fmla="*/ 552070 h 48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827129" h="4887740" fill="none" extrusionOk="0">
                <a:moveTo>
                  <a:pt x="0" y="552070"/>
                </a:moveTo>
                <a:cubicBezTo>
                  <a:pt x="6359" y="260568"/>
                  <a:pt x="235900" y="54904"/>
                  <a:pt x="552070" y="0"/>
                </a:cubicBezTo>
                <a:cubicBezTo>
                  <a:pt x="694983" y="-1667"/>
                  <a:pt x="868561" y="32784"/>
                  <a:pt x="991686" y="0"/>
                </a:cubicBezTo>
                <a:cubicBezTo>
                  <a:pt x="1114811" y="-32784"/>
                  <a:pt x="1450855" y="61691"/>
                  <a:pt x="1662992" y="0"/>
                </a:cubicBezTo>
                <a:cubicBezTo>
                  <a:pt x="1875129" y="-61691"/>
                  <a:pt x="1973653" y="34849"/>
                  <a:pt x="2257068" y="0"/>
                </a:cubicBezTo>
                <a:cubicBezTo>
                  <a:pt x="2540483" y="-34849"/>
                  <a:pt x="2657264" y="76008"/>
                  <a:pt x="3005604" y="0"/>
                </a:cubicBezTo>
                <a:cubicBezTo>
                  <a:pt x="3353944" y="-76008"/>
                  <a:pt x="3231630" y="32121"/>
                  <a:pt x="3367991" y="0"/>
                </a:cubicBezTo>
                <a:cubicBezTo>
                  <a:pt x="3504352" y="-32121"/>
                  <a:pt x="3653919" y="2234"/>
                  <a:pt x="3730377" y="0"/>
                </a:cubicBezTo>
                <a:cubicBezTo>
                  <a:pt x="3806835" y="-2234"/>
                  <a:pt x="4249548" y="30638"/>
                  <a:pt x="4478913" y="0"/>
                </a:cubicBezTo>
                <a:cubicBezTo>
                  <a:pt x="4708278" y="-30638"/>
                  <a:pt x="4806032" y="31364"/>
                  <a:pt x="4918529" y="0"/>
                </a:cubicBezTo>
                <a:cubicBezTo>
                  <a:pt x="5031026" y="-31364"/>
                  <a:pt x="5443191" y="9879"/>
                  <a:pt x="5667065" y="0"/>
                </a:cubicBezTo>
                <a:cubicBezTo>
                  <a:pt x="5890939" y="-9879"/>
                  <a:pt x="6112048" y="51261"/>
                  <a:pt x="6261141" y="0"/>
                </a:cubicBezTo>
                <a:cubicBezTo>
                  <a:pt x="6410234" y="-51261"/>
                  <a:pt x="6721566" y="61119"/>
                  <a:pt x="6932447" y="0"/>
                </a:cubicBezTo>
                <a:cubicBezTo>
                  <a:pt x="7143328" y="-61119"/>
                  <a:pt x="7367345" y="49886"/>
                  <a:pt x="7526523" y="0"/>
                </a:cubicBezTo>
                <a:cubicBezTo>
                  <a:pt x="7685701" y="-49886"/>
                  <a:pt x="8083061" y="44039"/>
                  <a:pt x="8275059" y="0"/>
                </a:cubicBezTo>
                <a:cubicBezTo>
                  <a:pt x="8569062" y="-6621"/>
                  <a:pt x="8882972" y="203451"/>
                  <a:pt x="8827129" y="552070"/>
                </a:cubicBezTo>
                <a:cubicBezTo>
                  <a:pt x="8874381" y="836598"/>
                  <a:pt x="8811037" y="845464"/>
                  <a:pt x="8827129" y="1130420"/>
                </a:cubicBezTo>
                <a:cubicBezTo>
                  <a:pt x="8843221" y="1415376"/>
                  <a:pt x="8777092" y="1528957"/>
                  <a:pt x="8827129" y="1633099"/>
                </a:cubicBezTo>
                <a:cubicBezTo>
                  <a:pt x="8877166" y="1737241"/>
                  <a:pt x="8758744" y="2053989"/>
                  <a:pt x="8827129" y="2249285"/>
                </a:cubicBezTo>
                <a:cubicBezTo>
                  <a:pt x="8895514" y="2444581"/>
                  <a:pt x="8802015" y="2706709"/>
                  <a:pt x="8827129" y="2827635"/>
                </a:cubicBezTo>
                <a:cubicBezTo>
                  <a:pt x="8852243" y="2948561"/>
                  <a:pt x="8823139" y="3250718"/>
                  <a:pt x="8827129" y="3443821"/>
                </a:cubicBezTo>
                <a:cubicBezTo>
                  <a:pt x="8831119" y="3636924"/>
                  <a:pt x="8817115" y="3691986"/>
                  <a:pt x="8827129" y="3870828"/>
                </a:cubicBezTo>
                <a:cubicBezTo>
                  <a:pt x="8837143" y="4049670"/>
                  <a:pt x="8789870" y="4120455"/>
                  <a:pt x="8827129" y="4335670"/>
                </a:cubicBezTo>
                <a:cubicBezTo>
                  <a:pt x="8805954" y="4675459"/>
                  <a:pt x="8528616" y="4895990"/>
                  <a:pt x="8275059" y="4887740"/>
                </a:cubicBezTo>
                <a:cubicBezTo>
                  <a:pt x="8108574" y="4938232"/>
                  <a:pt x="7966662" y="4886585"/>
                  <a:pt x="7835443" y="4887740"/>
                </a:cubicBezTo>
                <a:cubicBezTo>
                  <a:pt x="7704224" y="4888895"/>
                  <a:pt x="7652747" y="4859750"/>
                  <a:pt x="7473056" y="4887740"/>
                </a:cubicBezTo>
                <a:cubicBezTo>
                  <a:pt x="7293365" y="4915730"/>
                  <a:pt x="7110170" y="4870425"/>
                  <a:pt x="6956210" y="4887740"/>
                </a:cubicBezTo>
                <a:cubicBezTo>
                  <a:pt x="6802250" y="4905055"/>
                  <a:pt x="6637444" y="4866461"/>
                  <a:pt x="6439364" y="4887740"/>
                </a:cubicBezTo>
                <a:cubicBezTo>
                  <a:pt x="6241284" y="4909019"/>
                  <a:pt x="6215863" y="4848619"/>
                  <a:pt x="5999748" y="4887740"/>
                </a:cubicBezTo>
                <a:cubicBezTo>
                  <a:pt x="5783633" y="4926861"/>
                  <a:pt x="5596704" y="4880662"/>
                  <a:pt x="5482901" y="4887740"/>
                </a:cubicBezTo>
                <a:cubicBezTo>
                  <a:pt x="5369098" y="4894818"/>
                  <a:pt x="5125190" y="4850999"/>
                  <a:pt x="4966055" y="4887740"/>
                </a:cubicBezTo>
                <a:cubicBezTo>
                  <a:pt x="4806920" y="4924481"/>
                  <a:pt x="4545547" y="4851083"/>
                  <a:pt x="4294749" y="4887740"/>
                </a:cubicBezTo>
                <a:cubicBezTo>
                  <a:pt x="4043951" y="4924397"/>
                  <a:pt x="3972984" y="4876276"/>
                  <a:pt x="3777903" y="4887740"/>
                </a:cubicBezTo>
                <a:cubicBezTo>
                  <a:pt x="3582822" y="4899204"/>
                  <a:pt x="3410596" y="4849037"/>
                  <a:pt x="3183827" y="4887740"/>
                </a:cubicBezTo>
                <a:cubicBezTo>
                  <a:pt x="2957058" y="4926443"/>
                  <a:pt x="2750233" y="4840658"/>
                  <a:pt x="2589751" y="4887740"/>
                </a:cubicBezTo>
                <a:cubicBezTo>
                  <a:pt x="2429269" y="4934822"/>
                  <a:pt x="2196317" y="4869634"/>
                  <a:pt x="1918445" y="4887740"/>
                </a:cubicBezTo>
                <a:cubicBezTo>
                  <a:pt x="1640573" y="4905846"/>
                  <a:pt x="1704034" y="4874302"/>
                  <a:pt x="1556059" y="4887740"/>
                </a:cubicBezTo>
                <a:cubicBezTo>
                  <a:pt x="1408084" y="4901178"/>
                  <a:pt x="1359577" y="4854062"/>
                  <a:pt x="1193672" y="4887740"/>
                </a:cubicBezTo>
                <a:cubicBezTo>
                  <a:pt x="1027767" y="4921418"/>
                  <a:pt x="764929" y="4877675"/>
                  <a:pt x="552070" y="4887740"/>
                </a:cubicBezTo>
                <a:cubicBezTo>
                  <a:pt x="286861" y="4957658"/>
                  <a:pt x="-27959" y="4655253"/>
                  <a:pt x="0" y="4335670"/>
                </a:cubicBezTo>
                <a:cubicBezTo>
                  <a:pt x="-4734" y="4162121"/>
                  <a:pt x="1071" y="4079784"/>
                  <a:pt x="0" y="3832992"/>
                </a:cubicBezTo>
                <a:cubicBezTo>
                  <a:pt x="-1071" y="3586200"/>
                  <a:pt x="1584" y="3474301"/>
                  <a:pt x="0" y="3292477"/>
                </a:cubicBezTo>
                <a:cubicBezTo>
                  <a:pt x="-1584" y="3110654"/>
                  <a:pt x="56777" y="2908270"/>
                  <a:pt x="0" y="2714127"/>
                </a:cubicBezTo>
                <a:cubicBezTo>
                  <a:pt x="-56777" y="2519984"/>
                  <a:pt x="4958" y="2301141"/>
                  <a:pt x="0" y="2173613"/>
                </a:cubicBezTo>
                <a:cubicBezTo>
                  <a:pt x="-4958" y="2046085"/>
                  <a:pt x="9546" y="1802504"/>
                  <a:pt x="0" y="1557427"/>
                </a:cubicBezTo>
                <a:cubicBezTo>
                  <a:pt x="-9546" y="1312350"/>
                  <a:pt x="28717" y="1230031"/>
                  <a:pt x="0" y="1016912"/>
                </a:cubicBezTo>
                <a:cubicBezTo>
                  <a:pt x="-28717" y="803794"/>
                  <a:pt x="1215" y="649692"/>
                  <a:pt x="0" y="552070"/>
                </a:cubicBezTo>
                <a:close/>
              </a:path>
              <a:path w="8827129" h="4887740" stroke="0" extrusionOk="0">
                <a:moveTo>
                  <a:pt x="0" y="552070"/>
                </a:moveTo>
                <a:cubicBezTo>
                  <a:pt x="-53331" y="273101"/>
                  <a:pt x="204132" y="-25232"/>
                  <a:pt x="552070" y="0"/>
                </a:cubicBezTo>
                <a:cubicBezTo>
                  <a:pt x="807670" y="-33458"/>
                  <a:pt x="987486" y="38974"/>
                  <a:pt x="1146146" y="0"/>
                </a:cubicBezTo>
                <a:cubicBezTo>
                  <a:pt x="1304806" y="-38974"/>
                  <a:pt x="1563198" y="52428"/>
                  <a:pt x="1817452" y="0"/>
                </a:cubicBezTo>
                <a:cubicBezTo>
                  <a:pt x="2071706" y="-52428"/>
                  <a:pt x="2274586" y="60549"/>
                  <a:pt x="2411528" y="0"/>
                </a:cubicBezTo>
                <a:cubicBezTo>
                  <a:pt x="2548470" y="-60549"/>
                  <a:pt x="2812064" y="62856"/>
                  <a:pt x="3082834" y="0"/>
                </a:cubicBezTo>
                <a:cubicBezTo>
                  <a:pt x="3353604" y="-62856"/>
                  <a:pt x="3585026" y="24008"/>
                  <a:pt x="3831370" y="0"/>
                </a:cubicBezTo>
                <a:cubicBezTo>
                  <a:pt x="4077714" y="-24008"/>
                  <a:pt x="4224141" y="11172"/>
                  <a:pt x="4348216" y="0"/>
                </a:cubicBezTo>
                <a:cubicBezTo>
                  <a:pt x="4472291" y="-11172"/>
                  <a:pt x="4700026" y="605"/>
                  <a:pt x="4865062" y="0"/>
                </a:cubicBezTo>
                <a:cubicBezTo>
                  <a:pt x="5030098" y="-605"/>
                  <a:pt x="5313121" y="61"/>
                  <a:pt x="5459138" y="0"/>
                </a:cubicBezTo>
                <a:cubicBezTo>
                  <a:pt x="5605155" y="-61"/>
                  <a:pt x="5995970" y="87721"/>
                  <a:pt x="6207674" y="0"/>
                </a:cubicBezTo>
                <a:cubicBezTo>
                  <a:pt x="6419378" y="-87721"/>
                  <a:pt x="6687606" y="27256"/>
                  <a:pt x="6878980" y="0"/>
                </a:cubicBezTo>
                <a:cubicBezTo>
                  <a:pt x="7070354" y="-27256"/>
                  <a:pt x="7399950" y="24524"/>
                  <a:pt x="7627516" y="0"/>
                </a:cubicBezTo>
                <a:cubicBezTo>
                  <a:pt x="7855082" y="-24524"/>
                  <a:pt x="8053956" y="44072"/>
                  <a:pt x="8275059" y="0"/>
                </a:cubicBezTo>
                <a:cubicBezTo>
                  <a:pt x="8591360" y="5957"/>
                  <a:pt x="8793165" y="249776"/>
                  <a:pt x="8827129" y="552070"/>
                </a:cubicBezTo>
                <a:cubicBezTo>
                  <a:pt x="8859550" y="657053"/>
                  <a:pt x="8798249" y="818293"/>
                  <a:pt x="8827129" y="1054748"/>
                </a:cubicBezTo>
                <a:cubicBezTo>
                  <a:pt x="8856009" y="1291203"/>
                  <a:pt x="8793904" y="1366070"/>
                  <a:pt x="8827129" y="1633099"/>
                </a:cubicBezTo>
                <a:cubicBezTo>
                  <a:pt x="8860354" y="1900128"/>
                  <a:pt x="8793603" y="1970789"/>
                  <a:pt x="8827129" y="2097941"/>
                </a:cubicBezTo>
                <a:cubicBezTo>
                  <a:pt x="8860655" y="2225093"/>
                  <a:pt x="8764397" y="2528785"/>
                  <a:pt x="8827129" y="2638455"/>
                </a:cubicBezTo>
                <a:cubicBezTo>
                  <a:pt x="8889861" y="2748125"/>
                  <a:pt x="8794221" y="2891309"/>
                  <a:pt x="8827129" y="3065461"/>
                </a:cubicBezTo>
                <a:cubicBezTo>
                  <a:pt x="8860037" y="3239613"/>
                  <a:pt x="8815309" y="3420490"/>
                  <a:pt x="8827129" y="3530304"/>
                </a:cubicBezTo>
                <a:cubicBezTo>
                  <a:pt x="8838949" y="3640118"/>
                  <a:pt x="8768403" y="4053323"/>
                  <a:pt x="8827129" y="4335670"/>
                </a:cubicBezTo>
                <a:cubicBezTo>
                  <a:pt x="8765313" y="4664686"/>
                  <a:pt x="8611400" y="4850161"/>
                  <a:pt x="8275059" y="4887740"/>
                </a:cubicBezTo>
                <a:cubicBezTo>
                  <a:pt x="8123627" y="4914474"/>
                  <a:pt x="8034862" y="4845702"/>
                  <a:pt x="7912673" y="4887740"/>
                </a:cubicBezTo>
                <a:cubicBezTo>
                  <a:pt x="7790484" y="4929778"/>
                  <a:pt x="7575624" y="4868262"/>
                  <a:pt x="7395826" y="4887740"/>
                </a:cubicBezTo>
                <a:cubicBezTo>
                  <a:pt x="7216028" y="4907218"/>
                  <a:pt x="7117540" y="4868990"/>
                  <a:pt x="7033440" y="4887740"/>
                </a:cubicBezTo>
                <a:cubicBezTo>
                  <a:pt x="6949340" y="4906490"/>
                  <a:pt x="6657198" y="4822016"/>
                  <a:pt x="6362134" y="4887740"/>
                </a:cubicBezTo>
                <a:cubicBezTo>
                  <a:pt x="6067070" y="4953464"/>
                  <a:pt x="6039833" y="4872820"/>
                  <a:pt x="5768058" y="4887740"/>
                </a:cubicBezTo>
                <a:cubicBezTo>
                  <a:pt x="5496283" y="4902660"/>
                  <a:pt x="5501772" y="4867516"/>
                  <a:pt x="5405672" y="4887740"/>
                </a:cubicBezTo>
                <a:cubicBezTo>
                  <a:pt x="5309572" y="4907964"/>
                  <a:pt x="4956145" y="4868725"/>
                  <a:pt x="4811595" y="4887740"/>
                </a:cubicBezTo>
                <a:cubicBezTo>
                  <a:pt x="4667045" y="4906755"/>
                  <a:pt x="4416686" y="4876550"/>
                  <a:pt x="4294749" y="4887740"/>
                </a:cubicBezTo>
                <a:cubicBezTo>
                  <a:pt x="4172812" y="4898930"/>
                  <a:pt x="3767059" y="4828741"/>
                  <a:pt x="3623443" y="4887740"/>
                </a:cubicBezTo>
                <a:cubicBezTo>
                  <a:pt x="3479827" y="4946739"/>
                  <a:pt x="3299277" y="4843908"/>
                  <a:pt x="3183827" y="4887740"/>
                </a:cubicBezTo>
                <a:cubicBezTo>
                  <a:pt x="3068377" y="4931572"/>
                  <a:pt x="2753802" y="4869719"/>
                  <a:pt x="2435291" y="4887740"/>
                </a:cubicBezTo>
                <a:cubicBezTo>
                  <a:pt x="2116780" y="4905761"/>
                  <a:pt x="2105693" y="4823457"/>
                  <a:pt x="1841215" y="4887740"/>
                </a:cubicBezTo>
                <a:cubicBezTo>
                  <a:pt x="1576737" y="4952023"/>
                  <a:pt x="1400099" y="4851765"/>
                  <a:pt x="1247139" y="4887740"/>
                </a:cubicBezTo>
                <a:cubicBezTo>
                  <a:pt x="1094179" y="4923715"/>
                  <a:pt x="840166" y="4823632"/>
                  <a:pt x="552070" y="4887740"/>
                </a:cubicBezTo>
                <a:cubicBezTo>
                  <a:pt x="252374" y="4833513"/>
                  <a:pt x="1217" y="4631624"/>
                  <a:pt x="0" y="4335670"/>
                </a:cubicBezTo>
                <a:cubicBezTo>
                  <a:pt x="-56297" y="4189963"/>
                  <a:pt x="38712" y="3918335"/>
                  <a:pt x="0" y="3719484"/>
                </a:cubicBezTo>
                <a:cubicBezTo>
                  <a:pt x="-38712" y="3520633"/>
                  <a:pt x="34494" y="3431248"/>
                  <a:pt x="0" y="3254641"/>
                </a:cubicBezTo>
                <a:cubicBezTo>
                  <a:pt x="-34494" y="3078034"/>
                  <a:pt x="339" y="2995088"/>
                  <a:pt x="0" y="2789799"/>
                </a:cubicBezTo>
                <a:cubicBezTo>
                  <a:pt x="-339" y="2584510"/>
                  <a:pt x="46242" y="2485736"/>
                  <a:pt x="0" y="2287121"/>
                </a:cubicBezTo>
                <a:cubicBezTo>
                  <a:pt x="-46242" y="2088506"/>
                  <a:pt x="59619" y="1901675"/>
                  <a:pt x="0" y="1784443"/>
                </a:cubicBezTo>
                <a:cubicBezTo>
                  <a:pt x="-59619" y="1667211"/>
                  <a:pt x="56146" y="1427983"/>
                  <a:pt x="0" y="1281764"/>
                </a:cubicBezTo>
                <a:cubicBezTo>
                  <a:pt x="-56146" y="1135545"/>
                  <a:pt x="26974" y="867667"/>
                  <a:pt x="0" y="552070"/>
                </a:cubicBezTo>
                <a:close/>
              </a:path>
            </a:pathLst>
          </a:custGeom>
          <a:solidFill>
            <a:schemeClr val="accent2"/>
          </a:solidFill>
          <a:ln>
            <a:solidFill>
              <a:schemeClr val="accent4">
                <a:lumMod val="90000"/>
              </a:schemeClr>
            </a:solidFill>
            <a:extLst>
              <a:ext uri="{C807C97D-BFC1-408E-A445-0C87EB9F89A2}">
                <ask:lineSketchStyleProps xmlns="" xmlns:ask="http://schemas.microsoft.com/office/drawing/2018/sketchyshapes" sd="3833128947">
                  <a:custGeom>
                    <a:avLst/>
                    <a:gdLst>
                      <a:gd name="connsiteX0" fmla="*/ 0 w 11769505"/>
                      <a:gd name="connsiteY0" fmla="*/ 736094 h 6516987"/>
                      <a:gd name="connsiteX1" fmla="*/ 736094 w 11769505"/>
                      <a:gd name="connsiteY1" fmla="*/ 0 h 6516987"/>
                      <a:gd name="connsiteX2" fmla="*/ 1411140 w 11769505"/>
                      <a:gd name="connsiteY2" fmla="*/ 0 h 6516987"/>
                      <a:gd name="connsiteX3" fmla="*/ 2086187 w 11769505"/>
                      <a:gd name="connsiteY3" fmla="*/ 0 h 6516987"/>
                      <a:gd name="connsiteX4" fmla="*/ 2555287 w 11769505"/>
                      <a:gd name="connsiteY4" fmla="*/ 0 h 6516987"/>
                      <a:gd name="connsiteX5" fmla="*/ 3333306 w 11769505"/>
                      <a:gd name="connsiteY5" fmla="*/ 0 h 6516987"/>
                      <a:gd name="connsiteX6" fmla="*/ 4008353 w 11769505"/>
                      <a:gd name="connsiteY6" fmla="*/ 0 h 6516987"/>
                      <a:gd name="connsiteX7" fmla="*/ 4786372 w 11769505"/>
                      <a:gd name="connsiteY7" fmla="*/ 0 h 6516987"/>
                      <a:gd name="connsiteX8" fmla="*/ 5049526 w 11769505"/>
                      <a:gd name="connsiteY8" fmla="*/ 0 h 6516987"/>
                      <a:gd name="connsiteX9" fmla="*/ 5415653 w 11769505"/>
                      <a:gd name="connsiteY9" fmla="*/ 0 h 6516987"/>
                      <a:gd name="connsiteX10" fmla="*/ 5884752 w 11769505"/>
                      <a:gd name="connsiteY10" fmla="*/ 0 h 6516987"/>
                      <a:gd name="connsiteX11" fmla="*/ 6456826 w 11769505"/>
                      <a:gd name="connsiteY11" fmla="*/ 0 h 6516987"/>
                      <a:gd name="connsiteX12" fmla="*/ 7131872 w 11769505"/>
                      <a:gd name="connsiteY12" fmla="*/ 0 h 6516987"/>
                      <a:gd name="connsiteX13" fmla="*/ 7395026 w 11769505"/>
                      <a:gd name="connsiteY13" fmla="*/ 0 h 6516987"/>
                      <a:gd name="connsiteX14" fmla="*/ 7864126 w 11769505"/>
                      <a:gd name="connsiteY14" fmla="*/ 0 h 6516987"/>
                      <a:gd name="connsiteX15" fmla="*/ 8333226 w 11769505"/>
                      <a:gd name="connsiteY15" fmla="*/ 0 h 6516987"/>
                      <a:gd name="connsiteX16" fmla="*/ 8699352 w 11769505"/>
                      <a:gd name="connsiteY16" fmla="*/ 0 h 6516987"/>
                      <a:gd name="connsiteX17" fmla="*/ 9168452 w 11769505"/>
                      <a:gd name="connsiteY17" fmla="*/ 0 h 6516987"/>
                      <a:gd name="connsiteX18" fmla="*/ 9637552 w 11769505"/>
                      <a:gd name="connsiteY18" fmla="*/ 0 h 6516987"/>
                      <a:gd name="connsiteX19" fmla="*/ 10312599 w 11769505"/>
                      <a:gd name="connsiteY19" fmla="*/ 0 h 6516987"/>
                      <a:gd name="connsiteX20" fmla="*/ 11033411 w 11769505"/>
                      <a:gd name="connsiteY20" fmla="*/ 0 h 6516987"/>
                      <a:gd name="connsiteX21" fmla="*/ 11769505 w 11769505"/>
                      <a:gd name="connsiteY21" fmla="*/ 736094 h 6516987"/>
                      <a:gd name="connsiteX22" fmla="*/ 11769505 w 11769505"/>
                      <a:gd name="connsiteY22" fmla="*/ 1195731 h 6516987"/>
                      <a:gd name="connsiteX23" fmla="*/ 11769505 w 11769505"/>
                      <a:gd name="connsiteY23" fmla="*/ 1604920 h 6516987"/>
                      <a:gd name="connsiteX24" fmla="*/ 11769505 w 11769505"/>
                      <a:gd name="connsiteY24" fmla="*/ 2014110 h 6516987"/>
                      <a:gd name="connsiteX25" fmla="*/ 11769505 w 11769505"/>
                      <a:gd name="connsiteY25" fmla="*/ 2574643 h 6516987"/>
                      <a:gd name="connsiteX26" fmla="*/ 11769505 w 11769505"/>
                      <a:gd name="connsiteY26" fmla="*/ 3084728 h 6516987"/>
                      <a:gd name="connsiteX27" fmla="*/ 11769505 w 11769505"/>
                      <a:gd name="connsiteY27" fmla="*/ 3594813 h 6516987"/>
                      <a:gd name="connsiteX28" fmla="*/ 11769505 w 11769505"/>
                      <a:gd name="connsiteY28" fmla="*/ 4155347 h 6516987"/>
                      <a:gd name="connsiteX29" fmla="*/ 11769505 w 11769505"/>
                      <a:gd name="connsiteY29" fmla="*/ 4715880 h 6516987"/>
                      <a:gd name="connsiteX30" fmla="*/ 11769505 w 11769505"/>
                      <a:gd name="connsiteY30" fmla="*/ 5780893 h 6516987"/>
                      <a:gd name="connsiteX31" fmla="*/ 11033411 w 11769505"/>
                      <a:gd name="connsiteY31" fmla="*/ 6516987 h 6516987"/>
                      <a:gd name="connsiteX32" fmla="*/ 10770257 w 11769505"/>
                      <a:gd name="connsiteY32" fmla="*/ 6516987 h 6516987"/>
                      <a:gd name="connsiteX33" fmla="*/ 10507104 w 11769505"/>
                      <a:gd name="connsiteY33" fmla="*/ 6516987 h 6516987"/>
                      <a:gd name="connsiteX34" fmla="*/ 10243950 w 11769505"/>
                      <a:gd name="connsiteY34" fmla="*/ 6516987 h 6516987"/>
                      <a:gd name="connsiteX35" fmla="*/ 9671877 w 11769505"/>
                      <a:gd name="connsiteY35" fmla="*/ 6516987 h 6516987"/>
                      <a:gd name="connsiteX36" fmla="*/ 9099804 w 11769505"/>
                      <a:gd name="connsiteY36" fmla="*/ 6516987 h 6516987"/>
                      <a:gd name="connsiteX37" fmla="*/ 8321784 w 11769505"/>
                      <a:gd name="connsiteY37" fmla="*/ 6516987 h 6516987"/>
                      <a:gd name="connsiteX38" fmla="*/ 8058631 w 11769505"/>
                      <a:gd name="connsiteY38" fmla="*/ 6516987 h 6516987"/>
                      <a:gd name="connsiteX39" fmla="*/ 7383584 w 11769505"/>
                      <a:gd name="connsiteY39" fmla="*/ 6516987 h 6516987"/>
                      <a:gd name="connsiteX40" fmla="*/ 6605565 w 11769505"/>
                      <a:gd name="connsiteY40" fmla="*/ 6516987 h 6516987"/>
                      <a:gd name="connsiteX41" fmla="*/ 6033492 w 11769505"/>
                      <a:gd name="connsiteY41" fmla="*/ 6516987 h 6516987"/>
                      <a:gd name="connsiteX42" fmla="*/ 5564392 w 11769505"/>
                      <a:gd name="connsiteY42" fmla="*/ 6516987 h 6516987"/>
                      <a:gd name="connsiteX43" fmla="*/ 4786372 w 11769505"/>
                      <a:gd name="connsiteY43" fmla="*/ 6516987 h 6516987"/>
                      <a:gd name="connsiteX44" fmla="*/ 4420245 w 11769505"/>
                      <a:gd name="connsiteY44" fmla="*/ 6516987 h 6516987"/>
                      <a:gd name="connsiteX45" fmla="*/ 4157092 w 11769505"/>
                      <a:gd name="connsiteY45" fmla="*/ 6516987 h 6516987"/>
                      <a:gd name="connsiteX46" fmla="*/ 3687992 w 11769505"/>
                      <a:gd name="connsiteY46" fmla="*/ 6516987 h 6516987"/>
                      <a:gd name="connsiteX47" fmla="*/ 3321865 w 11769505"/>
                      <a:gd name="connsiteY47" fmla="*/ 6516987 h 6516987"/>
                      <a:gd name="connsiteX48" fmla="*/ 2955738 w 11769505"/>
                      <a:gd name="connsiteY48" fmla="*/ 6516987 h 6516987"/>
                      <a:gd name="connsiteX49" fmla="*/ 2177718 w 11769505"/>
                      <a:gd name="connsiteY49" fmla="*/ 6516987 h 6516987"/>
                      <a:gd name="connsiteX50" fmla="*/ 1914565 w 11769505"/>
                      <a:gd name="connsiteY50" fmla="*/ 6516987 h 6516987"/>
                      <a:gd name="connsiteX51" fmla="*/ 1548438 w 11769505"/>
                      <a:gd name="connsiteY51" fmla="*/ 6516987 h 6516987"/>
                      <a:gd name="connsiteX52" fmla="*/ 736094 w 11769505"/>
                      <a:gd name="connsiteY52" fmla="*/ 6516987 h 6516987"/>
                      <a:gd name="connsiteX53" fmla="*/ 0 w 11769505"/>
                      <a:gd name="connsiteY53" fmla="*/ 5780893 h 6516987"/>
                      <a:gd name="connsiteX54" fmla="*/ 0 w 11769505"/>
                      <a:gd name="connsiteY54" fmla="*/ 5270808 h 6516987"/>
                      <a:gd name="connsiteX55" fmla="*/ 0 w 11769505"/>
                      <a:gd name="connsiteY55" fmla="*/ 4609379 h 6516987"/>
                      <a:gd name="connsiteX56" fmla="*/ 0 w 11769505"/>
                      <a:gd name="connsiteY56" fmla="*/ 3947949 h 6516987"/>
                      <a:gd name="connsiteX57" fmla="*/ 0 w 11769505"/>
                      <a:gd name="connsiteY57" fmla="*/ 3437864 h 6516987"/>
                      <a:gd name="connsiteX58" fmla="*/ 0 w 11769505"/>
                      <a:gd name="connsiteY58" fmla="*/ 2978227 h 6516987"/>
                      <a:gd name="connsiteX59" fmla="*/ 0 w 11769505"/>
                      <a:gd name="connsiteY59" fmla="*/ 2417694 h 6516987"/>
                      <a:gd name="connsiteX60" fmla="*/ 0 w 11769505"/>
                      <a:gd name="connsiteY60" fmla="*/ 1907608 h 6516987"/>
                      <a:gd name="connsiteX61" fmla="*/ 0 w 11769505"/>
                      <a:gd name="connsiteY61" fmla="*/ 1498419 h 6516987"/>
                      <a:gd name="connsiteX62" fmla="*/ 0 w 11769505"/>
                      <a:gd name="connsiteY62" fmla="*/ 736094 h 651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769505" h="6516987" fill="none" extrusionOk="0">
                        <a:moveTo>
                          <a:pt x="0" y="736094"/>
                        </a:moveTo>
                        <a:cubicBezTo>
                          <a:pt x="26330" y="313226"/>
                          <a:pt x="348468" y="-95544"/>
                          <a:pt x="736094" y="0"/>
                        </a:cubicBezTo>
                        <a:cubicBezTo>
                          <a:pt x="944624" y="-27426"/>
                          <a:pt x="1125560" y="52898"/>
                          <a:pt x="1411140" y="0"/>
                        </a:cubicBezTo>
                        <a:cubicBezTo>
                          <a:pt x="1696720" y="-52898"/>
                          <a:pt x="1873968" y="56704"/>
                          <a:pt x="2086187" y="0"/>
                        </a:cubicBezTo>
                        <a:cubicBezTo>
                          <a:pt x="2298406" y="-56704"/>
                          <a:pt x="2452674" y="26398"/>
                          <a:pt x="2555287" y="0"/>
                        </a:cubicBezTo>
                        <a:cubicBezTo>
                          <a:pt x="2657900" y="-26398"/>
                          <a:pt x="3023230" y="28999"/>
                          <a:pt x="3333306" y="0"/>
                        </a:cubicBezTo>
                        <a:cubicBezTo>
                          <a:pt x="3643382" y="-28999"/>
                          <a:pt x="3806177" y="9093"/>
                          <a:pt x="4008353" y="0"/>
                        </a:cubicBezTo>
                        <a:cubicBezTo>
                          <a:pt x="4210529" y="-9093"/>
                          <a:pt x="4424215" y="9385"/>
                          <a:pt x="4786372" y="0"/>
                        </a:cubicBezTo>
                        <a:cubicBezTo>
                          <a:pt x="5148529" y="-9385"/>
                          <a:pt x="4943230" y="11294"/>
                          <a:pt x="5049526" y="0"/>
                        </a:cubicBezTo>
                        <a:cubicBezTo>
                          <a:pt x="5155822" y="-11294"/>
                          <a:pt x="5252488" y="17761"/>
                          <a:pt x="5415653" y="0"/>
                        </a:cubicBezTo>
                        <a:cubicBezTo>
                          <a:pt x="5578818" y="-17761"/>
                          <a:pt x="5726478" y="33301"/>
                          <a:pt x="5884752" y="0"/>
                        </a:cubicBezTo>
                        <a:cubicBezTo>
                          <a:pt x="6043026" y="-33301"/>
                          <a:pt x="6313433" y="20142"/>
                          <a:pt x="6456826" y="0"/>
                        </a:cubicBezTo>
                        <a:cubicBezTo>
                          <a:pt x="6600219" y="-20142"/>
                          <a:pt x="6800727" y="14345"/>
                          <a:pt x="7131872" y="0"/>
                        </a:cubicBezTo>
                        <a:cubicBezTo>
                          <a:pt x="7463017" y="-14345"/>
                          <a:pt x="7263821" y="16857"/>
                          <a:pt x="7395026" y="0"/>
                        </a:cubicBezTo>
                        <a:cubicBezTo>
                          <a:pt x="7526231" y="-16857"/>
                          <a:pt x="7658174" y="35458"/>
                          <a:pt x="7864126" y="0"/>
                        </a:cubicBezTo>
                        <a:cubicBezTo>
                          <a:pt x="8070078" y="-35458"/>
                          <a:pt x="8166287" y="29508"/>
                          <a:pt x="8333226" y="0"/>
                        </a:cubicBezTo>
                        <a:cubicBezTo>
                          <a:pt x="8500165" y="-29508"/>
                          <a:pt x="8618301" y="23292"/>
                          <a:pt x="8699352" y="0"/>
                        </a:cubicBezTo>
                        <a:cubicBezTo>
                          <a:pt x="8780403" y="-23292"/>
                          <a:pt x="9061001" y="550"/>
                          <a:pt x="9168452" y="0"/>
                        </a:cubicBezTo>
                        <a:cubicBezTo>
                          <a:pt x="9275903" y="-550"/>
                          <a:pt x="9485009" y="20143"/>
                          <a:pt x="9637552" y="0"/>
                        </a:cubicBezTo>
                        <a:cubicBezTo>
                          <a:pt x="9790095" y="-20143"/>
                          <a:pt x="9993118" y="5345"/>
                          <a:pt x="10312599" y="0"/>
                        </a:cubicBezTo>
                        <a:cubicBezTo>
                          <a:pt x="10632080" y="-5345"/>
                          <a:pt x="10727490" y="8644"/>
                          <a:pt x="11033411" y="0"/>
                        </a:cubicBezTo>
                        <a:cubicBezTo>
                          <a:pt x="11471094" y="5517"/>
                          <a:pt x="11739182" y="301162"/>
                          <a:pt x="11769505" y="736094"/>
                        </a:cubicBezTo>
                        <a:cubicBezTo>
                          <a:pt x="11810196" y="893607"/>
                          <a:pt x="11745101" y="1053381"/>
                          <a:pt x="11769505" y="1195731"/>
                        </a:cubicBezTo>
                        <a:cubicBezTo>
                          <a:pt x="11793909" y="1338081"/>
                          <a:pt x="11746871" y="1421130"/>
                          <a:pt x="11769505" y="1604920"/>
                        </a:cubicBezTo>
                        <a:cubicBezTo>
                          <a:pt x="11792139" y="1788710"/>
                          <a:pt x="11752386" y="1814196"/>
                          <a:pt x="11769505" y="2014110"/>
                        </a:cubicBezTo>
                        <a:cubicBezTo>
                          <a:pt x="11786624" y="2214024"/>
                          <a:pt x="11753727" y="2403604"/>
                          <a:pt x="11769505" y="2574643"/>
                        </a:cubicBezTo>
                        <a:cubicBezTo>
                          <a:pt x="11785283" y="2745682"/>
                          <a:pt x="11714364" y="2890607"/>
                          <a:pt x="11769505" y="3084728"/>
                        </a:cubicBezTo>
                        <a:cubicBezTo>
                          <a:pt x="11824646" y="3278850"/>
                          <a:pt x="11724735" y="3416932"/>
                          <a:pt x="11769505" y="3594813"/>
                        </a:cubicBezTo>
                        <a:cubicBezTo>
                          <a:pt x="11814275" y="3772694"/>
                          <a:pt x="11762090" y="3935120"/>
                          <a:pt x="11769505" y="4155347"/>
                        </a:cubicBezTo>
                        <a:cubicBezTo>
                          <a:pt x="11776920" y="4375574"/>
                          <a:pt x="11765492" y="4591377"/>
                          <a:pt x="11769505" y="4715880"/>
                        </a:cubicBezTo>
                        <a:cubicBezTo>
                          <a:pt x="11773518" y="4840383"/>
                          <a:pt x="11724191" y="5512817"/>
                          <a:pt x="11769505" y="5780893"/>
                        </a:cubicBezTo>
                        <a:cubicBezTo>
                          <a:pt x="11780535" y="6284953"/>
                          <a:pt x="11416855" y="6575867"/>
                          <a:pt x="11033411" y="6516987"/>
                        </a:cubicBezTo>
                        <a:cubicBezTo>
                          <a:pt x="10978808" y="6526448"/>
                          <a:pt x="10886664" y="6486755"/>
                          <a:pt x="10770257" y="6516987"/>
                        </a:cubicBezTo>
                        <a:cubicBezTo>
                          <a:pt x="10653850" y="6547219"/>
                          <a:pt x="10625581" y="6509362"/>
                          <a:pt x="10507104" y="6516987"/>
                        </a:cubicBezTo>
                        <a:cubicBezTo>
                          <a:pt x="10388627" y="6524612"/>
                          <a:pt x="10372358" y="6511230"/>
                          <a:pt x="10243950" y="6516987"/>
                        </a:cubicBezTo>
                        <a:cubicBezTo>
                          <a:pt x="10115542" y="6522744"/>
                          <a:pt x="9933923" y="6498364"/>
                          <a:pt x="9671877" y="6516987"/>
                        </a:cubicBezTo>
                        <a:cubicBezTo>
                          <a:pt x="9409831" y="6535610"/>
                          <a:pt x="9298375" y="6475440"/>
                          <a:pt x="9099804" y="6516987"/>
                        </a:cubicBezTo>
                        <a:cubicBezTo>
                          <a:pt x="8901233" y="6558534"/>
                          <a:pt x="8541895" y="6482321"/>
                          <a:pt x="8321784" y="6516987"/>
                        </a:cubicBezTo>
                        <a:cubicBezTo>
                          <a:pt x="8101673" y="6551653"/>
                          <a:pt x="8140314" y="6515110"/>
                          <a:pt x="8058631" y="6516987"/>
                        </a:cubicBezTo>
                        <a:cubicBezTo>
                          <a:pt x="7976948" y="6518864"/>
                          <a:pt x="7577272" y="6440045"/>
                          <a:pt x="7383584" y="6516987"/>
                        </a:cubicBezTo>
                        <a:cubicBezTo>
                          <a:pt x="7189896" y="6593929"/>
                          <a:pt x="6923896" y="6514528"/>
                          <a:pt x="6605565" y="6516987"/>
                        </a:cubicBezTo>
                        <a:cubicBezTo>
                          <a:pt x="6287234" y="6519446"/>
                          <a:pt x="6237425" y="6499280"/>
                          <a:pt x="6033492" y="6516987"/>
                        </a:cubicBezTo>
                        <a:cubicBezTo>
                          <a:pt x="5829559" y="6534694"/>
                          <a:pt x="5751434" y="6500273"/>
                          <a:pt x="5564392" y="6516987"/>
                        </a:cubicBezTo>
                        <a:cubicBezTo>
                          <a:pt x="5377350" y="6533701"/>
                          <a:pt x="5004611" y="6429989"/>
                          <a:pt x="4786372" y="6516987"/>
                        </a:cubicBezTo>
                        <a:cubicBezTo>
                          <a:pt x="4568133" y="6603985"/>
                          <a:pt x="4522171" y="6504122"/>
                          <a:pt x="4420245" y="6516987"/>
                        </a:cubicBezTo>
                        <a:cubicBezTo>
                          <a:pt x="4318319" y="6529852"/>
                          <a:pt x="4243293" y="6507170"/>
                          <a:pt x="4157092" y="6516987"/>
                        </a:cubicBezTo>
                        <a:cubicBezTo>
                          <a:pt x="4070891" y="6526804"/>
                          <a:pt x="3796058" y="6498274"/>
                          <a:pt x="3687992" y="6516987"/>
                        </a:cubicBezTo>
                        <a:cubicBezTo>
                          <a:pt x="3579926" y="6535700"/>
                          <a:pt x="3400129" y="6492427"/>
                          <a:pt x="3321865" y="6516987"/>
                        </a:cubicBezTo>
                        <a:cubicBezTo>
                          <a:pt x="3243601" y="6541547"/>
                          <a:pt x="3074167" y="6474190"/>
                          <a:pt x="2955738" y="6516987"/>
                        </a:cubicBezTo>
                        <a:cubicBezTo>
                          <a:pt x="2837309" y="6559784"/>
                          <a:pt x="2458910" y="6478854"/>
                          <a:pt x="2177718" y="6516987"/>
                        </a:cubicBezTo>
                        <a:cubicBezTo>
                          <a:pt x="1896526" y="6555120"/>
                          <a:pt x="2031360" y="6495966"/>
                          <a:pt x="1914565" y="6516987"/>
                        </a:cubicBezTo>
                        <a:cubicBezTo>
                          <a:pt x="1797770" y="6538008"/>
                          <a:pt x="1719159" y="6473780"/>
                          <a:pt x="1548438" y="6516987"/>
                        </a:cubicBezTo>
                        <a:cubicBezTo>
                          <a:pt x="1377717" y="6560194"/>
                          <a:pt x="1083602" y="6509492"/>
                          <a:pt x="736094" y="6516987"/>
                        </a:cubicBezTo>
                        <a:cubicBezTo>
                          <a:pt x="308667" y="6512362"/>
                          <a:pt x="48444" y="6184973"/>
                          <a:pt x="0" y="5780893"/>
                        </a:cubicBezTo>
                        <a:cubicBezTo>
                          <a:pt x="-22808" y="5605180"/>
                          <a:pt x="42160" y="5419447"/>
                          <a:pt x="0" y="5270808"/>
                        </a:cubicBezTo>
                        <a:cubicBezTo>
                          <a:pt x="-42160" y="5122170"/>
                          <a:pt x="52152" y="4882964"/>
                          <a:pt x="0" y="4609379"/>
                        </a:cubicBezTo>
                        <a:cubicBezTo>
                          <a:pt x="-52152" y="4335794"/>
                          <a:pt x="67375" y="4273437"/>
                          <a:pt x="0" y="3947949"/>
                        </a:cubicBezTo>
                        <a:cubicBezTo>
                          <a:pt x="-67375" y="3622461"/>
                          <a:pt x="6698" y="3646035"/>
                          <a:pt x="0" y="3437864"/>
                        </a:cubicBezTo>
                        <a:cubicBezTo>
                          <a:pt x="-6698" y="3229693"/>
                          <a:pt x="5303" y="3099733"/>
                          <a:pt x="0" y="2978227"/>
                        </a:cubicBezTo>
                        <a:cubicBezTo>
                          <a:pt x="-5303" y="2856721"/>
                          <a:pt x="32631" y="2561064"/>
                          <a:pt x="0" y="2417694"/>
                        </a:cubicBezTo>
                        <a:cubicBezTo>
                          <a:pt x="-32631" y="2274324"/>
                          <a:pt x="55369" y="2090001"/>
                          <a:pt x="0" y="1907608"/>
                        </a:cubicBezTo>
                        <a:cubicBezTo>
                          <a:pt x="-55369" y="1725215"/>
                          <a:pt x="44700" y="1686921"/>
                          <a:pt x="0" y="1498419"/>
                        </a:cubicBezTo>
                        <a:cubicBezTo>
                          <a:pt x="-44700" y="1309917"/>
                          <a:pt x="58348" y="907390"/>
                          <a:pt x="0" y="736094"/>
                        </a:cubicBezTo>
                        <a:close/>
                      </a:path>
                      <a:path w="11769505" h="6516987" stroke="0" extrusionOk="0">
                        <a:moveTo>
                          <a:pt x="0" y="736094"/>
                        </a:moveTo>
                        <a:cubicBezTo>
                          <a:pt x="-85428" y="371098"/>
                          <a:pt x="273897" y="-32635"/>
                          <a:pt x="736094" y="0"/>
                        </a:cubicBezTo>
                        <a:cubicBezTo>
                          <a:pt x="974159" y="-16955"/>
                          <a:pt x="1074964" y="29215"/>
                          <a:pt x="1308167" y="0"/>
                        </a:cubicBezTo>
                        <a:cubicBezTo>
                          <a:pt x="1541370" y="-29215"/>
                          <a:pt x="1761284" y="78815"/>
                          <a:pt x="1983214" y="0"/>
                        </a:cubicBezTo>
                        <a:cubicBezTo>
                          <a:pt x="2205144" y="-78815"/>
                          <a:pt x="2277718" y="50205"/>
                          <a:pt x="2555287" y="0"/>
                        </a:cubicBezTo>
                        <a:cubicBezTo>
                          <a:pt x="2832856" y="-50205"/>
                          <a:pt x="3075131" y="64527"/>
                          <a:pt x="3230333" y="0"/>
                        </a:cubicBezTo>
                        <a:cubicBezTo>
                          <a:pt x="3385535" y="-64527"/>
                          <a:pt x="3750466" y="30642"/>
                          <a:pt x="4008353" y="0"/>
                        </a:cubicBezTo>
                        <a:cubicBezTo>
                          <a:pt x="4266240" y="-30642"/>
                          <a:pt x="4371984" y="37776"/>
                          <a:pt x="4477453" y="0"/>
                        </a:cubicBezTo>
                        <a:cubicBezTo>
                          <a:pt x="4582922" y="-37776"/>
                          <a:pt x="4825697" y="40613"/>
                          <a:pt x="4946553" y="0"/>
                        </a:cubicBezTo>
                        <a:cubicBezTo>
                          <a:pt x="5067409" y="-40613"/>
                          <a:pt x="5377277" y="31772"/>
                          <a:pt x="5518626" y="0"/>
                        </a:cubicBezTo>
                        <a:cubicBezTo>
                          <a:pt x="5659975" y="-31772"/>
                          <a:pt x="5987588" y="46322"/>
                          <a:pt x="6296645" y="0"/>
                        </a:cubicBezTo>
                        <a:cubicBezTo>
                          <a:pt x="6605702" y="-46322"/>
                          <a:pt x="6742914" y="57499"/>
                          <a:pt x="6971692" y="0"/>
                        </a:cubicBezTo>
                        <a:cubicBezTo>
                          <a:pt x="7200470" y="-57499"/>
                          <a:pt x="7416378" y="85397"/>
                          <a:pt x="7749711" y="0"/>
                        </a:cubicBezTo>
                        <a:cubicBezTo>
                          <a:pt x="8083044" y="-85397"/>
                          <a:pt x="8184175" y="25863"/>
                          <a:pt x="8527731" y="0"/>
                        </a:cubicBezTo>
                        <a:cubicBezTo>
                          <a:pt x="8871287" y="-25863"/>
                          <a:pt x="9043779" y="3533"/>
                          <a:pt x="9202777" y="0"/>
                        </a:cubicBezTo>
                        <a:cubicBezTo>
                          <a:pt x="9361775" y="-3533"/>
                          <a:pt x="9624198" y="22394"/>
                          <a:pt x="9980796" y="0"/>
                        </a:cubicBezTo>
                        <a:cubicBezTo>
                          <a:pt x="10337394" y="-22394"/>
                          <a:pt x="10539984" y="120415"/>
                          <a:pt x="11033411" y="0"/>
                        </a:cubicBezTo>
                        <a:cubicBezTo>
                          <a:pt x="11333947" y="41776"/>
                          <a:pt x="11836161" y="347637"/>
                          <a:pt x="11769505" y="736094"/>
                        </a:cubicBezTo>
                        <a:cubicBezTo>
                          <a:pt x="11782019" y="967631"/>
                          <a:pt x="11761745" y="1171991"/>
                          <a:pt x="11769505" y="1296627"/>
                        </a:cubicBezTo>
                        <a:cubicBezTo>
                          <a:pt x="11777265" y="1421263"/>
                          <a:pt x="11722294" y="1512717"/>
                          <a:pt x="11769505" y="1705816"/>
                        </a:cubicBezTo>
                        <a:cubicBezTo>
                          <a:pt x="11816716" y="1898915"/>
                          <a:pt x="11750090" y="1941135"/>
                          <a:pt x="11769505" y="2165454"/>
                        </a:cubicBezTo>
                        <a:cubicBezTo>
                          <a:pt x="11788920" y="2389773"/>
                          <a:pt x="11723308" y="2469979"/>
                          <a:pt x="11769505" y="2725987"/>
                        </a:cubicBezTo>
                        <a:cubicBezTo>
                          <a:pt x="11815702" y="2981995"/>
                          <a:pt x="11753208" y="3060579"/>
                          <a:pt x="11769505" y="3236072"/>
                        </a:cubicBezTo>
                        <a:cubicBezTo>
                          <a:pt x="11785802" y="3411566"/>
                          <a:pt x="11737340" y="3607336"/>
                          <a:pt x="11769505" y="3796605"/>
                        </a:cubicBezTo>
                        <a:cubicBezTo>
                          <a:pt x="11801670" y="3985874"/>
                          <a:pt x="11732550" y="4066344"/>
                          <a:pt x="11769505" y="4306691"/>
                        </a:cubicBezTo>
                        <a:cubicBezTo>
                          <a:pt x="11806460" y="4547038"/>
                          <a:pt x="11714141" y="4680846"/>
                          <a:pt x="11769505" y="4816776"/>
                        </a:cubicBezTo>
                        <a:cubicBezTo>
                          <a:pt x="11824869" y="4952706"/>
                          <a:pt x="11759718" y="5040921"/>
                          <a:pt x="11769505" y="5225965"/>
                        </a:cubicBezTo>
                        <a:cubicBezTo>
                          <a:pt x="11779292" y="5411009"/>
                          <a:pt x="11705761" y="5645621"/>
                          <a:pt x="11769505" y="5780893"/>
                        </a:cubicBezTo>
                        <a:cubicBezTo>
                          <a:pt x="11802545" y="6214271"/>
                          <a:pt x="11406789" y="6577089"/>
                          <a:pt x="11033411" y="6516987"/>
                        </a:cubicBezTo>
                        <a:cubicBezTo>
                          <a:pt x="10839460" y="6595031"/>
                          <a:pt x="10621551" y="6483782"/>
                          <a:pt x="10358365" y="6516987"/>
                        </a:cubicBezTo>
                        <a:cubicBezTo>
                          <a:pt x="10095179" y="6550192"/>
                          <a:pt x="10040614" y="6487373"/>
                          <a:pt x="9889265" y="6516987"/>
                        </a:cubicBezTo>
                        <a:cubicBezTo>
                          <a:pt x="9737916" y="6546601"/>
                          <a:pt x="9457523" y="6462972"/>
                          <a:pt x="9214218" y="6516987"/>
                        </a:cubicBezTo>
                        <a:cubicBezTo>
                          <a:pt x="8970913" y="6571002"/>
                          <a:pt x="8941462" y="6483959"/>
                          <a:pt x="8848092" y="6516987"/>
                        </a:cubicBezTo>
                        <a:cubicBezTo>
                          <a:pt x="8754722" y="6550015"/>
                          <a:pt x="8418030" y="6433878"/>
                          <a:pt x="8070072" y="6516987"/>
                        </a:cubicBezTo>
                        <a:cubicBezTo>
                          <a:pt x="7722114" y="6600096"/>
                          <a:pt x="7784020" y="6465672"/>
                          <a:pt x="7497999" y="6516987"/>
                        </a:cubicBezTo>
                        <a:cubicBezTo>
                          <a:pt x="7211978" y="6568302"/>
                          <a:pt x="7041097" y="6451509"/>
                          <a:pt x="6925926" y="6516987"/>
                        </a:cubicBezTo>
                        <a:cubicBezTo>
                          <a:pt x="6810755" y="6582465"/>
                          <a:pt x="6740008" y="6501607"/>
                          <a:pt x="6662772" y="6516987"/>
                        </a:cubicBezTo>
                        <a:cubicBezTo>
                          <a:pt x="6585536" y="6532367"/>
                          <a:pt x="6506036" y="6494693"/>
                          <a:pt x="6399618" y="6516987"/>
                        </a:cubicBezTo>
                        <a:cubicBezTo>
                          <a:pt x="6293200" y="6539281"/>
                          <a:pt x="5950949" y="6503896"/>
                          <a:pt x="5827545" y="6516987"/>
                        </a:cubicBezTo>
                        <a:cubicBezTo>
                          <a:pt x="5704141" y="6530078"/>
                          <a:pt x="5629785" y="6502862"/>
                          <a:pt x="5564392" y="6516987"/>
                        </a:cubicBezTo>
                        <a:cubicBezTo>
                          <a:pt x="5498999" y="6531112"/>
                          <a:pt x="5367678" y="6511828"/>
                          <a:pt x="5198265" y="6516987"/>
                        </a:cubicBezTo>
                        <a:cubicBezTo>
                          <a:pt x="5028852" y="6522146"/>
                          <a:pt x="4958468" y="6484347"/>
                          <a:pt x="4832138" y="6516987"/>
                        </a:cubicBezTo>
                        <a:cubicBezTo>
                          <a:pt x="4705808" y="6549627"/>
                          <a:pt x="4545259" y="6487652"/>
                          <a:pt x="4363038" y="6516987"/>
                        </a:cubicBezTo>
                        <a:cubicBezTo>
                          <a:pt x="4180817" y="6546322"/>
                          <a:pt x="4116206" y="6497919"/>
                          <a:pt x="3893938" y="6516987"/>
                        </a:cubicBezTo>
                        <a:cubicBezTo>
                          <a:pt x="3671670" y="6536055"/>
                          <a:pt x="3619000" y="6504192"/>
                          <a:pt x="3424838" y="6516987"/>
                        </a:cubicBezTo>
                        <a:cubicBezTo>
                          <a:pt x="3230676" y="6529782"/>
                          <a:pt x="3063182" y="6452759"/>
                          <a:pt x="2852765" y="6516987"/>
                        </a:cubicBezTo>
                        <a:cubicBezTo>
                          <a:pt x="2642348" y="6581215"/>
                          <a:pt x="2417747" y="6490307"/>
                          <a:pt x="2177718" y="6516987"/>
                        </a:cubicBezTo>
                        <a:cubicBezTo>
                          <a:pt x="1937689" y="6543667"/>
                          <a:pt x="1655606" y="6445215"/>
                          <a:pt x="1502672" y="6516987"/>
                        </a:cubicBezTo>
                        <a:cubicBezTo>
                          <a:pt x="1349738" y="6588759"/>
                          <a:pt x="1012460" y="6428236"/>
                          <a:pt x="736094" y="6516987"/>
                        </a:cubicBezTo>
                        <a:cubicBezTo>
                          <a:pt x="310145" y="6517135"/>
                          <a:pt x="74475" y="6191437"/>
                          <a:pt x="0" y="5780893"/>
                        </a:cubicBezTo>
                        <a:cubicBezTo>
                          <a:pt x="-63934" y="5527621"/>
                          <a:pt x="25991" y="5314712"/>
                          <a:pt x="0" y="5169912"/>
                        </a:cubicBezTo>
                        <a:cubicBezTo>
                          <a:pt x="-25991" y="5025112"/>
                          <a:pt x="37387" y="4871879"/>
                          <a:pt x="0" y="4760723"/>
                        </a:cubicBezTo>
                        <a:cubicBezTo>
                          <a:pt x="-37387" y="4649567"/>
                          <a:pt x="26127" y="4546597"/>
                          <a:pt x="0" y="4351533"/>
                        </a:cubicBezTo>
                        <a:cubicBezTo>
                          <a:pt x="-26127" y="4156469"/>
                          <a:pt x="49986" y="3921812"/>
                          <a:pt x="0" y="3690104"/>
                        </a:cubicBezTo>
                        <a:cubicBezTo>
                          <a:pt x="-49986" y="3458396"/>
                          <a:pt x="3064" y="3385616"/>
                          <a:pt x="0" y="3230467"/>
                        </a:cubicBezTo>
                        <a:cubicBezTo>
                          <a:pt x="-3064" y="3075318"/>
                          <a:pt x="57060" y="2727219"/>
                          <a:pt x="0" y="2569038"/>
                        </a:cubicBezTo>
                        <a:cubicBezTo>
                          <a:pt x="-57060" y="2410857"/>
                          <a:pt x="63772" y="2206634"/>
                          <a:pt x="0" y="2008504"/>
                        </a:cubicBezTo>
                        <a:cubicBezTo>
                          <a:pt x="-63772" y="1810374"/>
                          <a:pt x="58666" y="1535622"/>
                          <a:pt x="0" y="1397523"/>
                        </a:cubicBezTo>
                        <a:cubicBezTo>
                          <a:pt x="-58666" y="1259424"/>
                          <a:pt x="38984" y="1017573"/>
                          <a:pt x="0" y="73609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Tree>
    <p:extLst>
      <p:ext uri="{BB962C8B-B14F-4D97-AF65-F5344CB8AC3E}">
        <p14:creationId xmlns:p14="http://schemas.microsoft.com/office/powerpoint/2010/main" val="3597667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2398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1"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198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75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28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029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7"/>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3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911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7"/>
            <a:ext cx="1971675" cy="581183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365127"/>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67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1122680"/>
            <a:ext cx="78867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628650" y="3602360"/>
            <a:ext cx="78867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38226315"/>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702440"/>
            <a:ext cx="78867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335275812"/>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7F4F5"/>
        </a:solidFill>
        <a:effectLst/>
      </p:bgPr>
    </p:bg>
    <p:spTree>
      <p:nvGrpSpPr>
        <p:cNvPr id="1" name="Shape 151"/>
        <p:cNvGrpSpPr/>
        <p:nvPr/>
      </p:nvGrpSpPr>
      <p:grpSpPr>
        <a:xfrm>
          <a:off x="0" y="0"/>
          <a:ext cx="0" cy="0"/>
          <a:chOff x="0" y="0"/>
          <a:chExt cx="0" cy="0"/>
        </a:xfrm>
      </p:grpSpPr>
      <p:sp>
        <p:nvSpPr>
          <p:cNvPr id="3" name="Rectangle 1"/>
          <p:cNvSpPr/>
          <p:nvPr userDrawn="1"/>
        </p:nvSpPr>
        <p:spPr>
          <a:xfrm>
            <a:off x="126859" y="87801"/>
            <a:ext cx="8905460" cy="168294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grpSp>
        <p:nvGrpSpPr>
          <p:cNvPr id="4" name="Group 3"/>
          <p:cNvGrpSpPr/>
          <p:nvPr userDrawn="1"/>
        </p:nvGrpSpPr>
        <p:grpSpPr>
          <a:xfrm>
            <a:off x="111681" y="1762125"/>
            <a:ext cx="8976660" cy="5020563"/>
            <a:chOff x="215297" y="1331119"/>
            <a:chExt cx="6488273" cy="3606267"/>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sp>
          <p:nvSpPr>
            <p:cNvPr id="6" name="Freeform 5"/>
            <p:cNvSpPr/>
            <p:nvPr/>
          </p:nvSpPr>
          <p:spPr>
            <a:xfrm>
              <a:off x="215297" y="1331119"/>
              <a:ext cx="6488273" cy="3606267"/>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grpSp>
      <p:grpSp>
        <p:nvGrpSpPr>
          <p:cNvPr id="8" name="Group 7"/>
          <p:cNvGrpSpPr/>
          <p:nvPr userDrawn="1"/>
        </p:nvGrpSpPr>
        <p:grpSpPr>
          <a:xfrm>
            <a:off x="377049" y="341096"/>
            <a:ext cx="1931059"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latin typeface="Times New Roman" panose="02020603050405020304" pitchFamily="18" charset="0"/>
              </a:endParaRPr>
            </a:p>
          </p:txBody>
        </p:sp>
      </p:grpSp>
    </p:spTree>
    <p:extLst>
      <p:ext uri="{BB962C8B-B14F-4D97-AF65-F5344CB8AC3E}">
        <p14:creationId xmlns:p14="http://schemas.microsoft.com/office/powerpoint/2010/main" val="382788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959100"/>
            <a:ext cx="78867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628650" y="1722125"/>
            <a:ext cx="78867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967673470"/>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6" name="页脚占位符 5"/>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35149111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365125"/>
            <a:ext cx="78867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2" y="1482091"/>
            <a:ext cx="3915728"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628650" y="2368555"/>
            <a:ext cx="391668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4" y="1482091"/>
            <a:ext cx="3822859"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494" y="2368555"/>
            <a:ext cx="3822859"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8" name="页脚占位符 7"/>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
        <p:nvSpPr>
          <p:cNvPr id="11" name="矩形 10"/>
          <p:cNvSpPr/>
          <p:nvPr userDrawn="1"/>
        </p:nvSpPr>
        <p:spPr>
          <a:xfrm>
            <a:off x="6354139" y="4439041"/>
            <a:ext cx="58135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 </a:t>
            </a:r>
          </a:p>
        </p:txBody>
      </p:sp>
    </p:spTree>
    <p:extLst>
      <p:ext uri="{BB962C8B-B14F-4D97-AF65-F5344CB8AC3E}">
        <p14:creationId xmlns:p14="http://schemas.microsoft.com/office/powerpoint/2010/main" val="324193449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71255987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3" y="-1905"/>
            <a:ext cx="5263039"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5512596" y="457200"/>
            <a:ext cx="3294221"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5512119" y="1694180"/>
            <a:ext cx="3295174"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6" name="页脚占位符 5"/>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66373993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31" y="-7620"/>
            <a:ext cx="5263039"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307181" y="457200"/>
            <a:ext cx="3209925"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307184" y="1694180"/>
            <a:ext cx="3210401"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6" name="页脚占位符 5"/>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1860208545"/>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
        <p:nvSpPr>
          <p:cNvPr id="3"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4782359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27030"/>
            <a:ext cx="78867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668300246"/>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60697556"/>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FB475AF3-A322-416E-99D7-29F5A7799ECC}" type="datetimeFigureOut">
              <a:rPr lang="zh-CN" altLang="en-US" smtClean="0">
                <a:solidFill>
                  <a:prstClr val="black"/>
                </a:solidFill>
              </a:rPr>
              <a:pPr>
                <a:defRPr/>
              </a:pPr>
              <a:t>2025/2/3</a:t>
            </a:fld>
            <a:endParaRPr lang="zh-CN" altLang="en-US">
              <a:solidFill>
                <a:prstClr val="black"/>
              </a:solidFill>
            </a:endParaRPr>
          </a:p>
        </p:txBody>
      </p:sp>
      <p:sp>
        <p:nvSpPr>
          <p:cNvPr id="3" name="页脚占位符 2"/>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457950" y="6356355"/>
            <a:ext cx="2057400" cy="365125"/>
          </a:xfrm>
        </p:spPr>
        <p:txBody>
          <a:bodyPr/>
          <a:lstStyle/>
          <a:p>
            <a:pPr>
              <a:defRPr/>
            </a:pPr>
            <a:fld id="{10B49C96-558A-49EC-AD52-79C3D5970B39}" type="slidenum">
              <a:rPr lang="zh-CN" altLang="en-US" smtClean="0"/>
              <a:pPr>
                <a:defRPr/>
              </a:pPr>
              <a:t>‹#›</a:t>
            </a:fld>
            <a:endParaRPr lang="zh-CN" altLang="en-US"/>
          </a:p>
        </p:txBody>
      </p:sp>
    </p:spTree>
    <p:extLst>
      <p:ext uri="{BB962C8B-B14F-4D97-AF65-F5344CB8AC3E}">
        <p14:creationId xmlns:p14="http://schemas.microsoft.com/office/powerpoint/2010/main" val="315898587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6679959" y="6596393"/>
            <a:ext cx="3072911" cy="430887"/>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048230303"/>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1122680"/>
            <a:ext cx="78867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628650" y="3602360"/>
            <a:ext cx="78867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83278178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702440"/>
            <a:ext cx="78867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063147941"/>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959100"/>
            <a:ext cx="78867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628650" y="1722125"/>
            <a:ext cx="78867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9151241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6" name="页脚占位符 5"/>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20196336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365125"/>
            <a:ext cx="78867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2" y="1482091"/>
            <a:ext cx="3915728"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628650" y="2368555"/>
            <a:ext cx="391668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4" y="1482091"/>
            <a:ext cx="3822859"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494" y="2368555"/>
            <a:ext cx="3822859"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8" name="页脚占位符 7"/>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
        <p:nvSpPr>
          <p:cNvPr id="11" name="矩形 10"/>
          <p:cNvSpPr/>
          <p:nvPr userDrawn="1"/>
        </p:nvSpPr>
        <p:spPr>
          <a:xfrm>
            <a:off x="6354139" y="4439041"/>
            <a:ext cx="58135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Times New Roman" panose="02020603050405020304" pitchFamily="18" charset="0"/>
                <a:ea typeface="宋体"/>
                <a:cs typeface="+mn-cs"/>
              </a:rPr>
              <a:t> </a:t>
            </a:r>
          </a:p>
        </p:txBody>
      </p:sp>
    </p:spTree>
    <p:extLst>
      <p:ext uri="{BB962C8B-B14F-4D97-AF65-F5344CB8AC3E}">
        <p14:creationId xmlns:p14="http://schemas.microsoft.com/office/powerpoint/2010/main" val="72705145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187133909"/>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3" y="-1905"/>
            <a:ext cx="5263039"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5512596" y="457200"/>
            <a:ext cx="3294221"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5512119" y="1694180"/>
            <a:ext cx="3295174"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6" name="页脚占位符 5"/>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449535042"/>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31" y="-7620"/>
            <a:ext cx="5263039"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307181" y="457200"/>
            <a:ext cx="3209925"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307184" y="1694180"/>
            <a:ext cx="3210401"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6" name="页脚占位符 5"/>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180886319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
        <p:nvSpPr>
          <p:cNvPr id="3"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9803920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27030"/>
            <a:ext cx="78867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1574831399"/>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FFD-7E6E-44B7-A5C3-1DFBFE229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0923D-B2F0-4396-9732-9386E79BF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2718-831D-462C-85DA-FCF169ABCB4D}"/>
              </a:ext>
            </a:extLst>
          </p:cNvPr>
          <p:cNvSpPr>
            <a:spLocks noGrp="1"/>
          </p:cNvSpPr>
          <p:nvPr>
            <p:ph type="dt" sz="half" idx="10"/>
          </p:nvPr>
        </p:nvSpPr>
        <p:spPr/>
        <p:txBody>
          <a:bodyPr/>
          <a:lstStyle/>
          <a:p>
            <a:fld id="{0F500DDF-151D-4A04-8F16-20A7BC8381C2}" type="datetimeFigureOut">
              <a:rPr lang="en-US" smtClean="0"/>
              <a:t>3/2/2025</a:t>
            </a:fld>
            <a:endParaRPr lang="en-US"/>
          </a:p>
        </p:txBody>
      </p:sp>
      <p:sp>
        <p:nvSpPr>
          <p:cNvPr id="5" name="Footer Placeholder 4">
            <a:extLst>
              <a:ext uri="{FF2B5EF4-FFF2-40B4-BE49-F238E27FC236}">
                <a16:creationId xmlns:a16="http://schemas.microsoft.com/office/drawing/2014/main" id="{6306BA62-B053-4BDB-879F-E72184A8D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6B983-A639-40EF-9EE9-7B8B23D43220}"/>
              </a:ext>
            </a:extLst>
          </p:cNvPr>
          <p:cNvSpPr>
            <a:spLocks noGrp="1"/>
          </p:cNvSpPr>
          <p:nvPr>
            <p:ph type="sldNum" sz="quarter" idx="12"/>
          </p:nvPr>
        </p:nvSpPr>
        <p:spPr/>
        <p:txBody>
          <a:bodyPr/>
          <a:lstStyle/>
          <a:p>
            <a:fld id="{59B0292F-4D31-474D-9896-EF0E957B63DA}" type="slidenum">
              <a:rPr lang="en-US" smtClean="0"/>
              <a:t>‹#›</a:t>
            </a:fld>
            <a:endParaRPr lang="en-US"/>
          </a:p>
        </p:txBody>
      </p:sp>
    </p:spTree>
    <p:extLst>
      <p:ext uri="{BB962C8B-B14F-4D97-AF65-F5344CB8AC3E}">
        <p14:creationId xmlns:p14="http://schemas.microsoft.com/office/powerpoint/2010/main" val="111712288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2025/2/3</a:t>
            </a:fld>
            <a:endParaRPr lang="zh-CN" altLang="en-US">
              <a:solidFill>
                <a:prstClr val="black"/>
              </a:solidFill>
            </a:endParaRPr>
          </a:p>
        </p:txBody>
      </p:sp>
      <p:sp>
        <p:nvSpPr>
          <p:cNvPr id="5" name="页脚占位符 4"/>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457950" y="6356355"/>
            <a:ext cx="20574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07047337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5"/>
            <a:ext cx="2057400" cy="365125"/>
          </a:xfrm>
        </p:spPr>
        <p:txBody>
          <a:bodyPr/>
          <a:lstStyle>
            <a:lvl1pPr>
              <a:defRPr>
                <a:latin typeface="Times New Roman" panose="02020603050405020304" pitchFamily="18" charset="0"/>
              </a:defRPr>
            </a:lvl1pPr>
          </a:lstStyle>
          <a:p>
            <a:pPr>
              <a:defRPr/>
            </a:pPr>
            <a:fld id="{FB475AF3-A322-416E-99D7-29F5A7799ECC}" type="datetimeFigureOut">
              <a:rPr lang="zh-CN" altLang="en-US" smtClean="0">
                <a:solidFill>
                  <a:prstClr val="black"/>
                </a:solidFill>
              </a:rPr>
              <a:pPr>
                <a:defRPr/>
              </a:pPr>
              <a:t>2025/2/3</a:t>
            </a:fld>
            <a:endParaRPr lang="zh-CN" altLang="en-US">
              <a:solidFill>
                <a:prstClr val="black"/>
              </a:solidFill>
            </a:endParaRPr>
          </a:p>
        </p:txBody>
      </p:sp>
      <p:sp>
        <p:nvSpPr>
          <p:cNvPr id="3" name="页脚占位符 2"/>
          <p:cNvSpPr>
            <a:spLocks noGrp="1"/>
          </p:cNvSpPr>
          <p:nvPr>
            <p:ph type="ftr" sz="quarter" idx="11"/>
          </p:nvPr>
        </p:nvSpPr>
        <p:spPr>
          <a:xfrm>
            <a:off x="3028950" y="6356355"/>
            <a:ext cx="30861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457950" y="6356355"/>
            <a:ext cx="2057400" cy="365125"/>
          </a:xfrm>
        </p:spPr>
        <p:txBody>
          <a:bodyPr/>
          <a:lstStyle/>
          <a:p>
            <a:pPr>
              <a:defRPr/>
            </a:pPr>
            <a:fld id="{10B49C96-558A-49EC-AD52-79C3D5970B39}" type="slidenum">
              <a:rPr lang="zh-CN" altLang="en-US" smtClean="0"/>
              <a:pPr>
                <a:defRPr/>
              </a:pPr>
              <a:t>‹#›</a:t>
            </a:fld>
            <a:endParaRPr lang="zh-CN" altLang="en-US"/>
          </a:p>
        </p:txBody>
      </p:sp>
    </p:spTree>
    <p:extLst>
      <p:ext uri="{BB962C8B-B14F-4D97-AF65-F5344CB8AC3E}">
        <p14:creationId xmlns:p14="http://schemas.microsoft.com/office/powerpoint/2010/main" val="1645023431"/>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E31E5-9C54-4096-9F33-FBA5205F8935}"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9273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E31E5-9C54-4096-9F33-FBA5205F8935}"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368912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E31E5-9C54-4096-9F33-FBA5205F8935}"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389676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E31E5-9C54-4096-9F33-FBA5205F8935}"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400492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E31E5-9C54-4096-9F33-FBA5205F8935}"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181685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E31E5-9C54-4096-9F33-FBA5205F8935}"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258749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E31E5-9C54-4096-9F33-FBA5205F8935}"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1353621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E31E5-9C54-4096-9F33-FBA5205F8935}"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4731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1"/>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6" y="423058"/>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3"/>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3"/>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333974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E31E5-9C54-4096-9F33-FBA5205F8935}"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376655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E31E5-9C54-4096-9F33-FBA5205F8935}"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303679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E31E5-9C54-4096-9F33-FBA5205F8935}"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DC161-EED1-442C-B07B-C55D4BD97D07}" type="slidenum">
              <a:rPr lang="en-US" smtClean="0"/>
              <a:pPr/>
              <a:t>‹#›</a:t>
            </a:fld>
            <a:endParaRPr lang="en-US"/>
          </a:p>
        </p:txBody>
      </p:sp>
    </p:spTree>
    <p:extLst>
      <p:ext uri="{BB962C8B-B14F-4D97-AF65-F5344CB8AC3E}">
        <p14:creationId xmlns:p14="http://schemas.microsoft.com/office/powerpoint/2010/main" val="1548283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12" y="258928"/>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294377" y="1774827"/>
            <a:ext cx="8582415"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377051" y="341098"/>
            <a:ext cx="1931059"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78893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4272621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070321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490907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325237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145002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399849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12" y="258928"/>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294377" y="1774827"/>
            <a:ext cx="8582415"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377051" y="341098"/>
            <a:ext cx="1931059"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17408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9284878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621334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623079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171420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556973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6155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533455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3005959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718351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68850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922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334371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276806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11585042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343395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4050435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276011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86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1"/>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5"/>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029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4.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719333"/>
            <a:ext cx="77175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583467"/>
            <a:ext cx="77175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06430638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736" r:id="rId3"/>
    <p:sldLayoutId id="2147483737" r:id="rId4"/>
    <p:sldLayoutId id="2147483738" r:id="rId5"/>
    <p:sldLayoutId id="2147483739" r:id="rId6"/>
  </p:sldLayoutIdLst>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pPr defTabSz="914377"/>
            <a:fld id="{1FDED92B-7180-4E8E-9FA1-47FFA8006457}" type="datetimeFigureOut">
              <a:rPr lang="zh-CN" altLang="en-US" smtClean="0">
                <a:solidFill>
                  <a:prstClr val="black">
                    <a:tint val="75000"/>
                  </a:prstClr>
                </a:solidFill>
              </a:rPr>
              <a:pPr defTabSz="914377"/>
              <a:t>2025/2/3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pPr defTabSz="914377"/>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pPr defTabSz="914377"/>
            <a:fld id="{3B11227F-0E14-47DF-A00B-C9B5FCB87C35}" type="slidenum">
              <a:rPr lang="zh-CN" altLang="en-US" smtClean="0">
                <a:solidFill>
                  <a:prstClr val="black">
                    <a:tint val="75000"/>
                  </a:prstClr>
                </a:solidFill>
              </a:rPr>
              <a:pPr defTabSz="914377"/>
              <a:t>‹#›</a:t>
            </a:fld>
            <a:endParaRPr lang="zh-CN" altLang="en-US">
              <a:solidFill>
                <a:prstClr val="black">
                  <a:tint val="75000"/>
                </a:prstClr>
              </a:solidFill>
            </a:endParaRPr>
          </a:p>
        </p:txBody>
      </p:sp>
      <p:sp>
        <p:nvSpPr>
          <p:cNvPr id="8" name="TextBox 7">
            <a:extLst>
              <a:ext uri="{FF2B5EF4-FFF2-40B4-BE49-F238E27FC236}">
                <a16:creationId xmlns:a16="http://schemas.microsoft.com/office/drawing/2014/main" id="{366C5E70-9109-46EA-8A1E-67902B5A3549}"/>
              </a:ext>
            </a:extLst>
          </p:cNvPr>
          <p:cNvSpPr txBox="1"/>
          <p:nvPr userDrawn="1"/>
        </p:nvSpPr>
        <p:spPr>
          <a:xfrm>
            <a:off x="7231380" y="6492875"/>
            <a:ext cx="4572000" cy="369332"/>
          </a:xfrm>
          <a:prstGeom prst="rect">
            <a:avLst/>
          </a:prstGeom>
          <a:noFill/>
        </p:spPr>
        <p:txBody>
          <a:bodyPr wrap="square">
            <a:spAutoFit/>
          </a:bodyPr>
          <a:lstStyle/>
          <a:p>
            <a:r>
              <a:rPr lang="en-US" sz="1800" dirty="0">
                <a:latin typeface="Times New Roman" panose="02020603050405020304" pitchFamily="18" charset="0"/>
              </a:rPr>
              <a:t>Design by: </a:t>
            </a:r>
            <a:r>
              <a:rPr lang="en-US" sz="1800" dirty="0" err="1">
                <a:latin typeface="Times New Roman" panose="02020603050405020304" pitchFamily="18" charset="0"/>
              </a:rPr>
              <a:t>Hương</a:t>
            </a:r>
            <a:r>
              <a:rPr lang="en-US" sz="1800" dirty="0">
                <a:latin typeface="Times New Roman" panose="02020603050405020304" pitchFamily="18" charset="0"/>
              </a:rPr>
              <a:t> </a:t>
            </a:r>
            <a:r>
              <a:rPr lang="en-US" sz="1800" dirty="0" err="1">
                <a:latin typeface="Times New Roman" panose="02020603050405020304" pitchFamily="18" charset="0"/>
              </a:rPr>
              <a:t>Thảo</a:t>
            </a:r>
            <a:endParaRPr lang="en-US" sz="1800" dirty="0">
              <a:latin typeface="Times New Roman" panose="02020603050405020304" pitchFamily="18" charset="0"/>
            </a:endParaRPr>
          </a:p>
        </p:txBody>
      </p:sp>
    </p:spTree>
    <p:extLst>
      <p:ext uri="{BB962C8B-B14F-4D97-AF65-F5344CB8AC3E}">
        <p14:creationId xmlns:p14="http://schemas.microsoft.com/office/powerpoint/2010/main" val="34122766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7042639" y="6584951"/>
            <a:ext cx="2356339"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31827052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7042639" y="6584951"/>
            <a:ext cx="2356339"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pPr>
              <a:defRPr/>
            </a:pPr>
            <a:r>
              <a:rPr lang="en-US" altLang="zh-CN"/>
              <a:t>Hương Thảo: tranthao121004@gmail.com</a:t>
            </a:r>
            <a:endParaRPr lang="zh-CN" altLang="en-US" dirty="0"/>
          </a:p>
        </p:txBody>
      </p:sp>
    </p:spTree>
    <p:extLst>
      <p:ext uri="{BB962C8B-B14F-4D97-AF65-F5344CB8AC3E}">
        <p14:creationId xmlns:p14="http://schemas.microsoft.com/office/powerpoint/2010/main" val="39493922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E31E5-9C54-4096-9F33-FBA5205F8935}" type="datetimeFigureOut">
              <a:rPr lang="en-US" smtClean="0"/>
              <a:pPr/>
              <a:t>3/2/2025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atin typeface="Times New Roman" panose="02020603050405020304" pitchFamily="18" charset="0"/>
              </a:rPr>
              <a:t>Design by: Hương Thảo</a:t>
            </a:r>
            <a:endParaRPr lang="en-US" dirty="0">
              <a:latin typeface="Times New Roman" panose="02020603050405020304" pitchFamily="18" charset="0"/>
            </a:endParaRPr>
          </a:p>
        </p:txBody>
      </p:sp>
    </p:spTree>
    <p:extLst>
      <p:ext uri="{BB962C8B-B14F-4D97-AF65-F5344CB8AC3E}">
        <p14:creationId xmlns:p14="http://schemas.microsoft.com/office/powerpoint/2010/main" val="108358225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177979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6097497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4.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 Id="rId5" Type="http://schemas.microsoft.com/office/2007/relationships/hdphoto" Target="../media/hdphoto4.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 Id="rId5" Type="http://schemas.microsoft.com/office/2007/relationships/hdphoto" Target="../media/hdphoto3.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5" Type="http://schemas.microsoft.com/office/2007/relationships/hdphoto" Target="../media/hdphoto4.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2.xml"/><Relationship Id="rId6" Type="http://schemas.openxmlformats.org/officeDocument/2006/relationships/image" Target="../media/image19.png"/><Relationship Id="rId5" Type="http://schemas.openxmlformats.org/officeDocument/2006/relationships/slide" Target="slide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4.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34.jpe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6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5" Type="http://schemas.microsoft.com/office/2007/relationships/hdphoto" Target="../media/hdphoto4.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748607" y="1684358"/>
            <a:ext cx="7646789" cy="4424363"/>
            <a:chOff x="1990923" y="1136673"/>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990923" y="1136673"/>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477689" y="3058437"/>
              <a:ext cx="2339873" cy="807913"/>
            </a:xfrm>
            <a:prstGeom prst="rect">
              <a:avLst/>
            </a:prstGeom>
            <a:noFill/>
          </p:spPr>
          <p:txBody>
            <a:bodyPr wrap="square" rtlCol="0">
              <a:spAutoFit/>
            </a:bodyPr>
            <a:lstStyle/>
            <a:p>
              <a:r>
                <a:rPr lang="en-US" altLang="zh-CN" sz="36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HỌA MI HÓT</a:t>
              </a:r>
            </a:p>
            <a:p>
              <a:r>
                <a:rPr lang="en-US" altLang="zh-CN" sz="28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Trang 16</a:t>
              </a:r>
              <a:endParaRPr lang="zh-CN" altLang="en-US" sz="28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972968" y="2377018"/>
              <a:ext cx="3041009" cy="638444"/>
            </a:xfrm>
            <a:prstGeom prst="rect">
              <a:avLst/>
            </a:prstGeom>
            <a:noFill/>
          </p:spPr>
          <p:txBody>
            <a:bodyPr wrap="square" rtlCol="0">
              <a:spAutoFit/>
            </a:bodyPr>
            <a:lstStyle/>
            <a:p>
              <a:pPr algn="ctr">
                <a:lnSpc>
                  <a:spcPct val="150000"/>
                </a:lnSpc>
              </a:pPr>
              <a:r>
                <a:rPr lang="en-US" sz="3735" b="1" dirty="0">
                  <a:solidFill>
                    <a:srgbClr val="0038A8"/>
                  </a:solidFill>
                  <a:latin typeface="Times New Roman" panose="02020603050405020304" pitchFamily="18" charset="0"/>
                  <a:cs typeface="Times New Roman" panose="02020603050405020304" pitchFamily="18" charset="0"/>
                </a:rPr>
                <a:t>BÀI 3</a:t>
              </a: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2266" y="5173643"/>
            <a:ext cx="1416535" cy="14165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D1BA16C-7EA5-48F4-8346-56A3175E0110}"/>
              </a:ext>
            </a:extLst>
          </p:cNvPr>
          <p:cNvSpPr txBox="1"/>
          <p:nvPr/>
        </p:nvSpPr>
        <p:spPr>
          <a:xfrm>
            <a:off x="485202" y="602736"/>
            <a:ext cx="1577788" cy="1200329"/>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TUẦN 20</a:t>
            </a:r>
          </a:p>
        </p:txBody>
      </p:sp>
      <p:sp>
        <p:nvSpPr>
          <p:cNvPr id="14" name="TextBox 13">
            <a:extLst>
              <a:ext uri="{FF2B5EF4-FFF2-40B4-BE49-F238E27FC236}">
                <a16:creationId xmlns:a16="http://schemas.microsoft.com/office/drawing/2014/main" id="{75E32ADA-523D-4ACC-BA1B-20E677F68055}"/>
              </a:ext>
            </a:extLst>
          </p:cNvPr>
          <p:cNvSpPr txBox="1"/>
          <p:nvPr/>
        </p:nvSpPr>
        <p:spPr>
          <a:xfrm>
            <a:off x="2596965" y="541184"/>
            <a:ext cx="6408082" cy="830997"/>
          </a:xfrm>
          <a:prstGeom prst="rect">
            <a:avLst/>
          </a:prstGeom>
          <a:noFill/>
        </p:spPr>
        <p:txBody>
          <a:bodyPr wrap="square" rtlCol="0">
            <a:spAutoFit/>
          </a:bodyPr>
          <a:lstStyle/>
          <a:p>
            <a:r>
              <a:rPr lang="en-US" sz="4800" b="1" dirty="0">
                <a:solidFill>
                  <a:srgbClr val="FFFFFF"/>
                </a:solidFill>
                <a:latin typeface="Times New Roman" panose="02020603050405020304" pitchFamily="18" charset="0"/>
                <a:cs typeface="Times New Roman" panose="02020603050405020304" pitchFamily="18" charset="0"/>
              </a:rPr>
              <a:t>VẺ ĐẸP QUANH TA</a:t>
            </a:r>
          </a:p>
        </p:txBody>
      </p:sp>
    </p:spTree>
    <p:extLst>
      <p:ext uri="{BB962C8B-B14F-4D97-AF65-F5344CB8AC3E}">
        <p14:creationId xmlns:p14="http://schemas.microsoft.com/office/powerpoint/2010/main" val="148984419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91EE64-D330-4C42-8FE4-7F41C4C57A6C}"/>
              </a:ext>
            </a:extLst>
          </p:cNvPr>
          <p:cNvSpPr txBox="1"/>
          <p:nvPr/>
        </p:nvSpPr>
        <p:spPr>
          <a:xfrm>
            <a:off x="372534" y="5089803"/>
            <a:ext cx="2268708" cy="742511"/>
          </a:xfrm>
          <a:prstGeom prst="rect">
            <a:avLst/>
          </a:prstGeom>
          <a:noFill/>
        </p:spPr>
        <p:txBody>
          <a:bodyPr wrap="square" rtlCol="0">
            <a:spAutoFit/>
          </a:bodyPr>
          <a:lstStyle/>
          <a:p>
            <a:pPr defTabSz="1219170">
              <a:lnSpc>
                <a:spcPct val="150000"/>
              </a:lnSpc>
              <a:buClr>
                <a:srgbClr val="000000"/>
              </a:buClr>
            </a:pPr>
            <a:r>
              <a:rPr lang="en-US" sz="3200" b="1" kern="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Luồng</a:t>
            </a: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sáng</a:t>
            </a:r>
            <a:endPar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descr="Hà Nội đẹp mơ màng trong nắng mùa thu">
            <a:extLst>
              <a:ext uri="{FF2B5EF4-FFF2-40B4-BE49-F238E27FC236}">
                <a16:creationId xmlns:a16="http://schemas.microsoft.com/office/drawing/2014/main" id="{C23A6BC0-CCCC-4CFD-ADAA-914F18B1EE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17021" y="264894"/>
            <a:ext cx="6909958" cy="4666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1912FC-38F0-4252-BD68-7C7DD0B60AEC}"/>
              </a:ext>
            </a:extLst>
          </p:cNvPr>
          <p:cNvSpPr txBox="1"/>
          <p:nvPr/>
        </p:nvSpPr>
        <p:spPr>
          <a:xfrm>
            <a:off x="2437241" y="5255849"/>
            <a:ext cx="6486625" cy="1077218"/>
          </a:xfrm>
          <a:prstGeom prst="rect">
            <a:avLst/>
          </a:prstGeom>
          <a:noFill/>
        </p:spPr>
        <p:txBody>
          <a:bodyPr wrap="square" rtlCol="0">
            <a:spAutoFit/>
          </a:bodyPr>
          <a:lstStyle/>
          <a:p>
            <a:pPr defTabSz="1219170">
              <a:buClr>
                <a:srgbClr val="000000"/>
              </a:buClr>
            </a:pP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ánh sáng di chuyển</a:t>
            </a:r>
            <a:r>
              <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một chiều</a:t>
            </a:r>
            <a:r>
              <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nhất</a:t>
            </a:r>
            <a:r>
              <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định.</a:t>
            </a:r>
            <a:endPar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119987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F6BCDF-9F5D-43EF-8D2F-74DA0EBB0C5C}"/>
              </a:ext>
            </a:extLst>
          </p:cNvPr>
          <p:cNvSpPr txBox="1"/>
          <p:nvPr/>
        </p:nvSpPr>
        <p:spPr>
          <a:xfrm>
            <a:off x="243991" y="50015"/>
            <a:ext cx="8900009" cy="7226297"/>
          </a:xfrm>
          <a:prstGeom prst="roundRect">
            <a:avLst>
              <a:gd name="adj" fmla="val 7439"/>
            </a:avLst>
          </a:prstGeom>
          <a:noFill/>
        </p:spPr>
        <p:txBody>
          <a:bodyPr wrap="square" rtlCol="0">
            <a:spAutoFit/>
          </a:bodyPr>
          <a:lstStyle/>
          <a:p>
            <a:pPr defTabSz="1219170">
              <a:lnSpc>
                <a:spcPct val="105000"/>
              </a:lnSpc>
              <a:buClr>
                <a:srgbClr val="000000"/>
              </a:buClr>
            </a:pPr>
            <a:r>
              <a:rPr lang="en-US"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a:t>
            </a:r>
            <a:r>
              <a:rPr lang="vi-VN" sz="34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sang</a:t>
            </a:r>
            <a:r>
              <a:rPr lang="en-US" sz="34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400" b="1" kern="0" dirty="0" err="1"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thêm</a:t>
            </a:r>
            <a:r>
              <a:rPr lang="vi-VN" sz="34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ra. Những luồng sáng chiếu qua các chùm lộc mới nhú, rực rỡ hơn. Những gợn sóng trên hồ hoà nhịp với tiếng hoạ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400"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        </a:t>
            </a:r>
            <a:r>
              <a:rPr lang="en-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6391" y="312813"/>
            <a:ext cx="368486" cy="368486"/>
          </a:xfrm>
          <a:prstGeom prst="rect">
            <a:avLst/>
          </a:prstGeom>
        </p:spPr>
      </p:pic>
      <p:cxnSp>
        <p:nvCxnSpPr>
          <p:cNvPr id="9" name="Straight Connector 8">
            <a:extLst>
              <a:ext uri="{FF2B5EF4-FFF2-40B4-BE49-F238E27FC236}">
                <a16:creationId xmlns:a16="http://schemas.microsoft.com/office/drawing/2014/main" id="{9F5BF678-9636-440D-A72F-62D145FC5C1C}"/>
              </a:ext>
            </a:extLst>
          </p:cNvPr>
          <p:cNvCxnSpPr/>
          <p:nvPr/>
        </p:nvCxnSpPr>
        <p:spPr>
          <a:xfrm flipV="1">
            <a:off x="4289453" y="1214160"/>
            <a:ext cx="404542" cy="34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17123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42CF2-4956-433B-A1E1-1EC383AA4519}"/>
              </a:ext>
            </a:extLst>
          </p:cNvPr>
          <p:cNvSpPr/>
          <p:nvPr/>
        </p:nvSpPr>
        <p:spPr>
          <a:xfrm>
            <a:off x="565609" y="5531290"/>
            <a:ext cx="8256657" cy="1654748"/>
          </a:xfrm>
          <a:prstGeom prst="rect">
            <a:avLst/>
          </a:prstGeom>
        </p:spPr>
        <p:txBody>
          <a:bodyPr wrap="square">
            <a:spAutoFit/>
          </a:bodyPr>
          <a:lstStyle/>
          <a:p>
            <a:pPr defTabSz="1219170">
              <a:lnSpc>
                <a:spcPct val="150000"/>
              </a:lnSpc>
              <a:buClr>
                <a:srgbClr val="000000"/>
              </a:buClr>
            </a:pPr>
            <a:r>
              <a:rPr lang="en-US"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a:t>
            </a:r>
            <a:r>
              <a:rPr lang="vi-VN"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ộc</a:t>
            </a:r>
            <a:r>
              <a:rPr lang="en-US"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6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lá mới bắt đầu mọc vào</a:t>
            </a:r>
            <a:r>
              <a:rPr lang="en-US" sz="36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6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3600" b="1" kern="0" dirty="0" err="1">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36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a:p>
            <a:pPr defTabSz="1219170">
              <a:lnSpc>
                <a:spcPct val="150000"/>
              </a:lnSpc>
              <a:buClr>
                <a:srgbClr val="000000"/>
              </a:buClr>
            </a:pPr>
            <a:endParaRPr lang="vi-VN"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8" descr="Lộc non mùa hạ sau trận mưa rào | Rồi 3 ngày nữa sẽ toi vì b… | Flickr">
            <a:extLst>
              <a:ext uri="{FF2B5EF4-FFF2-40B4-BE49-F238E27FC236}">
                <a16:creationId xmlns:a16="http://schemas.microsoft.com/office/drawing/2014/main" id="{D41E2E8B-8A47-400B-B711-6DDD059D7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62" y="219377"/>
            <a:ext cx="7340676" cy="492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8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F6BCDF-9F5D-43EF-8D2F-74DA0EBB0C5C}"/>
              </a:ext>
            </a:extLst>
          </p:cNvPr>
          <p:cNvSpPr txBox="1"/>
          <p:nvPr/>
        </p:nvSpPr>
        <p:spPr>
          <a:xfrm>
            <a:off x="201289" y="69069"/>
            <a:ext cx="9064559" cy="5006233"/>
          </a:xfrm>
          <a:prstGeom prst="roundRect">
            <a:avLst>
              <a:gd name="adj" fmla="val 7439"/>
            </a:avLst>
          </a:prstGeom>
          <a:noFill/>
        </p:spPr>
        <p:txBody>
          <a:bodyPr wrap="square" rtlCol="0">
            <a:spAutoFit/>
          </a:bodyPr>
          <a:lstStyle/>
          <a:p>
            <a:pPr defTabSz="1219170">
              <a:lnSpc>
                <a:spcPct val="120000"/>
              </a:lnSpc>
              <a:buClr>
                <a:srgbClr val="000000"/>
              </a:buClr>
            </a:pPr>
            <a:r>
              <a:rPr lang="en-US"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a:t>
            </a:r>
            <a:r>
              <a:rPr lang="en-US" sz="2800" b="1" kern="0" dirty="0" err="1"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thêm</a:t>
            </a:r>
            <a:r>
              <a:rPr lang="en-US" sz="28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ra</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Những luồng sáng chiếu qua các chùm lộc mới nhú, rực rỡ hơn. Những gợn sóng trên hồ hoà nhịp với tiếng hoạ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        </a:t>
            </a:r>
            <a:r>
              <a:rPr lang="en-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3991" y="380546"/>
            <a:ext cx="368486" cy="368486"/>
          </a:xfrm>
          <a:prstGeom prst="rect">
            <a:avLst/>
          </a:prstGeom>
        </p:spPr>
      </p:pic>
      <p:cxnSp>
        <p:nvCxnSpPr>
          <p:cNvPr id="20" name="Straight Connector 19">
            <a:extLst>
              <a:ext uri="{FF2B5EF4-FFF2-40B4-BE49-F238E27FC236}">
                <a16:creationId xmlns:a16="http://schemas.microsoft.com/office/drawing/2014/main" id="{56630B73-6D8A-4E5F-A4BB-6AB651DA1F8B}"/>
              </a:ext>
            </a:extLst>
          </p:cNvPr>
          <p:cNvCxnSpPr/>
          <p:nvPr/>
        </p:nvCxnSpPr>
        <p:spPr>
          <a:xfrm flipV="1">
            <a:off x="8030392" y="3758598"/>
            <a:ext cx="444996" cy="34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AB9FF69-2827-4B0D-B7A2-C8115152B159}"/>
              </a:ext>
            </a:extLst>
          </p:cNvPr>
          <p:cNvSpPr/>
          <p:nvPr/>
        </p:nvSpPr>
        <p:spPr>
          <a:xfrm>
            <a:off x="201289" y="5070506"/>
            <a:ext cx="1769248" cy="742511"/>
          </a:xfrm>
          <a:prstGeom prst="rect">
            <a:avLst/>
          </a:prstGeom>
        </p:spPr>
        <p:txBody>
          <a:bodyPr wrap="square">
            <a:spAutoFit/>
          </a:bodyPr>
          <a:lstStyle/>
          <a:p>
            <a:pPr defTabSz="1219170">
              <a:lnSpc>
                <a:spcPct val="150000"/>
              </a:lnSpc>
              <a:buClr>
                <a:srgbClr val="000000"/>
              </a:buClr>
            </a:pP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D</a:t>
            </a: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ìu</a:t>
            </a: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dặt</a:t>
            </a: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327FD14B-5535-48AB-8DE1-DDCF9ED9BC20}"/>
              </a:ext>
            </a:extLst>
          </p:cNvPr>
          <p:cNvSpPr txBox="1"/>
          <p:nvPr/>
        </p:nvSpPr>
        <p:spPr>
          <a:xfrm>
            <a:off x="1654614" y="5240542"/>
            <a:ext cx="7288097" cy="1077218"/>
          </a:xfrm>
          <a:prstGeom prst="rect">
            <a:avLst/>
          </a:prstGeom>
          <a:noFill/>
        </p:spPr>
        <p:txBody>
          <a:bodyPr wrap="square" rtlCol="0">
            <a:spAutoFit/>
          </a:bodyPr>
          <a:lstStyle/>
          <a:p>
            <a:pPr defTabSz="1219170">
              <a:buClr>
                <a:srgbClr val="000000"/>
              </a:buClr>
            </a:pP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âm thanh lúc nhanh, lúc chậm một cách</a:t>
            </a:r>
            <a:r>
              <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nhịp nhàng và êm nhẹ.</a:t>
            </a:r>
            <a:endParaRPr lang="en-US" sz="3200" b="1" kern="0" dirty="0">
              <a:solidFill>
                <a:srgbClr val="FC7D77">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id="{464EE807-C5BF-4844-ACEE-96AA63ADCEC9}"/>
              </a:ext>
            </a:extLst>
          </p:cNvPr>
          <p:cNvCxnSpPr/>
          <p:nvPr/>
        </p:nvCxnSpPr>
        <p:spPr>
          <a:xfrm flipV="1">
            <a:off x="454567" y="4302837"/>
            <a:ext cx="444996" cy="34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31177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348101" y="183777"/>
            <a:ext cx="776411" cy="700229"/>
          </a:xfrm>
          <a:prstGeom prst="rect">
            <a:avLst/>
          </a:prstGeom>
        </p:spPr>
      </p:pic>
      <p:sp>
        <p:nvSpPr>
          <p:cNvPr id="6" name="Rectangle 5">
            <a:extLst>
              <a:ext uri="{FF2B5EF4-FFF2-40B4-BE49-F238E27FC236}">
                <a16:creationId xmlns:a16="http://schemas.microsoft.com/office/drawing/2014/main" id="{8E52BE51-D649-4526-9277-FF3ADEE969EC}"/>
              </a:ext>
            </a:extLst>
          </p:cNvPr>
          <p:cNvSpPr/>
          <p:nvPr/>
        </p:nvSpPr>
        <p:spPr>
          <a:xfrm>
            <a:off x="348101" y="920457"/>
            <a:ext cx="8955121" cy="2181046"/>
          </a:xfrm>
          <a:prstGeom prst="rect">
            <a:avLst/>
          </a:prstGeom>
        </p:spPr>
        <p:txBody>
          <a:bodyPr wrap="square">
            <a:spAutoFit/>
          </a:bodyPr>
          <a:lstStyle/>
          <a:p>
            <a:pPr defTabSz="1219170">
              <a:lnSpc>
                <a:spcPct val="13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Da trời bỗng xanh hơn, những làn mây trắng trắng hơn, xốp hơn, trôi nhẹ nhàng hơn.</a:t>
            </a:r>
          </a:p>
        </p:txBody>
      </p:sp>
      <p:grpSp>
        <p:nvGrpSpPr>
          <p:cNvPr id="2" name="Group 1">
            <a:extLst>
              <a:ext uri="{FF2B5EF4-FFF2-40B4-BE49-F238E27FC236}">
                <a16:creationId xmlns:a16="http://schemas.microsoft.com/office/drawing/2014/main" id="{00759FBC-20E1-7046-AEBE-04A4927D0159}"/>
              </a:ext>
            </a:extLst>
          </p:cNvPr>
          <p:cNvGrpSpPr/>
          <p:nvPr/>
        </p:nvGrpSpPr>
        <p:grpSpPr>
          <a:xfrm>
            <a:off x="1290623" y="2665040"/>
            <a:ext cx="104842" cy="387251"/>
            <a:chOff x="8719213" y="2921749"/>
            <a:chExt cx="141062" cy="353729"/>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F51EBCE0-BD00-4979-95AC-2D41667FE862}"/>
              </a:ext>
            </a:extLst>
          </p:cNvPr>
          <p:cNvSpPr txBox="1"/>
          <p:nvPr/>
        </p:nvSpPr>
        <p:spPr>
          <a:xfrm>
            <a:off x="133830" y="2921210"/>
            <a:ext cx="9169392" cy="2265419"/>
          </a:xfrm>
          <a:prstGeom prst="roundRect">
            <a:avLst>
              <a:gd name="adj" fmla="val 7439"/>
            </a:avLst>
          </a:prstGeom>
          <a:noFill/>
        </p:spPr>
        <p:txBody>
          <a:bodyPr wrap="square" rtlCol="0">
            <a:spAutoFit/>
          </a:bodyPr>
          <a:lstStyle/>
          <a:p>
            <a:pPr defTabSz="1219170">
              <a:lnSpc>
                <a:spcPct val="13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Tiếng hót dìu dặt của hoạ mi giục các loài chim dạo lên những khúc nhạc tưng bừng, ngợi ca núi sông </a:t>
            </a: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đổi mới.        </a:t>
            </a:r>
            <a:r>
              <a:rPr lang="en-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cxnSp>
        <p:nvCxnSpPr>
          <p:cNvPr id="38" name="Straight Connector 37">
            <a:extLst>
              <a:ext uri="{FF2B5EF4-FFF2-40B4-BE49-F238E27FC236}">
                <a16:creationId xmlns:a16="http://schemas.microsoft.com/office/drawing/2014/main" id="{32BE4F4D-9254-4A28-B126-E49DB129F7DB}"/>
              </a:ext>
            </a:extLst>
          </p:cNvPr>
          <p:cNvCxnSpPr>
            <a:cxnSpLocks/>
          </p:cNvCxnSpPr>
          <p:nvPr/>
        </p:nvCxnSpPr>
        <p:spPr>
          <a:xfrm flipH="1">
            <a:off x="5504055" y="1203040"/>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C4F377-3E98-4798-BAA8-1CD7D705D504}"/>
              </a:ext>
            </a:extLst>
          </p:cNvPr>
          <p:cNvCxnSpPr>
            <a:cxnSpLocks/>
          </p:cNvCxnSpPr>
          <p:nvPr/>
        </p:nvCxnSpPr>
        <p:spPr>
          <a:xfrm flipH="1">
            <a:off x="3688284" y="1956354"/>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13354AF-7D6B-445B-90EF-70B140B192FC}"/>
              </a:ext>
            </a:extLst>
          </p:cNvPr>
          <p:cNvCxnSpPr>
            <a:cxnSpLocks/>
          </p:cNvCxnSpPr>
          <p:nvPr/>
        </p:nvCxnSpPr>
        <p:spPr>
          <a:xfrm flipH="1">
            <a:off x="5473654" y="1872874"/>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F7A4D1-5C05-41DD-8381-DCAF46BCFCBF}"/>
              </a:ext>
            </a:extLst>
          </p:cNvPr>
          <p:cNvCxnSpPr>
            <a:cxnSpLocks/>
          </p:cNvCxnSpPr>
          <p:nvPr/>
        </p:nvCxnSpPr>
        <p:spPr>
          <a:xfrm flipH="1">
            <a:off x="8550949" y="4053919"/>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FF7265D-E96B-4222-B1DE-2085BC923250}"/>
              </a:ext>
            </a:extLst>
          </p:cNvPr>
          <p:cNvGrpSpPr/>
          <p:nvPr/>
        </p:nvGrpSpPr>
        <p:grpSpPr>
          <a:xfrm>
            <a:off x="6239827" y="4633414"/>
            <a:ext cx="104842" cy="387251"/>
            <a:chOff x="8719213" y="2921749"/>
            <a:chExt cx="141062" cy="353729"/>
          </a:xfrm>
        </p:grpSpPr>
        <p:cxnSp>
          <p:nvCxnSpPr>
            <p:cNvPr id="43" name="Straight Connector 42">
              <a:extLst>
                <a:ext uri="{FF2B5EF4-FFF2-40B4-BE49-F238E27FC236}">
                  <a16:creationId xmlns:a16="http://schemas.microsoft.com/office/drawing/2014/main" id="{5D4E53B2-81B2-41C4-952C-FE387BCEF0DF}"/>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79ACB5-81E2-4CED-BD67-80E989A8E3AE}"/>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B6306FE2-4403-4EEF-85EC-885C07D9A36F}"/>
              </a:ext>
            </a:extLst>
          </p:cNvPr>
          <p:cNvCxnSpPr>
            <a:cxnSpLocks/>
          </p:cNvCxnSpPr>
          <p:nvPr/>
        </p:nvCxnSpPr>
        <p:spPr>
          <a:xfrm flipH="1">
            <a:off x="6359108" y="3257919"/>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502A6B3-D271-457C-A778-20772D533CF3}"/>
              </a:ext>
            </a:extLst>
          </p:cNvPr>
          <p:cNvCxnSpPr>
            <a:cxnSpLocks/>
          </p:cNvCxnSpPr>
          <p:nvPr/>
        </p:nvCxnSpPr>
        <p:spPr>
          <a:xfrm flipH="1">
            <a:off x="1255322" y="3966184"/>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23FC85-D1C0-42E6-BAB6-4C6350DD4082}"/>
              </a:ext>
            </a:extLst>
          </p:cNvPr>
          <p:cNvCxnSpPr>
            <a:cxnSpLocks/>
          </p:cNvCxnSpPr>
          <p:nvPr/>
        </p:nvCxnSpPr>
        <p:spPr>
          <a:xfrm flipH="1">
            <a:off x="2451186" y="1203041"/>
            <a:ext cx="69167" cy="387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75900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up)">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500"/>
                                        <p:tgtEl>
                                          <p:spTgt spid="45"/>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F6BCDF-9F5D-43EF-8D2F-74DA0EBB0C5C}"/>
              </a:ext>
            </a:extLst>
          </p:cNvPr>
          <p:cNvSpPr txBox="1"/>
          <p:nvPr/>
        </p:nvSpPr>
        <p:spPr>
          <a:xfrm>
            <a:off x="186267" y="0"/>
            <a:ext cx="8957734" cy="7226297"/>
          </a:xfrm>
          <a:prstGeom prst="roundRect">
            <a:avLst>
              <a:gd name="adj" fmla="val 7439"/>
            </a:avLst>
          </a:prstGeom>
          <a:noFill/>
        </p:spPr>
        <p:txBody>
          <a:bodyPr wrap="square" rtlCol="0">
            <a:spAutoFit/>
          </a:bodyPr>
          <a:lstStyle/>
          <a:p>
            <a:pPr defTabSz="1219170">
              <a:lnSpc>
                <a:spcPct val="105000"/>
              </a:lnSpc>
              <a:buClr>
                <a:srgbClr val="000000"/>
              </a:buClr>
            </a:pPr>
            <a:r>
              <a:rPr lang="en-US"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a:t>
            </a:r>
            <a:r>
              <a:rPr lang="en-US" sz="3400" b="1" kern="0" dirty="0" err="1"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thêm</a:t>
            </a:r>
            <a:r>
              <a:rPr lang="en-US" sz="34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ra</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Những luồng sáng chiếu qua các chùm lộc mới nhú, rực rỡ hơn. Những gợn sóng trên hồ hoà nhịp với tiếng hoạ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400"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34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   </a:t>
            </a:r>
            <a:r>
              <a:rPr lang="vi-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41868" y="251533"/>
            <a:ext cx="421401" cy="421401"/>
          </a:xfrm>
          <a:prstGeom prst="rect">
            <a:avLst/>
          </a:prstGeom>
        </p:spPr>
      </p:pic>
    </p:spTree>
    <p:custDataLst>
      <p:tags r:id="rId1"/>
    </p:custDataLst>
    <p:extLst>
      <p:ext uri="{BB962C8B-B14F-4D97-AF65-F5344CB8AC3E}">
        <p14:creationId xmlns:p14="http://schemas.microsoft.com/office/powerpoint/2010/main" val="215400424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F6BCDF-9F5D-43EF-8D2F-74DA0EBB0C5C}"/>
              </a:ext>
            </a:extLst>
          </p:cNvPr>
          <p:cNvSpPr txBox="1"/>
          <p:nvPr/>
        </p:nvSpPr>
        <p:spPr>
          <a:xfrm>
            <a:off x="205423" y="320919"/>
            <a:ext cx="8822267" cy="2851437"/>
          </a:xfrm>
          <a:prstGeom prst="roundRect">
            <a:avLst>
              <a:gd name="adj" fmla="val 7439"/>
            </a:avLst>
          </a:prstGeom>
          <a:noFill/>
        </p:spPr>
        <p:txBody>
          <a:bodyPr wrap="square" rtlCol="0">
            <a:spAutoFit/>
          </a:bodyPr>
          <a:lstStyle/>
          <a:p>
            <a:pPr defTabSz="1219170">
              <a:lnSpc>
                <a:spcPct val="130000"/>
              </a:lnSpc>
              <a:buClr>
                <a:srgbClr val="000000"/>
              </a:buClr>
            </a:pPr>
            <a:r>
              <a:rPr lang="en-US"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a:solidFill>
                  <a:srgbClr val="8B5607"/>
                </a:solidFill>
                <a:latin typeface="Times New Roman" panose="02020603050405020304" pitchFamily="18" charset="0"/>
                <a:ea typeface="Arial-Rounded" panose="020B0500000000000000" pitchFamily="34" charset="0"/>
                <a:cs typeface="Times New Roman" panose="02020603050405020304" pitchFamily="18" charset="0"/>
                <a:sym typeface="Arial"/>
              </a:rPr>
              <a:t>Chim, mây, nước và hoa đều cho rằng tiếng hót kì diệu của hoạ mi đã làm cho tất cả bừng tỉnh giấc… Hoạ mi thấy lòng vui sướng, cố hót hay hơn.</a:t>
            </a:r>
            <a:r>
              <a:rPr lang="vi-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lang="en-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33" y="787220"/>
            <a:ext cx="413065" cy="413065"/>
          </a:xfrm>
          <a:prstGeom prst="rect">
            <a:avLst/>
          </a:prstGeom>
        </p:spPr>
      </p:pic>
      <p:sp>
        <p:nvSpPr>
          <p:cNvPr id="6" name="TextBox 5">
            <a:extLst>
              <a:ext uri="{FF2B5EF4-FFF2-40B4-BE49-F238E27FC236}">
                <a16:creationId xmlns:a16="http://schemas.microsoft.com/office/drawing/2014/main" id="{484DA412-A981-48E2-B5E9-C5884AA1DF91}"/>
              </a:ext>
            </a:extLst>
          </p:cNvPr>
          <p:cNvSpPr txBox="1"/>
          <p:nvPr/>
        </p:nvSpPr>
        <p:spPr>
          <a:xfrm>
            <a:off x="238633" y="3337634"/>
            <a:ext cx="8666734" cy="2144938"/>
          </a:xfrm>
          <a:prstGeom prst="roundRect">
            <a:avLst>
              <a:gd name="adj" fmla="val 7439"/>
            </a:avLst>
          </a:prstGeom>
          <a:noFill/>
        </p:spPr>
        <p:txBody>
          <a:bodyPr wrap="square" rtlCol="0">
            <a:spAutoFit/>
          </a:bodyPr>
          <a:lstStyle/>
          <a:p>
            <a:pPr defTabSz="1219170">
              <a:lnSpc>
                <a:spcPct val="130000"/>
              </a:lnSpc>
              <a:buClr>
                <a:srgbClr val="000000"/>
              </a:buClr>
            </a:pPr>
            <a:r>
              <a:rPr lang="en-US"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Chim, mây, nước và hoa đều cho rằng tiếng hót kì diệu của hoạ mi đã làm cho tất cả bừng tỉnh giấc… 	</a:t>
            </a:r>
            <a:endParaRPr lang="en-VN" sz="3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7" name="Straight Connector 6">
            <a:extLst>
              <a:ext uri="{FF2B5EF4-FFF2-40B4-BE49-F238E27FC236}">
                <a16:creationId xmlns:a16="http://schemas.microsoft.com/office/drawing/2014/main" id="{894DF79A-A1CA-4168-9712-C26FD78096A1}"/>
              </a:ext>
            </a:extLst>
          </p:cNvPr>
          <p:cNvCxnSpPr>
            <a:cxnSpLocks/>
          </p:cNvCxnSpPr>
          <p:nvPr/>
        </p:nvCxnSpPr>
        <p:spPr>
          <a:xfrm flipH="1">
            <a:off x="2217730" y="3602140"/>
            <a:ext cx="28169" cy="394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E9C639-20CB-4321-808F-AEFE26DF9C0C}"/>
              </a:ext>
            </a:extLst>
          </p:cNvPr>
          <p:cNvCxnSpPr>
            <a:cxnSpLocks/>
          </p:cNvCxnSpPr>
          <p:nvPr/>
        </p:nvCxnSpPr>
        <p:spPr>
          <a:xfrm flipH="1">
            <a:off x="3192948" y="3578324"/>
            <a:ext cx="60382" cy="394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2E22879-0BBA-4C97-AF5C-16B49D161EE8}"/>
              </a:ext>
            </a:extLst>
          </p:cNvPr>
          <p:cNvGrpSpPr/>
          <p:nvPr/>
        </p:nvGrpSpPr>
        <p:grpSpPr>
          <a:xfrm>
            <a:off x="3473025" y="4948059"/>
            <a:ext cx="123514" cy="406823"/>
            <a:chOff x="8719213" y="2921749"/>
            <a:chExt cx="141062" cy="353729"/>
          </a:xfrm>
        </p:grpSpPr>
        <p:cxnSp>
          <p:nvCxnSpPr>
            <p:cNvPr id="13" name="Straight Connector 12">
              <a:extLst>
                <a:ext uri="{FF2B5EF4-FFF2-40B4-BE49-F238E27FC236}">
                  <a16:creationId xmlns:a16="http://schemas.microsoft.com/office/drawing/2014/main" id="{58110A18-C374-4259-A54F-29A13FF99DB6}"/>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CB92EE-A1AB-42C2-B49C-26F3C60B216D}"/>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7F62C375-BFA8-4394-A8F9-0FA37E52260F}"/>
              </a:ext>
            </a:extLst>
          </p:cNvPr>
          <p:cNvCxnSpPr>
            <a:cxnSpLocks/>
          </p:cNvCxnSpPr>
          <p:nvPr/>
        </p:nvCxnSpPr>
        <p:spPr>
          <a:xfrm flipH="1">
            <a:off x="5548885" y="3654618"/>
            <a:ext cx="73062" cy="394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4A176A-C162-45CB-8AAE-A7C48EDE4B7A}"/>
              </a:ext>
            </a:extLst>
          </p:cNvPr>
          <p:cNvCxnSpPr>
            <a:cxnSpLocks/>
          </p:cNvCxnSpPr>
          <p:nvPr/>
        </p:nvCxnSpPr>
        <p:spPr>
          <a:xfrm flipH="1">
            <a:off x="8106328" y="3599092"/>
            <a:ext cx="88405" cy="394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C4EB1F-7AE0-4830-B6B4-2466644453A3}"/>
              </a:ext>
            </a:extLst>
          </p:cNvPr>
          <p:cNvCxnSpPr>
            <a:cxnSpLocks/>
          </p:cNvCxnSpPr>
          <p:nvPr/>
        </p:nvCxnSpPr>
        <p:spPr>
          <a:xfrm flipH="1">
            <a:off x="5499398" y="4348716"/>
            <a:ext cx="66420" cy="394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937777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90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8AB809-8539-43D9-80FB-6C9971EE53D9}"/>
              </a:ext>
            </a:extLst>
          </p:cNvPr>
          <p:cNvSpPr txBox="1"/>
          <p:nvPr/>
        </p:nvSpPr>
        <p:spPr>
          <a:xfrm>
            <a:off x="2833504" y="-1294"/>
            <a:ext cx="3671356" cy="742511"/>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FF0000"/>
                </a:solidFill>
                <a:latin typeface="Times New Roman" panose="02020603050405020304" pitchFamily="18" charset="0"/>
                <a:cs typeface="Times New Roman" panose="02020603050405020304" pitchFamily="18" charset="0"/>
                <a:sym typeface="Arial"/>
              </a:rPr>
              <a:t>HỌA MI HÓT</a:t>
            </a:r>
          </a:p>
        </p:txBody>
      </p:sp>
      <p:sp>
        <p:nvSpPr>
          <p:cNvPr id="4" name="TextBox 3">
            <a:extLst>
              <a:ext uri="{FF2B5EF4-FFF2-40B4-BE49-F238E27FC236}">
                <a16:creationId xmlns:a16="http://schemas.microsoft.com/office/drawing/2014/main" id="{4F2F90B3-818C-4663-81AE-E8A26FA18251}"/>
              </a:ext>
            </a:extLst>
          </p:cNvPr>
          <p:cNvSpPr txBox="1"/>
          <p:nvPr/>
        </p:nvSpPr>
        <p:spPr>
          <a:xfrm>
            <a:off x="97182" y="546421"/>
            <a:ext cx="9144000" cy="6490561"/>
          </a:xfrm>
          <a:prstGeom prst="roundRect">
            <a:avLst>
              <a:gd name="adj" fmla="val 7439"/>
            </a:avLst>
          </a:prstGeom>
          <a:noFill/>
        </p:spPr>
        <p:txBody>
          <a:bodyPr wrap="square" rtlCol="0">
            <a:spAutoFit/>
          </a:bodyPr>
          <a:lstStyle/>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Mùa xuân! Mỗi khi hoạ mi cất lên những tiếng h</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ó</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 vang lừng, mọi vật như có sự thay đổi kì diệu.</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a:t>
            </a:r>
            <a:r>
              <a:rPr lang="en-US" sz="2667" b="1" kern="0" dirty="0" err="1"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thêm</a:t>
            </a:r>
            <a:r>
              <a:rPr lang="en-US" sz="2667"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667"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ra</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Những luồng sáng chiếu qua các chùm lộc mới nhú, rực rỡ hơn. Những gợn sóng trên hồ hoà nhịp với tiếng ho</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ạ</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667"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a:t>
            </a:r>
          </a:p>
          <a:p>
            <a:pPr defTabSz="1219170">
              <a:buClr>
                <a:srgbClr val="000000"/>
              </a:buClr>
            </a:pPr>
            <a:r>
              <a:rPr lang="vi-VN" sz="2667" b="1" kern="0" dirty="0">
                <a:solidFill>
                  <a:srgbClr val="C87200"/>
                </a:solidFill>
                <a:latin typeface="Times New Roman" panose="02020603050405020304" pitchFamily="18" charset="0"/>
                <a:ea typeface="Arial-Rounded" panose="020B0500000000000000" pitchFamily="34" charset="0"/>
                <a:cs typeface="Times New Roman" panose="02020603050405020304" pitchFamily="18" charset="0"/>
                <a:sym typeface="Arial"/>
              </a:rPr>
              <a:t>       Chim, mây, nước và hoa đều cho rằng tiếng hót kì diệu của hoạ mi đã làm cho tất cả bừng tỉnh giấc… Hoạ mi thấy lòng vui sướng, cố hót hay hơn.</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(Theo Võ Quảng)</a:t>
            </a:r>
          </a:p>
        </p:txBody>
      </p:sp>
      <p:pic>
        <p:nvPicPr>
          <p:cNvPr id="6" name="Picture 5">
            <a:extLst>
              <a:ext uri="{FF2B5EF4-FFF2-40B4-BE49-F238E27FC236}">
                <a16:creationId xmlns:a16="http://schemas.microsoft.com/office/drawing/2014/main" id="{D9E081E7-9D57-4309-9DD6-0BE16DDE6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14" y="741217"/>
            <a:ext cx="425209" cy="401812"/>
          </a:xfrm>
          <a:prstGeom prst="rect">
            <a:avLst/>
          </a:prstGeom>
        </p:spPr>
      </p:pic>
      <p:pic>
        <p:nvPicPr>
          <p:cNvPr id="7" name="Picture 6">
            <a:extLst>
              <a:ext uri="{FF2B5EF4-FFF2-40B4-BE49-F238E27FC236}">
                <a16:creationId xmlns:a16="http://schemas.microsoft.com/office/drawing/2014/main" id="{962226AD-8DAC-4FCB-9121-9A2605C76DA7}"/>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514" y="1608443"/>
            <a:ext cx="421401" cy="421401"/>
          </a:xfrm>
          <a:prstGeom prst="rect">
            <a:avLst/>
          </a:prstGeom>
        </p:spPr>
      </p:pic>
      <p:pic>
        <p:nvPicPr>
          <p:cNvPr id="8" name="Picture 7">
            <a:extLst>
              <a:ext uri="{FF2B5EF4-FFF2-40B4-BE49-F238E27FC236}">
                <a16:creationId xmlns:a16="http://schemas.microsoft.com/office/drawing/2014/main" id="{837ED487-FFFD-4108-B4C0-C3F976007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1" y="5249557"/>
            <a:ext cx="413065" cy="413065"/>
          </a:xfrm>
          <a:prstGeom prst="rect">
            <a:avLst/>
          </a:prstGeom>
        </p:spPr>
      </p:pic>
    </p:spTree>
    <p:extLst>
      <p:ext uri="{BB962C8B-B14F-4D97-AF65-F5344CB8AC3E}">
        <p14:creationId xmlns:p14="http://schemas.microsoft.com/office/powerpoint/2010/main" val="71425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3" y="388654"/>
            <a:ext cx="10564531" cy="557526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910" y="4058104"/>
            <a:ext cx="1914751" cy="2651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310929" y="1849911"/>
            <a:ext cx="7154771" cy="1555234"/>
          </a:xfrm>
          <a:prstGeom prst="rect">
            <a:avLst/>
          </a:prstGeom>
          <a:noFill/>
        </p:spPr>
        <p:txBody>
          <a:bodyPr wrap="square" rtlCol="0">
            <a:spAutoFit/>
          </a:bodyPr>
          <a:lstStyle/>
          <a:p>
            <a:pPr algn="ctr" defTabSz="914377">
              <a:lnSpc>
                <a:spcPct val="150000"/>
              </a:lnSpc>
              <a:defRPr/>
            </a:pP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546596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76"/>
            <a:ext cx="12192000" cy="6854653"/>
          </a:xfrm>
          <a:prstGeom prst="rect">
            <a:avLst/>
          </a:prstGeom>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93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355" y="6267452"/>
            <a:ext cx="1385200" cy="58887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871663" y="150920"/>
            <a:ext cx="5400675" cy="3498636"/>
            <a:chOff x="3395662" y="150920"/>
            <a:chExt cx="5400675" cy="3498636"/>
          </a:xfrm>
        </p:grpSpPr>
        <p:pic>
          <p:nvPicPr>
            <p:cNvPr id="4" name="Picture 3">
              <a:extLst>
                <a:ext uri="{FF2B5EF4-FFF2-40B4-BE49-F238E27FC236}">
                  <a16:creationId xmlns:a16="http://schemas.microsoft.com/office/drawing/2014/main" id="{EA0658E8-22B4-405F-B6DE-B6D55EC3241E}"/>
                </a:ext>
              </a:extLst>
            </p:cNvPr>
            <p:cNvPicPr>
              <a:picLocks noChangeAspect="1"/>
            </p:cNvPicPr>
            <p:nvPr/>
          </p:nvPicPr>
          <p:blipFill>
            <a:blip r:embed="rId7"/>
            <a:stretch>
              <a:fillRect/>
            </a:stretch>
          </p:blipFill>
          <p:spPr>
            <a:xfrm>
              <a:off x="3395662" y="150920"/>
              <a:ext cx="5400675" cy="3057525"/>
            </a:xfrm>
            <a:prstGeom prst="rect">
              <a:avLst/>
            </a:prstGeom>
          </p:spPr>
        </p:pic>
        <p:sp>
          <p:nvSpPr>
            <p:cNvPr id="5" name="Rectangle: Rounded Corners 4">
              <a:extLst>
                <a:ext uri="{FF2B5EF4-FFF2-40B4-BE49-F238E27FC236}">
                  <a16:creationId xmlns:a16="http://schemas.microsoft.com/office/drawing/2014/main" id="{BDBA8B98-62AB-43C9-80A8-DCE16964A247}"/>
                </a:ext>
              </a:extLst>
            </p:cNvPr>
            <p:cNvSpPr/>
            <p:nvPr/>
          </p:nvSpPr>
          <p:spPr>
            <a:xfrm>
              <a:off x="4030462" y="3036163"/>
              <a:ext cx="3648723" cy="6133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rPr>
                <a:t>Đây</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a:t>
              </a:r>
              <a:r>
                <a:rPr lang="en-US" sz="2800" dirty="0" err="1">
                  <a:latin typeface="Times New Roman" panose="02020603050405020304" pitchFamily="18" charset="0"/>
                </a:rPr>
                <a:t>chim</a:t>
              </a:r>
              <a:r>
                <a:rPr lang="en-US" sz="2800" dirty="0">
                  <a:latin typeface="Times New Roman" panose="02020603050405020304" pitchFamily="18" charset="0"/>
                </a:rPr>
                <a:t> </a:t>
              </a:r>
              <a:r>
                <a:rPr lang="en-US" sz="2800" dirty="0" err="1">
                  <a:latin typeface="Times New Roman" panose="02020603050405020304" pitchFamily="18" charset="0"/>
                </a:rPr>
                <a:t>gì</a:t>
              </a:r>
              <a:r>
                <a:rPr lang="en-US" sz="2800" dirty="0">
                  <a:latin typeface="Times New Roman" panose="02020603050405020304" pitchFamily="18" charset="0"/>
                </a:rPr>
                <a:t>?</a:t>
              </a:r>
            </a:p>
          </p:txBody>
        </p:sp>
      </p:grpSp>
      <p:sp>
        <p:nvSpPr>
          <p:cNvPr id="6" name="TextBox 5">
            <a:extLst>
              <a:ext uri="{FF2B5EF4-FFF2-40B4-BE49-F238E27FC236}">
                <a16:creationId xmlns:a16="http://schemas.microsoft.com/office/drawing/2014/main" id="{5AA34012-62F1-4BC5-97FE-57CA1EBE47B9}"/>
              </a:ext>
            </a:extLst>
          </p:cNvPr>
          <p:cNvSpPr txBox="1"/>
          <p:nvPr/>
        </p:nvSpPr>
        <p:spPr>
          <a:xfrm>
            <a:off x="2968101" y="4564336"/>
            <a:ext cx="3666478" cy="769441"/>
          </a:xfrm>
          <a:prstGeom prst="rect">
            <a:avLst/>
          </a:prstGeom>
          <a:noFill/>
        </p:spPr>
        <p:txBody>
          <a:bodyPr wrap="square" rtlCol="0">
            <a:spAutoFit/>
          </a:bodyPr>
          <a:lstStyle/>
          <a:p>
            <a:r>
              <a:rPr lang="en-US" sz="4400" dirty="0" err="1">
                <a:solidFill>
                  <a:srgbClr val="FF0000"/>
                </a:solidFill>
                <a:latin typeface="Times New Roman" panose="02020603050405020304" pitchFamily="18" charset="0"/>
              </a:rPr>
              <a:t>Chim</a:t>
            </a:r>
            <a:r>
              <a:rPr lang="en-US" sz="4400" dirty="0">
                <a:solidFill>
                  <a:srgbClr val="FF0000"/>
                </a:solidFill>
                <a:latin typeface="Times New Roman" panose="02020603050405020304" pitchFamily="18" charset="0"/>
              </a:rPr>
              <a:t> </a:t>
            </a:r>
            <a:r>
              <a:rPr lang="en-US" sz="4400" dirty="0" err="1">
                <a:solidFill>
                  <a:srgbClr val="FF0000"/>
                </a:solidFill>
                <a:latin typeface="Times New Roman" panose="02020603050405020304" pitchFamily="18" charset="0"/>
              </a:rPr>
              <a:t>họa</a:t>
            </a:r>
            <a:r>
              <a:rPr lang="en-US" sz="4400" dirty="0">
                <a:solidFill>
                  <a:srgbClr val="FF0000"/>
                </a:solidFill>
                <a:latin typeface="Times New Roman" panose="02020603050405020304" pitchFamily="18" charset="0"/>
              </a:rPr>
              <a:t> mi</a:t>
            </a:r>
          </a:p>
        </p:txBody>
      </p:sp>
    </p:spTree>
    <p:extLst>
      <p:ext uri="{BB962C8B-B14F-4D97-AF65-F5344CB8AC3E}">
        <p14:creationId xmlns:p14="http://schemas.microsoft.com/office/powerpoint/2010/main" val="105498624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73558" y="372021"/>
            <a:ext cx="8901109" cy="1077218"/>
          </a:xfrm>
          <a:prstGeom prst="rect">
            <a:avLst/>
          </a:prstGeom>
          <a:noFill/>
        </p:spPr>
        <p:txBody>
          <a:bodyPr wrap="square" rtlCol="0">
            <a:spAutoFit/>
          </a:bodyPr>
          <a:lstStyle/>
          <a:p>
            <a:pPr defTabSz="1219170">
              <a:buClr>
                <a:srgbClr val="000000"/>
              </a:buClr>
            </a:pP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1. </a:t>
            </a:r>
            <a:r>
              <a:rPr lang="vi-VN" sz="3200" b="1" kern="0" dirty="0">
                <a:solidFill>
                  <a:srgbClr val="00133A"/>
                </a:solidFill>
                <a:latin typeface="Times New Roman" panose="02020603050405020304" pitchFamily="18" charset="0"/>
                <a:ea typeface="Arial-Rounded" panose="020B0500000000000000" pitchFamily="34" charset="0"/>
                <a:cs typeface="Times New Roman" panose="02020603050405020304" pitchFamily="18" charset="0"/>
                <a:sym typeface="Arial"/>
              </a:rPr>
              <a:t>Tiếng hót kì diệu của hoạ mi đã làm cho những sự vật trên bầu trời thay đổi như thế nào?</a:t>
            </a:r>
          </a:p>
        </p:txBody>
      </p:sp>
      <p:sp>
        <p:nvSpPr>
          <p:cNvPr id="7" name="TextBox 6">
            <a:extLst>
              <a:ext uri="{FF2B5EF4-FFF2-40B4-BE49-F238E27FC236}">
                <a16:creationId xmlns:a16="http://schemas.microsoft.com/office/drawing/2014/main" id="{25D7664B-A436-46A9-BBBA-C64601BFAB2C}"/>
              </a:ext>
            </a:extLst>
          </p:cNvPr>
          <p:cNvSpPr txBox="1"/>
          <p:nvPr/>
        </p:nvSpPr>
        <p:spPr>
          <a:xfrm>
            <a:off x="149167" y="1408345"/>
            <a:ext cx="8749889" cy="5098674"/>
          </a:xfrm>
          <a:prstGeom prst="roundRect">
            <a:avLst>
              <a:gd name="adj" fmla="val 7439"/>
            </a:avLst>
          </a:prstGeom>
          <a:noFill/>
        </p:spPr>
        <p:txBody>
          <a:bodyPr wrap="square" rtlCol="0">
            <a:spAutoFit/>
          </a:bodyPr>
          <a:lstStyle/>
          <a:p>
            <a:pPr defTabSz="1219170">
              <a:lnSpc>
                <a:spcPct val="105000"/>
              </a:lnSpc>
              <a:buClr>
                <a:srgbClr val="000000"/>
              </a:buClr>
            </a:pPr>
            <a:r>
              <a:rPr lang="en-US" sz="3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ra. Những luồng sáng chiếu qua các chùm lộc mới nhú, rực rỡ hơn. Những gợn sóng trên hồ hoà nhịp với tiếng hoạ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song</a:t>
            </a:r>
            <a:r>
              <a:rPr lang="en-US" sz="3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3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        </a:t>
            </a:r>
            <a:r>
              <a:rPr lang="en-VN" sz="3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cxnSp>
        <p:nvCxnSpPr>
          <p:cNvPr id="11" name="Straight Connector 10">
            <a:extLst>
              <a:ext uri="{FF2B5EF4-FFF2-40B4-BE49-F238E27FC236}">
                <a16:creationId xmlns:a16="http://schemas.microsoft.com/office/drawing/2014/main" id="{EA370A19-3765-4F67-A3B1-A73301D42B63}"/>
              </a:ext>
            </a:extLst>
          </p:cNvPr>
          <p:cNvCxnSpPr>
            <a:cxnSpLocks/>
          </p:cNvCxnSpPr>
          <p:nvPr/>
        </p:nvCxnSpPr>
        <p:spPr>
          <a:xfrm flipV="1">
            <a:off x="1285509" y="1970914"/>
            <a:ext cx="732296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F5E8A3-2CCE-476A-B48D-47AF21EFC8DB}"/>
              </a:ext>
            </a:extLst>
          </p:cNvPr>
          <p:cNvCxnSpPr>
            <a:cxnSpLocks/>
          </p:cNvCxnSpPr>
          <p:nvPr/>
        </p:nvCxnSpPr>
        <p:spPr>
          <a:xfrm>
            <a:off x="581902" y="2444923"/>
            <a:ext cx="46315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2FC224-090C-4206-9AEB-05BC7FD4878A}"/>
              </a:ext>
            </a:extLst>
          </p:cNvPr>
          <p:cNvCxnSpPr>
            <a:cxnSpLocks/>
          </p:cNvCxnSpPr>
          <p:nvPr/>
        </p:nvCxnSpPr>
        <p:spPr>
          <a:xfrm>
            <a:off x="2353733" y="3423078"/>
            <a:ext cx="59774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2607FC-ED12-4D74-BE57-D1108EDC7995}"/>
              </a:ext>
            </a:extLst>
          </p:cNvPr>
          <p:cNvCxnSpPr>
            <a:cxnSpLocks/>
          </p:cNvCxnSpPr>
          <p:nvPr/>
        </p:nvCxnSpPr>
        <p:spPr>
          <a:xfrm>
            <a:off x="581902" y="3878178"/>
            <a:ext cx="7105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FFE50EE-7DE5-490B-8DFF-F725C4932841}"/>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5315" y="1871737"/>
            <a:ext cx="477448" cy="477448"/>
          </a:xfrm>
          <a:prstGeom prst="rect">
            <a:avLst/>
          </a:prstGeom>
        </p:spPr>
      </p:pic>
    </p:spTree>
    <p:custDataLst>
      <p:tags r:id="rId1"/>
    </p:custDataLst>
    <p:extLst>
      <p:ext uri="{BB962C8B-B14F-4D97-AF65-F5344CB8AC3E}">
        <p14:creationId xmlns:p14="http://schemas.microsoft.com/office/powerpoint/2010/main" val="10510722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9615-D37D-784F-82CD-06534B8D47AE}"/>
              </a:ext>
            </a:extLst>
          </p:cNvPr>
          <p:cNvSpPr txBox="1"/>
          <p:nvPr/>
        </p:nvSpPr>
        <p:spPr>
          <a:xfrm>
            <a:off x="273432" y="233678"/>
            <a:ext cx="9260035" cy="1077218"/>
          </a:xfrm>
          <a:prstGeom prst="rect">
            <a:avLst/>
          </a:prstGeom>
          <a:noFill/>
        </p:spPr>
        <p:txBody>
          <a:bodyPr wrap="square" rtlCol="0">
            <a:spAutoFit/>
          </a:bodyPr>
          <a:lstStyle/>
          <a:p>
            <a:pPr defTabSz="1219170">
              <a:buClr>
                <a:srgbClr val="000000"/>
              </a:buClr>
            </a:pPr>
            <a:r>
              <a:rPr lang="vi-VN" sz="3200" b="1"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2. </a:t>
            </a: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Những gợn sóng trên hồ có thay đổi gì khi hoà nhịp với tiếng hoạ mi hót?</a:t>
            </a:r>
          </a:p>
        </p:txBody>
      </p:sp>
      <p:sp>
        <p:nvSpPr>
          <p:cNvPr id="4" name="TextBox 3">
            <a:extLst>
              <a:ext uri="{FF2B5EF4-FFF2-40B4-BE49-F238E27FC236}">
                <a16:creationId xmlns:a16="http://schemas.microsoft.com/office/drawing/2014/main" id="{783E8B68-AF3B-447C-8418-E27A4AB3E45D}"/>
              </a:ext>
            </a:extLst>
          </p:cNvPr>
          <p:cNvSpPr txBox="1"/>
          <p:nvPr/>
        </p:nvSpPr>
        <p:spPr>
          <a:xfrm>
            <a:off x="84666" y="1186898"/>
            <a:ext cx="8974667" cy="5722322"/>
          </a:xfrm>
          <a:prstGeom prst="roundRect">
            <a:avLst>
              <a:gd name="adj" fmla="val 7439"/>
            </a:avLst>
          </a:prstGeom>
          <a:noFill/>
        </p:spPr>
        <p:txBody>
          <a:bodyPr wrap="square" rtlCol="0">
            <a:spAutoFit/>
          </a:bodyPr>
          <a:lstStyle/>
          <a:p>
            <a:pPr defTabSz="1219170">
              <a:buClr>
                <a:srgbClr val="000000"/>
              </a:buClr>
            </a:pPr>
            <a:r>
              <a:rPr lang="en-US"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ra. Những luồng sáng chiếu qua các chùm lộc mới nhú, rực rỡ hơn. Những gợn sóng trên hồ hoà nhịp với tiếng hoạ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song</a:t>
            </a:r>
            <a:r>
              <a:rPr lang="en-US"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        </a:t>
            </a:r>
            <a:r>
              <a:rPr lang="en-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cxnSp>
        <p:nvCxnSpPr>
          <p:cNvPr id="5" name="Straight Connector 4">
            <a:extLst>
              <a:ext uri="{FF2B5EF4-FFF2-40B4-BE49-F238E27FC236}">
                <a16:creationId xmlns:a16="http://schemas.microsoft.com/office/drawing/2014/main" id="{E1C68E32-7217-4A84-A26D-C4F4A3836CA1}"/>
              </a:ext>
            </a:extLst>
          </p:cNvPr>
          <p:cNvCxnSpPr>
            <a:cxnSpLocks/>
          </p:cNvCxnSpPr>
          <p:nvPr/>
        </p:nvCxnSpPr>
        <p:spPr>
          <a:xfrm flipV="1">
            <a:off x="392302" y="2767693"/>
            <a:ext cx="7972765"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FCB4624-4910-4DC2-9100-2A616A26D208}"/>
              </a:ext>
            </a:extLst>
          </p:cNvPr>
          <p:cNvCxnSpPr>
            <a:cxnSpLocks/>
          </p:cNvCxnSpPr>
          <p:nvPr/>
        </p:nvCxnSpPr>
        <p:spPr>
          <a:xfrm>
            <a:off x="358975" y="3249706"/>
            <a:ext cx="22539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872741-E6F7-4C56-9645-3B5597A021B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5315" y="1871737"/>
            <a:ext cx="477448" cy="477448"/>
          </a:xfrm>
          <a:prstGeom prst="rect">
            <a:avLst/>
          </a:prstGeom>
        </p:spPr>
      </p:pic>
    </p:spTree>
    <p:extLst>
      <p:ext uri="{BB962C8B-B14F-4D97-AF65-F5344CB8AC3E}">
        <p14:creationId xmlns:p14="http://schemas.microsoft.com/office/powerpoint/2010/main" val="156191137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7A9B8-A978-4A44-ACF1-5B7E75F7552D}"/>
              </a:ext>
            </a:extLst>
          </p:cNvPr>
          <p:cNvSpPr txBox="1"/>
          <p:nvPr/>
        </p:nvSpPr>
        <p:spPr>
          <a:xfrm>
            <a:off x="473899" y="399634"/>
            <a:ext cx="8670101" cy="1308820"/>
          </a:xfrm>
          <a:prstGeom prst="rect">
            <a:avLst/>
          </a:prstGeom>
          <a:noFill/>
        </p:spPr>
        <p:txBody>
          <a:bodyPr wrap="square" rtlCol="0">
            <a:spAutoFit/>
          </a:bodyPr>
          <a:lstStyle/>
          <a:p>
            <a:pPr defTabSz="1219170">
              <a:lnSpc>
                <a:spcPct val="130000"/>
              </a:lnSpc>
              <a:buClr>
                <a:srgbClr val="000000"/>
              </a:buClr>
            </a:pPr>
            <a:r>
              <a:rPr lang="vi-VN" sz="3200" b="1"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3. </a:t>
            </a: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Nói tiếp sự thay đổi của các sự vật trên mặt đất khi nghe hoạ mi hót.</a:t>
            </a:r>
          </a:p>
        </p:txBody>
      </p:sp>
      <p:sp>
        <p:nvSpPr>
          <p:cNvPr id="5" name="TextBox 4">
            <a:extLst>
              <a:ext uri="{FF2B5EF4-FFF2-40B4-BE49-F238E27FC236}">
                <a16:creationId xmlns:a16="http://schemas.microsoft.com/office/drawing/2014/main" id="{A0343597-5D69-8049-8DFF-2A75E7D0D5C3}"/>
              </a:ext>
            </a:extLst>
          </p:cNvPr>
          <p:cNvSpPr txBox="1"/>
          <p:nvPr/>
        </p:nvSpPr>
        <p:spPr>
          <a:xfrm>
            <a:off x="821414" y="1910046"/>
            <a:ext cx="8049072" cy="1670009"/>
          </a:xfrm>
          <a:prstGeom prst="rect">
            <a:avLst/>
          </a:prstGeom>
          <a:noFill/>
        </p:spPr>
        <p:txBody>
          <a:bodyPr wrap="square" rtlCol="0">
            <a:spAutoFit/>
          </a:bodyPr>
          <a:lstStyle/>
          <a:p>
            <a:pPr algn="just" defTabSz="1219170">
              <a:lnSpc>
                <a:spcPct val="120000"/>
              </a:lnSpc>
              <a:buClr>
                <a:srgbClr val="000000"/>
              </a:buClr>
            </a:pPr>
            <a:r>
              <a:rPr lang="en-US" sz="2933" b="1" kern="0" dirty="0">
                <a:solidFill>
                  <a:schemeClr val="accent1">
                    <a:lumMod val="75000"/>
                  </a:schemeClr>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933"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nghe tiếng hót trong suốt của hoạ mi chợt bừng</a:t>
            </a:r>
            <a:r>
              <a:rPr lang="en-US" sz="2933"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933"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giấc, xoè những cánh hoa đẹp, bày đủ các màu sắc xanh tươi.</a:t>
            </a:r>
            <a:endParaRPr lang="vi-VN" sz="2933"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06565D94-6B2E-C44E-8B31-2088291BAC12}"/>
              </a:ext>
            </a:extLst>
          </p:cNvPr>
          <p:cNvSpPr txBox="1"/>
          <p:nvPr/>
        </p:nvSpPr>
        <p:spPr>
          <a:xfrm>
            <a:off x="744834" y="3767024"/>
            <a:ext cx="8766768" cy="1077218"/>
          </a:xfrm>
          <a:prstGeom prst="rect">
            <a:avLst/>
          </a:prstGeom>
          <a:noFill/>
        </p:spPr>
        <p:txBody>
          <a:bodyPr wrap="square" rtlCol="0">
            <a:spAutoFit/>
          </a:bodyPr>
          <a:lstStyle/>
          <a:p>
            <a:pPr defTabSz="1219170">
              <a:buClr>
                <a:srgbClr val="000000"/>
              </a:buClr>
            </a:pPr>
            <a:r>
              <a:rPr lang="en-US" sz="3200" b="1" kern="0" dirty="0">
                <a:solidFill>
                  <a:schemeClr val="accent1">
                    <a:lumMod val="75000"/>
                  </a:schemeClr>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dạo lên những khúc nhạc tưng bừng, ngợi ca</a:t>
            </a:r>
            <a:r>
              <a:rPr lang="en-US"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núi s</a:t>
            </a:r>
            <a:r>
              <a:rPr lang="en-US"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ô</a:t>
            </a:r>
            <a:r>
              <a:rPr lang="vi-VN"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ng</a:t>
            </a:r>
            <a:r>
              <a:rPr lang="en-US"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3200" b="1" kern="0" dirty="0" err="1">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đang</a:t>
            </a:r>
            <a:r>
              <a:rPr lang="vi-VN"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đổi mới.</a:t>
            </a:r>
            <a:endParaRPr lang="vi-VN" sz="3200" b="1" kern="0" dirty="0">
              <a:solidFill>
                <a:srgbClr val="0038A8"/>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C0993AB0-FF13-4E77-82CA-525E946E0AC6}"/>
              </a:ext>
            </a:extLst>
          </p:cNvPr>
          <p:cNvSpPr txBox="1"/>
          <p:nvPr/>
        </p:nvSpPr>
        <p:spPr>
          <a:xfrm>
            <a:off x="152168" y="1775651"/>
            <a:ext cx="2793796" cy="742511"/>
          </a:xfrm>
          <a:prstGeom prst="rect">
            <a:avLst/>
          </a:prstGeom>
          <a:noFill/>
        </p:spPr>
        <p:txBody>
          <a:bodyPr wrap="square" rtlCol="0">
            <a:spAutoFit/>
          </a:bodyPr>
          <a:lstStyle/>
          <a:p>
            <a:pPr defTabSz="1219170">
              <a:lnSpc>
                <a:spcPct val="150000"/>
              </a:lnSpc>
              <a:buClr>
                <a:srgbClr val="000000"/>
              </a:buCl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 Các loài hoa</a:t>
            </a:r>
          </a:p>
        </p:txBody>
      </p:sp>
      <p:sp>
        <p:nvSpPr>
          <p:cNvPr id="9" name="TextBox 8">
            <a:extLst>
              <a:ext uri="{FF2B5EF4-FFF2-40B4-BE49-F238E27FC236}">
                <a16:creationId xmlns:a16="http://schemas.microsoft.com/office/drawing/2014/main" id="{625AD32C-AEF4-45AF-BE7C-DBD636D07AE5}"/>
              </a:ext>
            </a:extLst>
          </p:cNvPr>
          <p:cNvSpPr txBox="1"/>
          <p:nvPr/>
        </p:nvSpPr>
        <p:spPr>
          <a:xfrm>
            <a:off x="202967" y="3596988"/>
            <a:ext cx="3240586" cy="742511"/>
          </a:xfrm>
          <a:prstGeom prst="rect">
            <a:avLst/>
          </a:prstGeom>
          <a:noFill/>
        </p:spPr>
        <p:txBody>
          <a:bodyPr wrap="square" rtlCol="0">
            <a:spAutoFit/>
          </a:bodyPr>
          <a:lstStyle/>
          <a:p>
            <a:pPr defTabSz="1219170">
              <a:lnSpc>
                <a:spcPct val="150000"/>
              </a:lnSpc>
              <a:buClr>
                <a:srgbClr val="000000"/>
              </a:buCl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 Các loài chim</a:t>
            </a:r>
          </a:p>
        </p:txBody>
      </p:sp>
    </p:spTree>
    <p:extLst>
      <p:ext uri="{BB962C8B-B14F-4D97-AF65-F5344CB8AC3E}">
        <p14:creationId xmlns:p14="http://schemas.microsoft.com/office/powerpoint/2010/main" val="408189965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uiExpand="1" build="p"/>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BE477-9BA9-B044-BFF5-C99C4A2D59D3}"/>
              </a:ext>
            </a:extLst>
          </p:cNvPr>
          <p:cNvSpPr txBox="1"/>
          <p:nvPr/>
        </p:nvSpPr>
        <p:spPr>
          <a:xfrm>
            <a:off x="279399" y="594858"/>
            <a:ext cx="8746067" cy="3095143"/>
          </a:xfrm>
          <a:prstGeom prst="rect">
            <a:avLst/>
          </a:prstGeom>
          <a:noFill/>
        </p:spPr>
        <p:txBody>
          <a:bodyPr wrap="square" rtlCol="0">
            <a:spAutoFit/>
          </a:bodyPr>
          <a:lstStyle/>
          <a:p>
            <a:pPr defTabSz="1219170">
              <a:lnSpc>
                <a:spcPct val="110000"/>
              </a:lnSpc>
              <a:buClr>
                <a:srgbClr val="000000"/>
              </a:buClr>
            </a:pPr>
            <a:r>
              <a:rPr lang="vi-VN" sz="3600" b="1"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4. </a:t>
            </a: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Nếu được đặt tên cho bài đọc, em sẽ chọn tên nào?</a:t>
            </a:r>
          </a:p>
          <a:p>
            <a:pPr defTabSz="1219170">
              <a:lnSpc>
                <a:spcPct val="110000"/>
              </a:lnSpc>
              <a:buClr>
                <a:srgbClr val="000000"/>
              </a:buCl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 Sứ giả của mùa xuân</a:t>
            </a:r>
          </a:p>
          <a:p>
            <a:pPr defTabSz="1219170">
              <a:lnSpc>
                <a:spcPct val="110000"/>
              </a:lnSpc>
              <a:buClr>
                <a:srgbClr val="000000"/>
              </a:buCl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 Hoạ mi và mùa xuân</a:t>
            </a:r>
          </a:p>
          <a:p>
            <a:pPr defTabSz="1219170">
              <a:lnSpc>
                <a:spcPct val="110000"/>
              </a:lnSpc>
              <a:buClr>
                <a:srgbClr val="000000"/>
              </a:buCl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 Hoạ mi hót</a:t>
            </a:r>
          </a:p>
        </p:txBody>
      </p:sp>
      <p:pic>
        <p:nvPicPr>
          <p:cNvPr id="3" name="Picture 2">
            <a:extLst>
              <a:ext uri="{FF2B5EF4-FFF2-40B4-BE49-F238E27FC236}">
                <a16:creationId xmlns:a16="http://schemas.microsoft.com/office/drawing/2014/main" id="{9D03DA19-070E-9443-A74F-A6BD0E407829}"/>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3996267" y="3560140"/>
            <a:ext cx="4892419" cy="3095143"/>
          </a:xfrm>
          <a:prstGeom prst="round2SameRect">
            <a:avLst>
              <a:gd name="adj1" fmla="val 0"/>
              <a:gd name="adj2" fmla="val 39412"/>
            </a:avLst>
          </a:prstGeom>
        </p:spPr>
      </p:pic>
    </p:spTree>
    <p:extLst>
      <p:ext uri="{BB962C8B-B14F-4D97-AF65-F5344CB8AC3E}">
        <p14:creationId xmlns:p14="http://schemas.microsoft.com/office/powerpoint/2010/main" val="41159033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DC38B6-0FAE-4D9E-99EA-A5F60BE40E35}"/>
              </a:ext>
            </a:extLst>
          </p:cNvPr>
          <p:cNvSpPr txBox="1"/>
          <p:nvPr/>
        </p:nvSpPr>
        <p:spPr>
          <a:xfrm>
            <a:off x="3560985" y="136762"/>
            <a:ext cx="2616297" cy="905056"/>
          </a:xfrm>
          <a:prstGeom prst="rect">
            <a:avLst/>
          </a:prstGeom>
          <a:noFill/>
        </p:spPr>
        <p:txBody>
          <a:bodyPr wrap="square" rtlCol="0">
            <a:spAutoFit/>
          </a:bodyPr>
          <a:lstStyle/>
          <a:p>
            <a:pP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Nội</a:t>
            </a:r>
            <a:r>
              <a:rPr lang="en-US" sz="4000" b="1" dirty="0">
                <a:solidFill>
                  <a:srgbClr val="FF0000"/>
                </a:solidFill>
                <a:latin typeface="Times New Roman" panose="02020603050405020304" pitchFamily="18" charset="0"/>
                <a:cs typeface="Times New Roman" panose="02020603050405020304" pitchFamily="18" charset="0"/>
              </a:rPr>
              <a:t> dung:</a:t>
            </a:r>
            <a:endParaRPr lang="vi-VN" sz="4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3208C06-1C16-4634-8A1F-7387EBC9461F}"/>
              </a:ext>
            </a:extLst>
          </p:cNvPr>
          <p:cNvSpPr txBox="1"/>
          <p:nvPr/>
        </p:nvSpPr>
        <p:spPr>
          <a:xfrm>
            <a:off x="219238" y="869614"/>
            <a:ext cx="8705523" cy="1654748"/>
          </a:xfrm>
          <a:prstGeom prst="rect">
            <a:avLst/>
          </a:prstGeom>
          <a:noFill/>
        </p:spPr>
        <p:txBody>
          <a:bodyPr wrap="square" rtlCol="0">
            <a:spAutoFit/>
          </a:bodyPr>
          <a:lstStyle/>
          <a:p>
            <a:pPr>
              <a:lnSpc>
                <a:spcPct val="150000"/>
              </a:lnSpc>
            </a:pP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Sự</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thay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đổi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các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sự</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vật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trên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bầu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trời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mặt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đất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khi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nghe</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tiếng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hót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họa</a:t>
            </a:r>
            <a:r>
              <a:rPr lang="en-US" sz="3600" b="1" dirty="0">
                <a:solidFill>
                  <a:srgbClr val="000000"/>
                </a:solidFill>
                <a:latin typeface="Times New Roman" panose="02020603050405020304" pitchFamily="18" charset="0"/>
                <a:cs typeface="Times New Roman" panose="02020603050405020304" pitchFamily="18" charset="0"/>
              </a:rPr>
              <a:t> mi.</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6DC38B6-0FAE-4D9E-99EA-A5F60BE40E35}"/>
              </a:ext>
            </a:extLst>
          </p:cNvPr>
          <p:cNvSpPr txBox="1"/>
          <p:nvPr/>
        </p:nvSpPr>
        <p:spPr>
          <a:xfrm>
            <a:off x="455412" y="2873948"/>
            <a:ext cx="2616297" cy="905056"/>
          </a:xfrm>
          <a:prstGeom prst="rect">
            <a:avLst/>
          </a:prstGeom>
          <a:noFill/>
        </p:spPr>
        <p:txBody>
          <a:bodyPr wrap="square" rtlCol="0">
            <a:spAutoFit/>
          </a:bodyPr>
          <a:lstStyle/>
          <a:p>
            <a:pP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7651" y="4569938"/>
            <a:ext cx="6454739" cy="584775"/>
          </a:xfrm>
          <a:prstGeom prst="rect">
            <a:avLst/>
          </a:prstGeom>
          <a:noFill/>
        </p:spPr>
        <p:txBody>
          <a:bodyPr wrap="square" rtlCol="0">
            <a:spAutoFit/>
          </a:bodyPr>
          <a:lstStyle/>
          <a:p>
            <a:pPr defTabSz="1219140"/>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530417" y="3728711"/>
            <a:ext cx="9192111" cy="742511"/>
          </a:xfrm>
          <a:prstGeom prst="rect">
            <a:avLst/>
          </a:prstGeom>
          <a:noFill/>
        </p:spPr>
        <p:txBody>
          <a:bodyPr wrap="square" rtlCol="0">
            <a:spAutoFit/>
          </a:bodyPr>
          <a:lstStyle/>
          <a:p>
            <a:pPr defTabSz="1219140">
              <a:lnSpc>
                <a:spcPct val="150000"/>
              </a:lnSpc>
            </a:pP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06C68E96-814B-4097-9A9D-D2C858427A42}"/>
              </a:ext>
            </a:extLst>
          </p:cNvPr>
          <p:cNvSpPr/>
          <p:nvPr/>
        </p:nvSpPr>
        <p:spPr>
          <a:xfrm>
            <a:off x="597651" y="5153770"/>
            <a:ext cx="9192110" cy="742511"/>
          </a:xfrm>
          <a:prstGeom prst="rect">
            <a:avLst/>
          </a:prstGeom>
        </p:spPr>
        <p:txBody>
          <a:bodyPr wrap="square">
            <a:spAutoFit/>
          </a:bodyPr>
          <a:lstStyle/>
          <a:p>
            <a:pPr>
              <a:lnSpc>
                <a:spcPct val="150000"/>
              </a:lnSpc>
            </a:pP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0392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4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40"/>
                                        <p:tgtEl>
                                          <p:spTgt spid="10"/>
                                        </p:tgtEl>
                                        <p:attrNameLst>
                                          <p:attrName>fillcolor</p:attrName>
                                        </p:attrNameLst>
                                      </p:cBhvr>
                                      <p:tavLst>
                                        <p:tav tm="0">
                                          <p:val>
                                            <p:clrVal>
                                              <a:schemeClr val="accent2"/>
                                            </p:clrVal>
                                          </p:val>
                                        </p:tav>
                                        <p:tav tm="50000">
                                          <p:val>
                                            <p:clrVal>
                                              <a:schemeClr val="hlink"/>
                                            </p:clrVal>
                                          </p:val>
                                        </p:tav>
                                      </p:tavLst>
                                    </p:anim>
                                    <p:set>
                                      <p:cBhvr>
                                        <p:cTn id="22" dur="40"/>
                                        <p:tgtEl>
                                          <p:spTgt spid="10"/>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7"/>
                                        </p:tgtEl>
                                        <p:attrNameLst>
                                          <p:attrName>style.visibility</p:attrName>
                                        </p:attrNameLst>
                                      </p:cBhvr>
                                      <p:to>
                                        <p:strVal val="visible"/>
                                      </p:to>
                                    </p:set>
                                    <p:anim calcmode="discrete" valueType="clr">
                                      <p:cBhvr override="childStyle">
                                        <p:cTn id="25" dur="4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6" dur="40"/>
                                        <p:tgtEl>
                                          <p:spTgt spid="7"/>
                                        </p:tgtEl>
                                        <p:attrNameLst>
                                          <p:attrName>fillcolor</p:attrName>
                                        </p:attrNameLst>
                                      </p:cBhvr>
                                      <p:tavLst>
                                        <p:tav tm="0">
                                          <p:val>
                                            <p:clrVal>
                                              <a:schemeClr val="accent2"/>
                                            </p:clrVal>
                                          </p:val>
                                        </p:tav>
                                        <p:tav tm="50000">
                                          <p:val>
                                            <p:clrVal>
                                              <a:schemeClr val="hlink"/>
                                            </p:clrVal>
                                          </p:val>
                                        </p:tav>
                                      </p:tavLst>
                                    </p:anim>
                                    <p:set>
                                      <p:cBhvr>
                                        <p:cTn id="27" dur="40"/>
                                        <p:tgtEl>
                                          <p:spTgt spid="7"/>
                                        </p:tgtEl>
                                        <p:attrNameLst>
                                          <p:attrName>fill.type</p:attrName>
                                        </p:attrNameLst>
                                      </p:cBhvr>
                                      <p:to>
                                        <p:strVal val="solid"/>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7" grpId="0"/>
      <p:bldP spid="10"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D4758-D505-4562-B353-CC387F70A964}"/>
              </a:ext>
            </a:extLst>
          </p:cNvPr>
          <p:cNvSpPr txBox="1"/>
          <p:nvPr/>
        </p:nvSpPr>
        <p:spPr>
          <a:xfrm>
            <a:off x="3750327" y="1893401"/>
            <a:ext cx="5212842" cy="795346"/>
          </a:xfrm>
          <a:prstGeom prst="rect">
            <a:avLst/>
          </a:prstGeom>
          <a:solidFill>
            <a:srgbClr val="FFFFCC"/>
          </a:solidFill>
        </p:spPr>
        <p:txBody>
          <a:bodyPr wrap="square" rtlCol="0">
            <a:spAutoFit/>
          </a:bodyPr>
          <a:lstStyle/>
          <a:p>
            <a:pPr algn="ctr">
              <a:lnSpc>
                <a:spcPct val="150000"/>
              </a:lnSpc>
            </a:pP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Tiêu</a:t>
            </a:r>
            <a:r>
              <a:rPr lang="en-US" sz="3500" b="1"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chí</a:t>
            </a:r>
            <a:r>
              <a:rPr lang="en-US" sz="3500" b="1"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đánh</a:t>
            </a:r>
            <a:r>
              <a:rPr lang="en-US" sz="3500" b="1"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giá</a:t>
            </a:r>
            <a:r>
              <a:rPr lang="en-US" sz="2800" b="1" dirty="0">
                <a:solidFill>
                  <a:srgbClr val="002060"/>
                </a:solidFill>
                <a:latin typeface="UTM Avo" panose="02040603050506020204" pitchFamily="18" charset="0"/>
                <a:ea typeface="Arial-Rounded" panose="020B0500000000000000" pitchFamily="34" charset="0"/>
                <a:cs typeface="Arial-Rounded" panose="020B0500000000000000" pitchFamily="34" charset="0"/>
              </a:rPr>
              <a:t> </a:t>
            </a:r>
          </a:p>
        </p:txBody>
      </p:sp>
      <p:pic>
        <p:nvPicPr>
          <p:cNvPr id="10" name="PA_图片 6">
            <a:extLst>
              <a:ext uri="{FF2B5EF4-FFF2-40B4-BE49-F238E27FC236}">
                <a16:creationId xmlns:a16="http://schemas.microsoft.com/office/drawing/2014/main" id="{6F373F19-DCA0-4AAE-AFE7-71D3147A1354}"/>
              </a:ext>
            </a:extLst>
          </p:cNvPr>
          <p:cNvPicPr>
            <a:picLocks noChangeAspect="1"/>
          </p:cNvPicPr>
          <p:nvPr>
            <p:custDataLst>
              <p:tags r:id="rId1"/>
            </p:custDataLst>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21734" y="-23946"/>
            <a:ext cx="5718412" cy="3309151"/>
          </a:xfrm>
          <a:prstGeom prst="rect">
            <a:avLst/>
          </a:prstGeom>
        </p:spPr>
      </p:pic>
      <p:sp>
        <p:nvSpPr>
          <p:cNvPr id="12" name="TextBox 11">
            <a:extLst>
              <a:ext uri="{FF2B5EF4-FFF2-40B4-BE49-F238E27FC236}">
                <a16:creationId xmlns:a16="http://schemas.microsoft.com/office/drawing/2014/main" id="{E4C662CF-D089-46D7-8198-35814924D932}"/>
              </a:ext>
            </a:extLst>
          </p:cNvPr>
          <p:cNvSpPr txBox="1"/>
          <p:nvPr/>
        </p:nvSpPr>
        <p:spPr>
          <a:xfrm>
            <a:off x="865663" y="881277"/>
            <a:ext cx="3526397" cy="1477328"/>
          </a:xfrm>
          <a:prstGeom prst="rect">
            <a:avLst/>
          </a:prstGeom>
          <a:noFill/>
        </p:spPr>
        <p:txBody>
          <a:bodyPr wrap="square" rtlCol="0">
            <a:spAutoFit/>
          </a:bodyPr>
          <a:lstStyle/>
          <a:p>
            <a:pPr lvl="0" algn="ctr">
              <a:defRPr/>
            </a:pPr>
            <a:r>
              <a:rPr lang="en-US" sz="45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a:t>
            </a:r>
            <a:r>
              <a:rPr lang="en-US" sz="45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5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đọc</a:t>
            </a:r>
            <a:r>
              <a:rPr lang="en-US" sz="45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5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nhóm</a:t>
            </a:r>
            <a:endParaRPr lang="en-US" sz="45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pic>
        <p:nvPicPr>
          <p:cNvPr id="11266" name="Picture 2" descr="Học Tập, Giáo Dục, Trẻ Em, Học Bài, Tải hình PNG 103 - Free.Vector6.com">
            <a:extLst>
              <a:ext uri="{FF2B5EF4-FFF2-40B4-BE49-F238E27FC236}">
                <a16:creationId xmlns:a16="http://schemas.microsoft.com/office/drawing/2014/main" id="{C77CF7CE-0EB3-4DED-A820-04A977583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31" y="4945844"/>
            <a:ext cx="1955223" cy="19121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E5A58B-94FF-41EF-B1FB-0A4D9596F847}"/>
              </a:ext>
            </a:extLst>
          </p:cNvPr>
          <p:cNvSpPr txBox="1"/>
          <p:nvPr/>
        </p:nvSpPr>
        <p:spPr>
          <a:xfrm>
            <a:off x="827871" y="1112112"/>
            <a:ext cx="3526397" cy="830997"/>
          </a:xfrm>
          <a:prstGeom prst="rect">
            <a:avLst/>
          </a:prstGeom>
          <a:noFill/>
        </p:spPr>
        <p:txBody>
          <a:bodyPr wrap="square" rtlCol="0">
            <a:spAutoFit/>
          </a:bodyPr>
          <a:lstStyle/>
          <a:p>
            <a:pPr lvl="0" algn="ctr">
              <a:defRPr/>
            </a:pPr>
            <a:r>
              <a:rPr lang="en-US" sz="48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Thi</a:t>
            </a:r>
            <a:r>
              <a:rPr lang="en-US" sz="48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8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đọc</a:t>
            </a:r>
            <a:endParaRPr lang="en-US" sz="48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7" name="TextBox 6"/>
          <p:cNvSpPr txBox="1"/>
          <p:nvPr/>
        </p:nvSpPr>
        <p:spPr>
          <a:xfrm>
            <a:off x="1623524" y="3516040"/>
            <a:ext cx="6746979" cy="1481175"/>
          </a:xfrm>
          <a:prstGeom prst="rect">
            <a:avLst/>
          </a:prstGeom>
          <a:noFill/>
        </p:spPr>
        <p:txBody>
          <a:bodyPr wrap="square" rtlCol="0">
            <a:spAutoFit/>
          </a:bodyPr>
          <a:lstStyle/>
          <a:p>
            <a:pPr defTabSz="1219140">
              <a:lnSpc>
                <a:spcPct val="150000"/>
              </a:lnSpc>
            </a:pP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endParaRPr lang="zh-CN"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40">
              <a:lnSpc>
                <a:spcPct val="150000"/>
              </a:lnSpc>
            </a:pPr>
            <a:endParaRPr lang="zh-CN"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1623524" y="2871576"/>
            <a:ext cx="7078831" cy="742511"/>
          </a:xfrm>
          <a:prstGeom prst="rect">
            <a:avLst/>
          </a:prstGeom>
          <a:noFill/>
        </p:spPr>
        <p:txBody>
          <a:bodyPr wrap="square" rtlCol="0">
            <a:spAutoFit/>
          </a:bodyPr>
          <a:lstStyle/>
          <a:p>
            <a:pPr defTabSz="1219140">
              <a:lnSpc>
                <a:spcPct val="150000"/>
              </a:lnSpc>
            </a:pP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465295" y="4421263"/>
            <a:ext cx="7678705" cy="584775"/>
          </a:xfrm>
          <a:prstGeom prst="rect">
            <a:avLst/>
          </a:prstGeom>
        </p:spPr>
        <p:txBody>
          <a:bodyPr wrap="none">
            <a:spAutoFit/>
          </a:bodyPr>
          <a:lstStyle/>
          <a:p>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585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4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7"/>
                                        </p:tgtEl>
                                        <p:attrNameLst>
                                          <p:attrName>fillcolor</p:attrName>
                                        </p:attrNameLst>
                                      </p:cBhvr>
                                      <p:tavLst>
                                        <p:tav tm="0">
                                          <p:val>
                                            <p:clrVal>
                                              <a:schemeClr val="accent2"/>
                                            </p:clrVal>
                                          </p:val>
                                        </p:tav>
                                        <p:tav tm="50000">
                                          <p:val>
                                            <p:clrVal>
                                              <a:schemeClr val="hlink"/>
                                            </p:clrVal>
                                          </p:val>
                                        </p:tav>
                                      </p:tavLst>
                                    </p:anim>
                                    <p:set>
                                      <p:cBhvr>
                                        <p:cTn id="9" dur="40"/>
                                        <p:tgtEl>
                                          <p:spTgt spid="7"/>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4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40"/>
                                        <p:tgtEl>
                                          <p:spTgt spid="8"/>
                                        </p:tgtEl>
                                        <p:attrNameLst>
                                          <p:attrName>fillcolor</p:attrName>
                                        </p:attrNameLst>
                                      </p:cBhvr>
                                      <p:tavLst>
                                        <p:tav tm="0">
                                          <p:val>
                                            <p:clrVal>
                                              <a:schemeClr val="accent2"/>
                                            </p:clrVal>
                                          </p:val>
                                        </p:tav>
                                        <p:tav tm="50000">
                                          <p:val>
                                            <p:clrVal>
                                              <a:schemeClr val="hlink"/>
                                            </p:clrVal>
                                          </p:val>
                                        </p:tav>
                                      </p:tavLst>
                                    </p:anim>
                                    <p:set>
                                      <p:cBhvr>
                                        <p:cTn id="15" dur="40"/>
                                        <p:tgtEl>
                                          <p:spTgt spid="8"/>
                                        </p:tgtEl>
                                        <p:attrNameLst>
                                          <p:attrName>fill.type</p:attrName>
                                        </p:attrNameLst>
                                      </p:cBhvr>
                                      <p:to>
                                        <p:strVal val="solid"/>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5"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8AB809-8539-43D9-80FB-6C9971EE53D9}"/>
              </a:ext>
            </a:extLst>
          </p:cNvPr>
          <p:cNvSpPr txBox="1"/>
          <p:nvPr/>
        </p:nvSpPr>
        <p:spPr>
          <a:xfrm>
            <a:off x="2833504" y="-1294"/>
            <a:ext cx="3671356" cy="742511"/>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FF0000"/>
                </a:solidFill>
                <a:latin typeface="Times New Roman" panose="02020603050405020304" pitchFamily="18" charset="0"/>
                <a:cs typeface="Times New Roman" panose="02020603050405020304" pitchFamily="18" charset="0"/>
                <a:sym typeface="Arial"/>
              </a:rPr>
              <a:t>HỌA MI HÓT</a:t>
            </a:r>
          </a:p>
        </p:txBody>
      </p:sp>
      <p:sp>
        <p:nvSpPr>
          <p:cNvPr id="4" name="TextBox 3">
            <a:extLst>
              <a:ext uri="{FF2B5EF4-FFF2-40B4-BE49-F238E27FC236}">
                <a16:creationId xmlns:a16="http://schemas.microsoft.com/office/drawing/2014/main" id="{4F2F90B3-818C-4663-81AE-E8A26FA18251}"/>
              </a:ext>
            </a:extLst>
          </p:cNvPr>
          <p:cNvSpPr txBox="1"/>
          <p:nvPr/>
        </p:nvSpPr>
        <p:spPr>
          <a:xfrm>
            <a:off x="97182" y="546421"/>
            <a:ext cx="9144000" cy="6490561"/>
          </a:xfrm>
          <a:prstGeom prst="roundRect">
            <a:avLst>
              <a:gd name="adj" fmla="val 7439"/>
            </a:avLst>
          </a:prstGeom>
          <a:noFill/>
        </p:spPr>
        <p:txBody>
          <a:bodyPr wrap="square" rtlCol="0">
            <a:spAutoFit/>
          </a:bodyPr>
          <a:lstStyle/>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Mùa xuân! Mỗi khi hoạ mi cất lên những tiếng h</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ó</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 vang lừng, mọi vật như có sự thay đổi kì diệu.</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ra. Những luồng sáng chiếu qua các chùm lộc mới nhú, rực rỡ hơn. Những gợn sóng trên hồ hoà nhịp với tiếng ho</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ạ</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667"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a:t>
            </a:r>
          </a:p>
          <a:p>
            <a:pPr defTabSz="1219170">
              <a:buClr>
                <a:srgbClr val="000000"/>
              </a:buClr>
            </a:pPr>
            <a:r>
              <a:rPr lang="vi-VN" sz="2667" b="1" kern="0" dirty="0">
                <a:solidFill>
                  <a:srgbClr val="C87200"/>
                </a:solidFill>
                <a:latin typeface="Times New Roman" panose="02020603050405020304" pitchFamily="18" charset="0"/>
                <a:ea typeface="Arial-Rounded" panose="020B0500000000000000" pitchFamily="34" charset="0"/>
                <a:cs typeface="Times New Roman" panose="02020603050405020304" pitchFamily="18" charset="0"/>
                <a:sym typeface="Arial"/>
              </a:rPr>
              <a:t>       Chim, mây, nước và hoa đều cho rằng tiếng hót kì diệu của hoạ mi đã làm cho tất cả bừng tỉnh giấc… Hoạ mi thấy lòng vui sướng, cố hót hay hơn.</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(Theo Võ Quảng)</a:t>
            </a:r>
          </a:p>
        </p:txBody>
      </p:sp>
      <p:pic>
        <p:nvPicPr>
          <p:cNvPr id="6" name="Picture 5">
            <a:extLst>
              <a:ext uri="{FF2B5EF4-FFF2-40B4-BE49-F238E27FC236}">
                <a16:creationId xmlns:a16="http://schemas.microsoft.com/office/drawing/2014/main" id="{D9E081E7-9D57-4309-9DD6-0BE16DDE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4" y="741217"/>
            <a:ext cx="425209" cy="401812"/>
          </a:xfrm>
          <a:prstGeom prst="rect">
            <a:avLst/>
          </a:prstGeom>
        </p:spPr>
      </p:pic>
      <p:pic>
        <p:nvPicPr>
          <p:cNvPr id="7" name="Picture 6">
            <a:extLst>
              <a:ext uri="{FF2B5EF4-FFF2-40B4-BE49-F238E27FC236}">
                <a16:creationId xmlns:a16="http://schemas.microsoft.com/office/drawing/2014/main" id="{962226AD-8DAC-4FCB-9121-9A2605C76DA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514" y="1608443"/>
            <a:ext cx="421401" cy="421401"/>
          </a:xfrm>
          <a:prstGeom prst="rect">
            <a:avLst/>
          </a:prstGeom>
        </p:spPr>
      </p:pic>
      <p:pic>
        <p:nvPicPr>
          <p:cNvPr id="8" name="Picture 7">
            <a:extLst>
              <a:ext uri="{FF2B5EF4-FFF2-40B4-BE49-F238E27FC236}">
                <a16:creationId xmlns:a16="http://schemas.microsoft.com/office/drawing/2014/main" id="{837ED487-FFFD-4108-B4C0-C3F976007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61" y="5249557"/>
            <a:ext cx="413065" cy="413065"/>
          </a:xfrm>
          <a:prstGeom prst="rect">
            <a:avLst/>
          </a:prstGeom>
        </p:spPr>
      </p:pic>
    </p:spTree>
    <p:extLst>
      <p:ext uri="{BB962C8B-B14F-4D97-AF65-F5344CB8AC3E}">
        <p14:creationId xmlns:p14="http://schemas.microsoft.com/office/powerpoint/2010/main" val="180950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3" y="388654"/>
            <a:ext cx="10564531" cy="557526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910" y="4058104"/>
            <a:ext cx="1914751" cy="2651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359310" y="1191932"/>
            <a:ext cx="7154771" cy="3217227"/>
          </a:xfrm>
          <a:prstGeom prst="rect">
            <a:avLst/>
          </a:prstGeom>
          <a:noFill/>
        </p:spPr>
        <p:txBody>
          <a:bodyPr wrap="square" rtlCol="0">
            <a:spAutoFit/>
          </a:bodyPr>
          <a:lstStyle/>
          <a:p>
            <a:pPr algn="ctr" defTabSz="914377">
              <a:lnSpc>
                <a:spcPct val="150000"/>
              </a:lnSpc>
              <a:defRPr/>
            </a:pP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7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6639589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AEC66-3A59-4AF4-A214-F3C14198B9CF}"/>
              </a:ext>
            </a:extLst>
          </p:cNvPr>
          <p:cNvPicPr>
            <a:picLocks noChangeAspect="1"/>
          </p:cNvPicPr>
          <p:nvPr/>
        </p:nvPicPr>
        <p:blipFill>
          <a:blip r:embed="rId3">
            <a:clrChange>
              <a:clrFrom>
                <a:srgbClr val="FEFFFE"/>
              </a:clrFrom>
              <a:clrTo>
                <a:srgbClr val="FEFFFE">
                  <a:alpha val="0"/>
                </a:srgbClr>
              </a:clrTo>
            </a:clrChange>
            <a:extLst>
              <a:ext uri="{BEBA8EAE-BF5A-486C-A8C5-ECC9F3942E4B}">
                <a14:imgProps xmlns:a14="http://schemas.microsoft.com/office/drawing/2010/main">
                  <a14:imgLayer r:embed="rId4">
                    <a14:imgEffect>
                      <a14:sharpenSoften amount="33000"/>
                    </a14:imgEffect>
                    <a14:imgEffect>
                      <a14:brightnessContrast contrast="1000"/>
                    </a14:imgEffect>
                  </a14:imgLayer>
                </a14:imgProps>
              </a:ext>
            </a:extLst>
          </a:blip>
          <a:stretch>
            <a:fillRect/>
          </a:stretch>
        </p:blipFill>
        <p:spPr>
          <a:xfrm>
            <a:off x="252999" y="108674"/>
            <a:ext cx="866623" cy="799385"/>
          </a:xfrm>
          <a:prstGeom prst="rect">
            <a:avLst/>
          </a:prstGeom>
        </p:spPr>
      </p:pic>
      <p:sp>
        <p:nvSpPr>
          <p:cNvPr id="7" name="TextBox 6">
            <a:extLst>
              <a:ext uri="{FF2B5EF4-FFF2-40B4-BE49-F238E27FC236}">
                <a16:creationId xmlns:a16="http://schemas.microsoft.com/office/drawing/2014/main" id="{C76384EE-D2F3-4594-9863-542E9D202EE1}"/>
              </a:ext>
            </a:extLst>
          </p:cNvPr>
          <p:cNvSpPr txBox="1"/>
          <p:nvPr/>
        </p:nvSpPr>
        <p:spPr>
          <a:xfrm>
            <a:off x="337666" y="886091"/>
            <a:ext cx="9372512" cy="1654748"/>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1. </a:t>
            </a:r>
            <a:r>
              <a:rPr lang="vi-VN" sz="3600" b="1" dirty="0">
                <a:solidFill>
                  <a:srgbClr val="020606"/>
                </a:solidFill>
                <a:latin typeface="Times New Roman" panose="02020603050405020304" pitchFamily="18" charset="0"/>
                <a:cs typeface="Times New Roman" panose="02020603050405020304" pitchFamily="18" charset="0"/>
              </a:rPr>
              <a:t>T</a:t>
            </a:r>
            <a:r>
              <a:rPr lang="en-US" sz="3600" b="1" dirty="0" err="1">
                <a:solidFill>
                  <a:srgbClr val="020606"/>
                </a:solidFill>
                <a:latin typeface="Times New Roman" panose="02020603050405020304" pitchFamily="18" charset="0"/>
                <a:cs typeface="Times New Roman" panose="02020603050405020304" pitchFamily="18" charset="0"/>
              </a:rPr>
              <a:t>ìm</a:t>
            </a:r>
            <a:r>
              <a:rPr lang="en-US" sz="3600" b="1" dirty="0">
                <a:solidFill>
                  <a:srgbClr val="020606"/>
                </a:solidFill>
                <a:latin typeface="Times New Roman" panose="02020603050405020304" pitchFamily="18" charset="0"/>
                <a:cs typeface="Times New Roman" panose="02020603050405020304" pitchFamily="18" charset="0"/>
              </a:rPr>
              <a:t> </a:t>
            </a:r>
            <a:r>
              <a:rPr lang="en-US" sz="3600" b="1" dirty="0" err="1">
                <a:solidFill>
                  <a:srgbClr val="020606"/>
                </a:solidFill>
                <a:latin typeface="Times New Roman" panose="02020603050405020304" pitchFamily="18" charset="0"/>
                <a:cs typeface="Times New Roman" panose="02020603050405020304" pitchFamily="18" charset="0"/>
              </a:rPr>
              <a:t>trong</a:t>
            </a:r>
            <a:r>
              <a:rPr lang="en-US" sz="3600" b="1" dirty="0">
                <a:solidFill>
                  <a:srgbClr val="020606"/>
                </a:solidFill>
                <a:latin typeface="Times New Roman" panose="02020603050405020304" pitchFamily="18" charset="0"/>
                <a:cs typeface="Times New Roman" panose="02020603050405020304" pitchFamily="18" charset="0"/>
              </a:rPr>
              <a:t> </a:t>
            </a:r>
            <a:r>
              <a:rPr lang="en-US" sz="3600" b="1" dirty="0" err="1">
                <a:solidFill>
                  <a:srgbClr val="020606"/>
                </a:solidFill>
                <a:latin typeface="Times New Roman" panose="02020603050405020304" pitchFamily="18" charset="0"/>
                <a:cs typeface="Times New Roman" panose="02020603050405020304" pitchFamily="18" charset="0"/>
              </a:rPr>
              <a:t>bài</a:t>
            </a:r>
            <a:r>
              <a:rPr lang="en-US" sz="3600" b="1" dirty="0">
                <a:solidFill>
                  <a:srgbClr val="020606"/>
                </a:solidFill>
                <a:latin typeface="Times New Roman" panose="02020603050405020304" pitchFamily="18" charset="0"/>
                <a:cs typeface="Times New Roman" panose="02020603050405020304" pitchFamily="18" charset="0"/>
              </a:rPr>
              <a:t> </a:t>
            </a:r>
            <a:r>
              <a:rPr lang="en-US" sz="3600" b="1" dirty="0" err="1">
                <a:solidFill>
                  <a:srgbClr val="020606"/>
                </a:solidFill>
                <a:latin typeface="Times New Roman" panose="02020603050405020304" pitchFamily="18" charset="0"/>
                <a:cs typeface="Times New Roman" panose="02020603050405020304" pitchFamily="18" charset="0"/>
              </a:rPr>
              <a:t>đọc</a:t>
            </a:r>
            <a:r>
              <a:rPr lang="en-US" sz="3600" b="1" dirty="0">
                <a:solidFill>
                  <a:srgbClr val="020606"/>
                </a:solidFill>
                <a:latin typeface="Times New Roman" panose="02020603050405020304" pitchFamily="18" charset="0"/>
                <a:cs typeface="Times New Roman" panose="02020603050405020304" pitchFamily="18" charset="0"/>
              </a:rPr>
              <a:t> </a:t>
            </a:r>
            <a:r>
              <a:rPr lang="en-US" sz="3600" b="1" dirty="0" err="1">
                <a:solidFill>
                  <a:srgbClr val="020606"/>
                </a:solidFill>
                <a:latin typeface="Times New Roman" panose="02020603050405020304" pitchFamily="18" charset="0"/>
                <a:cs typeface="Times New Roman" panose="02020603050405020304" pitchFamily="18" charset="0"/>
              </a:rPr>
              <a:t>từ</a:t>
            </a:r>
            <a:r>
              <a:rPr lang="en-US" sz="3600" b="1" dirty="0">
                <a:solidFill>
                  <a:srgbClr val="020606"/>
                </a:solidFill>
                <a:latin typeface="Times New Roman" panose="02020603050405020304" pitchFamily="18" charset="0"/>
                <a:cs typeface="Times New Roman" panose="02020603050405020304" pitchFamily="18" charset="0"/>
              </a:rPr>
              <a:t> </a:t>
            </a:r>
            <a:r>
              <a:rPr lang="en-US" sz="3600" b="1" dirty="0" err="1">
                <a:solidFill>
                  <a:srgbClr val="020606"/>
                </a:solidFill>
                <a:latin typeface="Times New Roman" panose="02020603050405020304" pitchFamily="18" charset="0"/>
                <a:cs typeface="Times New Roman" panose="02020603050405020304" pitchFamily="18" charset="0"/>
              </a:rPr>
              <a:t>ngữ</a:t>
            </a:r>
            <a:r>
              <a:rPr lang="en-US" sz="3600" b="1" dirty="0">
                <a:solidFill>
                  <a:srgbClr val="020606"/>
                </a:solidFill>
                <a:latin typeface="Times New Roman" panose="02020603050405020304" pitchFamily="18" charset="0"/>
                <a:cs typeface="Times New Roman" panose="02020603050405020304" pitchFamily="18" charset="0"/>
              </a:rPr>
              <a:t> </a:t>
            </a:r>
            <a:r>
              <a:rPr lang="en-US" sz="3600" b="1" u="sng" dirty="0" err="1">
                <a:solidFill>
                  <a:srgbClr val="020606"/>
                </a:solidFill>
                <a:latin typeface="Times New Roman" panose="02020603050405020304" pitchFamily="18" charset="0"/>
                <a:cs typeface="Times New Roman" panose="02020603050405020304" pitchFamily="18" charset="0"/>
              </a:rPr>
              <a:t>tả</a:t>
            </a:r>
            <a:r>
              <a:rPr lang="en-US" sz="3600" b="1" u="sng" dirty="0">
                <a:solidFill>
                  <a:srgbClr val="020606"/>
                </a:solidFill>
                <a:latin typeface="Times New Roman" panose="02020603050405020304" pitchFamily="18" charset="0"/>
                <a:cs typeface="Times New Roman" panose="02020603050405020304" pitchFamily="18" charset="0"/>
              </a:rPr>
              <a:t> </a:t>
            </a:r>
            <a:r>
              <a:rPr lang="en-US" sz="3600" b="1" u="sng" dirty="0" err="1">
                <a:solidFill>
                  <a:srgbClr val="020606"/>
                </a:solidFill>
                <a:latin typeface="Times New Roman" panose="02020603050405020304" pitchFamily="18" charset="0"/>
                <a:cs typeface="Times New Roman" panose="02020603050405020304" pitchFamily="18" charset="0"/>
              </a:rPr>
              <a:t>tiếng</a:t>
            </a:r>
            <a:r>
              <a:rPr lang="en-US" sz="3600" b="1" u="sng" dirty="0">
                <a:solidFill>
                  <a:srgbClr val="020606"/>
                </a:solidFill>
                <a:latin typeface="Times New Roman" panose="02020603050405020304" pitchFamily="18" charset="0"/>
                <a:cs typeface="Times New Roman" panose="02020603050405020304" pitchFamily="18" charset="0"/>
              </a:rPr>
              <a:t> </a:t>
            </a:r>
            <a:r>
              <a:rPr lang="en-US" sz="3600" b="1" u="sng" dirty="0" err="1">
                <a:solidFill>
                  <a:srgbClr val="020606"/>
                </a:solidFill>
                <a:latin typeface="Times New Roman" panose="02020603050405020304" pitchFamily="18" charset="0"/>
                <a:cs typeface="Times New Roman" panose="02020603050405020304" pitchFamily="18" charset="0"/>
              </a:rPr>
              <a:t>hót</a:t>
            </a:r>
            <a:r>
              <a:rPr lang="en-US" sz="3600" b="1" u="sng" dirty="0">
                <a:solidFill>
                  <a:srgbClr val="020606"/>
                </a:solidFill>
                <a:latin typeface="Times New Roman" panose="02020603050405020304" pitchFamily="18" charset="0"/>
                <a:cs typeface="Times New Roman" panose="02020603050405020304" pitchFamily="18" charset="0"/>
              </a:rPr>
              <a:t> </a:t>
            </a:r>
            <a:r>
              <a:rPr lang="vi-VN" sz="3600" b="1" dirty="0">
                <a:solidFill>
                  <a:srgbClr val="020606"/>
                </a:solidFill>
                <a:latin typeface="Times New Roman" panose="02020603050405020304" pitchFamily="18" charset="0"/>
                <a:cs typeface="Times New Roman" panose="02020603050405020304" pitchFamily="18" charset="0"/>
              </a:rPr>
              <a:t>của </a:t>
            </a:r>
            <a:r>
              <a:rPr lang="en-US" sz="3600" b="1" dirty="0" err="1">
                <a:solidFill>
                  <a:srgbClr val="020606"/>
                </a:solidFill>
                <a:latin typeface="Times New Roman" panose="02020603050405020304" pitchFamily="18" charset="0"/>
                <a:cs typeface="Times New Roman" panose="02020603050405020304" pitchFamily="18" charset="0"/>
              </a:rPr>
              <a:t>họa</a:t>
            </a:r>
            <a:r>
              <a:rPr lang="en-US" sz="3600" b="1" dirty="0">
                <a:solidFill>
                  <a:srgbClr val="020606"/>
                </a:solidFill>
                <a:latin typeface="Times New Roman" panose="02020603050405020304" pitchFamily="18" charset="0"/>
                <a:cs typeface="Times New Roman" panose="02020603050405020304" pitchFamily="18" charset="0"/>
              </a:rPr>
              <a:t> mi</a:t>
            </a:r>
            <a:r>
              <a:rPr lang="vi-VN" sz="3600" b="1" dirty="0">
                <a:solidFill>
                  <a:srgbClr val="020606"/>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F325B661-B6C2-4E1B-B105-80CAF45B7A04}"/>
              </a:ext>
            </a:extLst>
          </p:cNvPr>
          <p:cNvSpPr txBox="1"/>
          <p:nvPr/>
        </p:nvSpPr>
        <p:spPr>
          <a:xfrm>
            <a:off x="252999" y="2612610"/>
            <a:ext cx="8295832" cy="823752"/>
          </a:xfrm>
          <a:prstGeom prst="rect">
            <a:avLst/>
          </a:prstGeom>
          <a:noFill/>
        </p:spPr>
        <p:txBody>
          <a:bodyPr wrap="square" rtlCol="0">
            <a:spAutoFit/>
          </a:bodyPr>
          <a:lstStyle/>
          <a:p>
            <a:pPr>
              <a:lnSpc>
                <a:spcPct val="150000"/>
              </a:lnSpc>
            </a:pP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Vang</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lừng</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trong</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suốt</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dìu</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dặt</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kì</a:t>
            </a:r>
            <a:r>
              <a:rPr lang="en-US" sz="3600" b="1" dirty="0">
                <a:solidFill>
                  <a:srgbClr val="0105A7"/>
                </a:solidFill>
                <a:latin typeface="Times New Roman" panose="02020603050405020304" pitchFamily="18" charset="0"/>
                <a:cs typeface="Times New Roman" panose="02020603050405020304" pitchFamily="18" charset="0"/>
              </a:rPr>
              <a:t> </a:t>
            </a:r>
            <a:r>
              <a:rPr lang="en-US" sz="3600" b="1" dirty="0" err="1">
                <a:solidFill>
                  <a:srgbClr val="0105A7"/>
                </a:solidFill>
                <a:latin typeface="Times New Roman" panose="02020603050405020304" pitchFamily="18" charset="0"/>
                <a:cs typeface="Times New Roman" panose="02020603050405020304" pitchFamily="18" charset="0"/>
              </a:rPr>
              <a:t>diệu</a:t>
            </a:r>
            <a:endParaRPr lang="vi-VN" sz="3600" b="1" dirty="0">
              <a:solidFill>
                <a:srgbClr val="0105A7"/>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A4AEF5-061E-4F02-8781-87B63119BF80}"/>
              </a:ext>
            </a:extLst>
          </p:cNvPr>
          <p:cNvSpPr txBox="1"/>
          <p:nvPr/>
        </p:nvSpPr>
        <p:spPr>
          <a:xfrm>
            <a:off x="337666" y="3429000"/>
            <a:ext cx="9360392" cy="823752"/>
          </a:xfrm>
          <a:prstGeom prst="rect">
            <a:avLst/>
          </a:prstGeom>
          <a:noFill/>
        </p:spPr>
        <p:txBody>
          <a:bodyPr wrap="square" rtlCol="0">
            <a:spAutoFit/>
          </a:bodyPr>
          <a:lstStyle/>
          <a:p>
            <a:pP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2</a:t>
            </a:r>
            <a:r>
              <a:rPr lang="vi-VN"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Đặt</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một</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câu</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ngữ</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vừa</a:t>
            </a:r>
            <a:r>
              <a:rPr lang="en-US" sz="3600" b="1" dirty="0">
                <a:solidFill>
                  <a:schemeClr val="accent4">
                    <a:lumMod val="1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tìm</a:t>
            </a:r>
            <a:r>
              <a:rPr lang="en-US" sz="3600" b="1" dirty="0">
                <a:solidFill>
                  <a:schemeClr val="accent4">
                    <a:lumMod val="10000"/>
                  </a:schemeClr>
                </a:solidFill>
                <a:latin typeface="Times New Roman" panose="02020603050405020304" pitchFamily="18" charset="0"/>
                <a:cs typeface="Times New Roman" panose="02020603050405020304" pitchFamily="18" charset="0"/>
              </a:rPr>
              <a:t> đ</a:t>
            </a:r>
            <a:r>
              <a:rPr lang="vi-VN" sz="3600" b="1" dirty="0">
                <a:solidFill>
                  <a:schemeClr val="accent4">
                    <a:lumMod val="10000"/>
                  </a:schemeClr>
                </a:solidFill>
                <a:latin typeface="Times New Roman" panose="02020603050405020304" pitchFamily="18" charset="0"/>
                <a:cs typeface="Times New Roman" panose="02020603050405020304" pitchFamily="18" charset="0"/>
              </a:rPr>
              <a:t>ư</a:t>
            </a:r>
            <a:r>
              <a:rPr lang="en-US" sz="3600" b="1" dirty="0" err="1">
                <a:solidFill>
                  <a:schemeClr val="accent4">
                    <a:lumMod val="10000"/>
                  </a:schemeClr>
                </a:solidFill>
                <a:latin typeface="Times New Roman" panose="02020603050405020304" pitchFamily="18" charset="0"/>
                <a:cs typeface="Times New Roman" panose="02020603050405020304" pitchFamily="18" charset="0"/>
              </a:rPr>
              <a:t>ợc</a:t>
            </a:r>
            <a:r>
              <a:rPr lang="en-US" sz="3600" b="1" dirty="0">
                <a:solidFill>
                  <a:schemeClr val="accent4">
                    <a:lumMod val="10000"/>
                  </a:schemeClr>
                </a:solidFill>
                <a:latin typeface="Times New Roman" panose="02020603050405020304" pitchFamily="18" charset="0"/>
                <a:cs typeface="Times New Roman" panose="02020603050405020304" pitchFamily="18" charset="0"/>
              </a:rPr>
              <a:t>.</a:t>
            </a:r>
            <a:endParaRPr lang="vi-VN" sz="3600"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C5A44C5-E780-465D-8EF8-50FC0956328C}"/>
              </a:ext>
            </a:extLst>
          </p:cNvPr>
          <p:cNvSpPr txBox="1">
            <a:spLocks/>
          </p:cNvSpPr>
          <p:nvPr/>
        </p:nvSpPr>
        <p:spPr>
          <a:xfrm>
            <a:off x="252999" y="5140913"/>
            <a:ext cx="8638001" cy="661208"/>
          </a:xfrm>
          <a:prstGeom prst="rect">
            <a:avLst/>
          </a:prstGeom>
        </p:spPr>
        <p:txBody>
          <a:bodyPr vert="horz" lIns="76809" tIns="38405" rIns="76809" bIns="3840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7030A0"/>
                </a:solidFill>
                <a:latin typeface="Times New Roman" panose="02020603050405020304" pitchFamily="18" charset="0"/>
                <a:cs typeface="Times New Roman" panose="02020603050405020304" pitchFamily="18" charset="0"/>
              </a:rPr>
              <a:t>Tiếng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hót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họa</a:t>
            </a:r>
            <a:r>
              <a:rPr lang="en-US" sz="3600" b="1" dirty="0">
                <a:solidFill>
                  <a:srgbClr val="7030A0"/>
                </a:solidFill>
                <a:latin typeface="Times New Roman" panose="02020603050405020304" pitchFamily="18" charset="0"/>
                <a:cs typeface="Times New Roman" panose="02020603050405020304" pitchFamily="18" charset="0"/>
              </a:rPr>
              <a:t> mi </a:t>
            </a:r>
            <a:r>
              <a:rPr lang="en-US" sz="3600" b="1" dirty="0" err="1">
                <a:solidFill>
                  <a:srgbClr val="7030A0"/>
                </a:solidFill>
                <a:latin typeface="Times New Roman" panose="02020603050405020304" pitchFamily="18" charset="0"/>
                <a:cs typeface="Times New Roman" panose="02020603050405020304" pitchFamily="18" charset="0"/>
              </a:rPr>
              <a:t>vang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lừng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khắp</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núi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rừng</a:t>
            </a:r>
            <a:r>
              <a:rPr lang="en-US" sz="3600" b="1" dirty="0">
                <a:solidFill>
                  <a:srgbClr val="7030A0"/>
                </a:solidFill>
                <a:latin typeface="Times New Roman" panose="02020603050405020304" pitchFamily="18" charset="0"/>
                <a:cs typeface="Times New Roman" panose="02020603050405020304" pitchFamily="18" charset="0"/>
              </a:rPr>
              <a:t>.</a:t>
            </a:r>
            <a:endParaRPr lang="vi-VN"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74921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384EE-D2F3-4594-9863-542E9D202EE1}"/>
              </a:ext>
            </a:extLst>
          </p:cNvPr>
          <p:cNvSpPr txBox="1"/>
          <p:nvPr/>
        </p:nvSpPr>
        <p:spPr>
          <a:xfrm>
            <a:off x="251941" y="524141"/>
            <a:ext cx="8596784" cy="3416320"/>
          </a:xfrm>
          <a:prstGeom prst="rect">
            <a:avLst/>
          </a:prstGeom>
          <a:noFill/>
        </p:spPr>
        <p:txBody>
          <a:bodyPr wrap="square" rtlCol="0">
            <a:spAutoFit/>
          </a:bodyPr>
          <a:lstStyle/>
          <a:p>
            <a:pPr>
              <a:lnSpc>
                <a:spcPct val="150000"/>
              </a:lnSpc>
            </a:pPr>
            <a:r>
              <a:rPr lang="en-US" sz="4800" b="1" dirty="0" smtClean="0">
                <a:solidFill>
                  <a:srgbClr val="020606"/>
                </a:solidFill>
                <a:latin typeface="HP001 4 hàng" panose="020B0603050302020204" pitchFamily="34" charset="0"/>
                <a:cs typeface="Times New Roman" panose="02020603050405020304" pitchFamily="18" charset="0"/>
              </a:rPr>
              <a:t>1. </a:t>
            </a:r>
            <a:r>
              <a:rPr lang="vi-VN" sz="4800" b="1" dirty="0" smtClean="0">
                <a:solidFill>
                  <a:srgbClr val="020606"/>
                </a:solidFill>
                <a:latin typeface="HP001 4 hàng" panose="020B0603050302020204" pitchFamily="34" charset="0"/>
                <a:cs typeface="Times New Roman" panose="02020603050405020304" pitchFamily="18" charset="0"/>
              </a:rPr>
              <a:t>T</a:t>
            </a:r>
            <a:r>
              <a:rPr lang="en-US" sz="4800" b="1" dirty="0" smtClean="0">
                <a:solidFill>
                  <a:srgbClr val="020606"/>
                </a:solidFill>
                <a:latin typeface="HP001 4 hàng" panose="020B0603050302020204" pitchFamily="34" charset="0"/>
                <a:cs typeface="Times New Roman" panose="02020603050405020304" pitchFamily="18" charset="0"/>
              </a:rPr>
              <a:t>ừ </a:t>
            </a:r>
            <a:r>
              <a:rPr lang="en-US" sz="4800" b="1" dirty="0" err="1">
                <a:solidFill>
                  <a:srgbClr val="020606"/>
                </a:solidFill>
                <a:latin typeface="HP001 4 hàng" panose="020B0603050302020204" pitchFamily="34" charset="0"/>
                <a:cs typeface="Times New Roman" panose="02020603050405020304" pitchFamily="18" charset="0"/>
              </a:rPr>
              <a:t>ngữ</a:t>
            </a:r>
            <a:r>
              <a:rPr lang="en-US" sz="4800" b="1" dirty="0">
                <a:solidFill>
                  <a:srgbClr val="020606"/>
                </a:solidFill>
                <a:latin typeface="HP001 4 hàng" panose="020B0603050302020204" pitchFamily="34" charset="0"/>
                <a:cs typeface="Times New Roman" panose="02020603050405020304" pitchFamily="18" charset="0"/>
              </a:rPr>
              <a:t> </a:t>
            </a:r>
            <a:r>
              <a:rPr lang="en-US" sz="4800" b="1" u="sng" dirty="0" err="1">
                <a:solidFill>
                  <a:srgbClr val="020606"/>
                </a:solidFill>
                <a:latin typeface="HP001 4 hàng" panose="020B0603050302020204" pitchFamily="34" charset="0"/>
                <a:cs typeface="Times New Roman" panose="02020603050405020304" pitchFamily="18" charset="0"/>
              </a:rPr>
              <a:t>tả</a:t>
            </a:r>
            <a:r>
              <a:rPr lang="en-US" sz="4800" b="1" u="sng" dirty="0">
                <a:solidFill>
                  <a:srgbClr val="020606"/>
                </a:solidFill>
                <a:latin typeface="HP001 4 hàng" panose="020B0603050302020204" pitchFamily="34" charset="0"/>
                <a:cs typeface="Times New Roman" panose="02020603050405020304" pitchFamily="18" charset="0"/>
              </a:rPr>
              <a:t> </a:t>
            </a:r>
            <a:r>
              <a:rPr lang="en-US" sz="4800" b="1" u="sng" dirty="0" err="1">
                <a:solidFill>
                  <a:srgbClr val="020606"/>
                </a:solidFill>
                <a:latin typeface="HP001 4 hàng" panose="020B0603050302020204" pitchFamily="34" charset="0"/>
                <a:cs typeface="Times New Roman" panose="02020603050405020304" pitchFamily="18" charset="0"/>
              </a:rPr>
              <a:t>tiếng</a:t>
            </a:r>
            <a:r>
              <a:rPr lang="en-US" sz="4800" b="1" u="sng" dirty="0">
                <a:solidFill>
                  <a:srgbClr val="020606"/>
                </a:solidFill>
                <a:latin typeface="HP001 4 hàng" panose="020B0603050302020204" pitchFamily="34" charset="0"/>
                <a:cs typeface="Times New Roman" panose="02020603050405020304" pitchFamily="18" charset="0"/>
              </a:rPr>
              <a:t> </a:t>
            </a:r>
            <a:r>
              <a:rPr lang="en-US" sz="4800" b="1" u="sng" dirty="0" err="1">
                <a:solidFill>
                  <a:srgbClr val="020606"/>
                </a:solidFill>
                <a:latin typeface="HP001 4 hàng" panose="020B0603050302020204" pitchFamily="34" charset="0"/>
                <a:cs typeface="Times New Roman" panose="02020603050405020304" pitchFamily="18" charset="0"/>
              </a:rPr>
              <a:t>hót</a:t>
            </a:r>
            <a:r>
              <a:rPr lang="en-US" sz="4800" b="1" u="sng" dirty="0">
                <a:solidFill>
                  <a:srgbClr val="020606"/>
                </a:solidFill>
                <a:latin typeface="HP001 4 hàng" panose="020B0603050302020204" pitchFamily="34" charset="0"/>
                <a:cs typeface="Times New Roman" panose="02020603050405020304" pitchFamily="18" charset="0"/>
              </a:rPr>
              <a:t> </a:t>
            </a:r>
            <a:r>
              <a:rPr lang="vi-VN" sz="4800" b="1" dirty="0">
                <a:solidFill>
                  <a:srgbClr val="020606"/>
                </a:solidFill>
                <a:latin typeface="HP001 4 hàng" panose="020B0603050302020204" pitchFamily="34" charset="0"/>
                <a:cs typeface="Times New Roman" panose="02020603050405020304" pitchFamily="18" charset="0"/>
              </a:rPr>
              <a:t>của </a:t>
            </a:r>
            <a:r>
              <a:rPr lang="en-US" sz="4800" b="1" dirty="0" err="1">
                <a:solidFill>
                  <a:srgbClr val="020606"/>
                </a:solidFill>
                <a:latin typeface="HP001 4 hàng" panose="020B0603050302020204" pitchFamily="34" charset="0"/>
                <a:cs typeface="Times New Roman" panose="02020603050405020304" pitchFamily="18" charset="0"/>
              </a:rPr>
              <a:t>họa</a:t>
            </a:r>
            <a:r>
              <a:rPr lang="en-US" sz="4800" b="1" dirty="0">
                <a:solidFill>
                  <a:srgbClr val="020606"/>
                </a:solidFill>
                <a:latin typeface="HP001 4 hàng" panose="020B0603050302020204" pitchFamily="34" charset="0"/>
                <a:cs typeface="Times New Roman" panose="02020603050405020304" pitchFamily="18" charset="0"/>
              </a:rPr>
              <a:t> </a:t>
            </a:r>
            <a:r>
              <a:rPr lang="en-US" sz="4800" b="1" dirty="0" smtClean="0">
                <a:solidFill>
                  <a:srgbClr val="020606"/>
                </a:solidFill>
                <a:latin typeface="HP001 4 hàng" panose="020B0603050302020204" pitchFamily="34" charset="0"/>
                <a:cs typeface="Times New Roman" panose="02020603050405020304" pitchFamily="18" charset="0"/>
              </a:rPr>
              <a:t>mi </a:t>
            </a:r>
            <a:r>
              <a:rPr lang="en-US" sz="4800" b="1" dirty="0" err="1" smtClean="0">
                <a:solidFill>
                  <a:srgbClr val="020606"/>
                </a:solidFill>
                <a:latin typeface="HP001 4 hàng" panose="020B0603050302020204" pitchFamily="34" charset="0"/>
                <a:cs typeface="Times New Roman" panose="02020603050405020304" pitchFamily="18" charset="0"/>
              </a:rPr>
              <a:t>là</a:t>
            </a:r>
            <a:r>
              <a:rPr lang="en-US" sz="4800" b="1" dirty="0" smtClean="0">
                <a:solidFill>
                  <a:srgbClr val="020606"/>
                </a:solidFill>
                <a:latin typeface="HP001 4 hàng" panose="020B0603050302020204" pitchFamily="34" charset="0"/>
                <a:cs typeface="Times New Roman" panose="02020603050405020304" pitchFamily="18" charset="0"/>
              </a:rPr>
              <a:t>:</a:t>
            </a:r>
          </a:p>
          <a:p>
            <a:pPr>
              <a:lnSpc>
                <a:spcPct val="150000"/>
              </a:lnSpc>
            </a:pPr>
            <a:r>
              <a:rPr lang="en-US" sz="4800" b="1" dirty="0" smtClean="0">
                <a:solidFill>
                  <a:srgbClr val="020606"/>
                </a:solidFill>
                <a:latin typeface="HP001 4 hàng" panose="020B0603050302020204" pitchFamily="34" charset="0"/>
                <a:cs typeface="Times New Roman" panose="02020603050405020304" pitchFamily="18" charset="0"/>
              </a:rPr>
              <a:t> …………………</a:t>
            </a:r>
            <a:r>
              <a:rPr lang="vi-VN" sz="4800" b="1" dirty="0" smtClean="0">
                <a:solidFill>
                  <a:srgbClr val="020606"/>
                </a:solidFill>
                <a:latin typeface="HP001 4 hàng" panose="020B0603050302020204" pitchFamily="34" charset="0"/>
                <a:cs typeface="Times New Roman" panose="02020603050405020304" pitchFamily="18" charset="0"/>
              </a:rPr>
              <a:t> </a:t>
            </a:r>
            <a:endParaRPr lang="vi-VN" sz="4800" b="1" dirty="0">
              <a:solidFill>
                <a:srgbClr val="020606"/>
              </a:solidFill>
              <a:latin typeface="HP001 4 hàng" panose="020B06030503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A4AEF5-061E-4F02-8781-87B63119BF80}"/>
              </a:ext>
            </a:extLst>
          </p:cNvPr>
          <p:cNvSpPr txBox="1"/>
          <p:nvPr/>
        </p:nvSpPr>
        <p:spPr>
          <a:xfrm>
            <a:off x="251941" y="3940461"/>
            <a:ext cx="8596784" cy="2308324"/>
          </a:xfrm>
          <a:prstGeom prst="rect">
            <a:avLst/>
          </a:prstGeom>
          <a:noFill/>
        </p:spPr>
        <p:txBody>
          <a:bodyPr wrap="square" rtlCol="0">
            <a:spAutoFit/>
          </a:bodyPr>
          <a:lstStyle/>
          <a:p>
            <a:pPr>
              <a:lnSpc>
                <a:spcPct val="150000"/>
              </a:lnSpc>
            </a:pPr>
            <a:r>
              <a:rPr lang="en-US" sz="4800" b="1" dirty="0">
                <a:solidFill>
                  <a:srgbClr val="FF0000"/>
                </a:solidFill>
                <a:latin typeface="HP001 4 hàng" panose="020B0603050302020204" pitchFamily="34" charset="0"/>
                <a:cs typeface="Times New Roman" panose="02020603050405020304" pitchFamily="18" charset="0"/>
              </a:rPr>
              <a:t>2</a:t>
            </a:r>
            <a:r>
              <a:rPr lang="vi-VN" sz="4800" b="1" dirty="0">
                <a:solidFill>
                  <a:srgbClr val="FF0000"/>
                </a:solidFill>
                <a:latin typeface="HP001 4 hàng" panose="020B0603050302020204" pitchFamily="34" charset="0"/>
                <a:cs typeface="Times New Roman" panose="02020603050405020304" pitchFamily="18" charset="0"/>
              </a:rPr>
              <a:t>.</a:t>
            </a:r>
            <a:r>
              <a:rPr lang="vi-VN" sz="4800" b="1" dirty="0">
                <a:solidFill>
                  <a:srgbClr val="002060"/>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Đặt</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một</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câu</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với</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từ</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ngữ</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vừa</a:t>
            </a:r>
            <a:r>
              <a:rPr lang="en-US" sz="4800" b="1" dirty="0">
                <a:solidFill>
                  <a:schemeClr val="accent4">
                    <a:lumMod val="10000"/>
                  </a:schemeClr>
                </a:solidFill>
                <a:latin typeface="HP001 4 hàng" panose="020B0603050302020204" pitchFamily="34" charset="0"/>
                <a:cs typeface="Times New Roman" panose="02020603050405020304" pitchFamily="18" charset="0"/>
              </a:rPr>
              <a:t> </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tìm</a:t>
            </a:r>
            <a:r>
              <a:rPr lang="en-US" sz="4800" b="1" dirty="0">
                <a:solidFill>
                  <a:schemeClr val="accent4">
                    <a:lumMod val="10000"/>
                  </a:schemeClr>
                </a:solidFill>
                <a:latin typeface="HP001 4 hàng" panose="020B0603050302020204" pitchFamily="34" charset="0"/>
                <a:cs typeface="Times New Roman" panose="02020603050405020304" pitchFamily="18" charset="0"/>
              </a:rPr>
              <a:t> đ</a:t>
            </a:r>
            <a:r>
              <a:rPr lang="vi-VN" sz="4800" b="1" dirty="0">
                <a:solidFill>
                  <a:schemeClr val="accent4">
                    <a:lumMod val="10000"/>
                  </a:schemeClr>
                </a:solidFill>
                <a:latin typeface="HP001 4 hàng" panose="020B0603050302020204" pitchFamily="34" charset="0"/>
                <a:cs typeface="Times New Roman" panose="02020603050405020304" pitchFamily="18" charset="0"/>
              </a:rPr>
              <a:t>ư</a:t>
            </a:r>
            <a:r>
              <a:rPr lang="en-US" sz="4800" b="1" dirty="0" err="1">
                <a:solidFill>
                  <a:schemeClr val="accent4">
                    <a:lumMod val="10000"/>
                  </a:schemeClr>
                </a:solidFill>
                <a:latin typeface="HP001 4 hàng" panose="020B0603050302020204" pitchFamily="34" charset="0"/>
                <a:cs typeface="Times New Roman" panose="02020603050405020304" pitchFamily="18" charset="0"/>
              </a:rPr>
              <a:t>ợc</a:t>
            </a:r>
            <a:r>
              <a:rPr lang="en-US" sz="4800" b="1" dirty="0">
                <a:solidFill>
                  <a:schemeClr val="accent4">
                    <a:lumMod val="10000"/>
                  </a:schemeClr>
                </a:solidFill>
                <a:latin typeface="HP001 4 hàng" panose="020B0603050302020204" pitchFamily="34" charset="0"/>
                <a:cs typeface="Times New Roman" panose="02020603050405020304" pitchFamily="18" charset="0"/>
              </a:rPr>
              <a:t>.</a:t>
            </a:r>
            <a:endParaRPr lang="vi-VN" sz="4800" b="1" dirty="0">
              <a:solidFill>
                <a:schemeClr val="accent4">
                  <a:lumMod val="10000"/>
                </a:schemeClr>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819648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748607" y="1684358"/>
            <a:ext cx="7646789" cy="4424363"/>
            <a:chOff x="1990923" y="1136673"/>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990923" y="1136673"/>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477689" y="3058437"/>
              <a:ext cx="2339873" cy="807913"/>
            </a:xfrm>
            <a:prstGeom prst="rect">
              <a:avLst/>
            </a:prstGeom>
            <a:noFill/>
          </p:spPr>
          <p:txBody>
            <a:bodyPr wrap="square" rtlCol="0">
              <a:spAutoFit/>
            </a:bodyPr>
            <a:lstStyle/>
            <a:p>
              <a:r>
                <a:rPr lang="en-US" altLang="zh-CN" sz="36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HỌA MI HÓT</a:t>
              </a:r>
            </a:p>
            <a:p>
              <a:r>
                <a:rPr lang="en-US" altLang="zh-CN" sz="28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Trang 16</a:t>
              </a:r>
              <a:endParaRPr lang="zh-CN" altLang="en-US" sz="28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972968" y="2377018"/>
              <a:ext cx="3041009" cy="638444"/>
            </a:xfrm>
            <a:prstGeom prst="rect">
              <a:avLst/>
            </a:prstGeom>
            <a:noFill/>
          </p:spPr>
          <p:txBody>
            <a:bodyPr wrap="square" rtlCol="0">
              <a:spAutoFit/>
            </a:bodyPr>
            <a:lstStyle/>
            <a:p>
              <a:pPr algn="ctr">
                <a:lnSpc>
                  <a:spcPct val="150000"/>
                </a:lnSpc>
              </a:pPr>
              <a:r>
                <a:rPr lang="en-US" sz="3735" b="1" dirty="0">
                  <a:solidFill>
                    <a:srgbClr val="0038A8"/>
                  </a:solidFill>
                  <a:latin typeface="Times New Roman" panose="02020603050405020304" pitchFamily="18" charset="0"/>
                  <a:cs typeface="Times New Roman" panose="02020603050405020304" pitchFamily="18" charset="0"/>
                </a:rPr>
                <a:t>BÀI 3</a:t>
              </a: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2266" y="5173643"/>
            <a:ext cx="1416535" cy="14165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D1BA16C-7EA5-48F4-8346-56A3175E0110}"/>
              </a:ext>
            </a:extLst>
          </p:cNvPr>
          <p:cNvSpPr txBox="1"/>
          <p:nvPr/>
        </p:nvSpPr>
        <p:spPr>
          <a:xfrm>
            <a:off x="303054" y="541184"/>
            <a:ext cx="2030506" cy="1323439"/>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TUẦN 20</a:t>
            </a:r>
          </a:p>
        </p:txBody>
      </p:sp>
      <p:sp>
        <p:nvSpPr>
          <p:cNvPr id="14" name="TextBox 13">
            <a:extLst>
              <a:ext uri="{FF2B5EF4-FFF2-40B4-BE49-F238E27FC236}">
                <a16:creationId xmlns:a16="http://schemas.microsoft.com/office/drawing/2014/main" id="{75E32ADA-523D-4ACC-BA1B-20E677F68055}"/>
              </a:ext>
            </a:extLst>
          </p:cNvPr>
          <p:cNvSpPr txBox="1"/>
          <p:nvPr/>
        </p:nvSpPr>
        <p:spPr>
          <a:xfrm>
            <a:off x="2596964" y="541184"/>
            <a:ext cx="6243981" cy="830997"/>
          </a:xfrm>
          <a:prstGeom prst="rect">
            <a:avLst/>
          </a:prstGeom>
          <a:noFill/>
        </p:spPr>
        <p:txBody>
          <a:bodyPr wrap="square" rtlCol="0">
            <a:spAutoFit/>
          </a:bodyPr>
          <a:lstStyle/>
          <a:p>
            <a:r>
              <a:rPr lang="en-US" sz="4800" b="1" dirty="0">
                <a:solidFill>
                  <a:srgbClr val="FFFFFF"/>
                </a:solidFill>
                <a:latin typeface="Times New Roman" panose="02020603050405020304" pitchFamily="18" charset="0"/>
                <a:cs typeface="Times New Roman" panose="02020603050405020304" pitchFamily="18" charset="0"/>
              </a:rPr>
              <a:t>VẺ ĐẸP QUANH TA</a:t>
            </a:r>
          </a:p>
        </p:txBody>
      </p:sp>
    </p:spTree>
    <p:extLst>
      <p:ext uri="{BB962C8B-B14F-4D97-AF65-F5344CB8AC3E}">
        <p14:creationId xmlns:p14="http://schemas.microsoft.com/office/powerpoint/2010/main" val="3348486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1" y="0"/>
            <a:ext cx="9144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0166" y="9618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0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0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893041" y="1038587"/>
            <a:ext cx="7320876" cy="1172435"/>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1.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220249" y="2443020"/>
            <a:ext cx="5923751" cy="139432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2.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594767" y="4235328"/>
            <a:ext cx="5428209" cy="1241927"/>
          </a:xfrm>
          <a:prstGeom prst="roundRect">
            <a:avLst>
              <a:gd name="adj" fmla="val 46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3.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hót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mi.</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25385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932501" y="508764"/>
            <a:ext cx="7558181" cy="5808575"/>
          </a:xfrm>
          <a:prstGeom prst="rect">
            <a:avLst/>
          </a:prstGeom>
          <a:noFill/>
          <a:ln w="9525">
            <a:no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787685" y="3239622"/>
            <a:ext cx="5002213" cy="154997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1411605" y="3453135"/>
            <a:ext cx="3482340" cy="3165475"/>
          </a:xfrm>
          <a:prstGeom prst="rect">
            <a:avLst/>
          </a:prstGeom>
        </p:spPr>
      </p:pic>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863"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6389373" y="955675"/>
            <a:ext cx="4785995" cy="6764020"/>
          </a:xfrm>
          <a:prstGeom prst="rect">
            <a:avLst/>
          </a:prstGeom>
        </p:spPr>
      </p:pic>
      <p:sp>
        <p:nvSpPr>
          <p:cNvPr id="9" name="矩形 8"/>
          <p:cNvSpPr/>
          <p:nvPr/>
        </p:nvSpPr>
        <p:spPr>
          <a:xfrm>
            <a:off x="-1417673"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Times New Roman" panose="02020603050405020304" pitchFamily="18" charset="0"/>
              <a:cs typeface="+mn-ea"/>
              <a:sym typeface="+mn-lt"/>
            </a:endParaRPr>
          </a:p>
        </p:txBody>
      </p:sp>
      <p:sp>
        <p:nvSpPr>
          <p:cNvPr id="12" name="TextBox 11"/>
          <p:cNvSpPr txBox="1"/>
          <p:nvPr/>
        </p:nvSpPr>
        <p:spPr>
          <a:xfrm>
            <a:off x="1518379" y="2437472"/>
            <a:ext cx="6009229" cy="1015663"/>
          </a:xfrm>
          <a:prstGeom prst="rect">
            <a:avLst/>
          </a:prstGeom>
          <a:noFill/>
        </p:spPr>
        <p:txBody>
          <a:bodyPr wrap="square" rtlCol="0">
            <a:spAutoFit/>
          </a:bodyPr>
          <a:lstStyle/>
          <a:p>
            <a:pPr algn="ctr">
              <a:defRPr/>
            </a:pPr>
            <a:r>
              <a:rPr lang="en-US" sz="6000" dirty="0" err="1">
                <a:solidFill>
                  <a:prstClr val="black"/>
                </a:solidFill>
                <a:latin typeface="Times New Roman" panose="02020603050405020304" pitchFamily="18" charset="0"/>
              </a:rPr>
              <a:t>Củng</a:t>
            </a:r>
            <a:r>
              <a:rPr lang="en-US" sz="6000" dirty="0">
                <a:solidFill>
                  <a:prstClr val="black"/>
                </a:solidFill>
                <a:latin typeface="Times New Roman" panose="02020603050405020304" pitchFamily="18" charset="0"/>
              </a:rPr>
              <a:t> </a:t>
            </a:r>
            <a:r>
              <a:rPr lang="en-US" sz="6000" dirty="0" err="1">
                <a:solidFill>
                  <a:prstClr val="black"/>
                </a:solidFill>
                <a:latin typeface="Times New Roman" panose="02020603050405020304" pitchFamily="18" charset="0"/>
              </a:rPr>
              <a:t>cố</a:t>
            </a:r>
            <a:r>
              <a:rPr lang="en-US" sz="6000" dirty="0">
                <a:solidFill>
                  <a:prstClr val="black"/>
                </a:solidFill>
                <a:latin typeface="Times New Roman" panose="02020603050405020304" pitchFamily="18" charset="0"/>
              </a:rPr>
              <a:t>, </a:t>
            </a:r>
            <a:r>
              <a:rPr lang="en-US" sz="6000" dirty="0" err="1">
                <a:solidFill>
                  <a:prstClr val="black"/>
                </a:solidFill>
                <a:latin typeface="Times New Roman" panose="02020603050405020304" pitchFamily="18" charset="0"/>
              </a:rPr>
              <a:t>dặn</a:t>
            </a:r>
            <a:r>
              <a:rPr lang="en-US" sz="6000" dirty="0">
                <a:solidFill>
                  <a:prstClr val="black"/>
                </a:solidFill>
                <a:latin typeface="Times New Roman" panose="02020603050405020304" pitchFamily="18" charset="0"/>
              </a:rPr>
              <a:t> </a:t>
            </a:r>
            <a:r>
              <a:rPr lang="en-US" sz="6000" dirty="0" err="1">
                <a:solidFill>
                  <a:prstClr val="black"/>
                </a:solidFill>
                <a:latin typeface="Times New Roman" panose="02020603050405020304" pitchFamily="18" charset="0"/>
              </a:rPr>
              <a:t>dò</a:t>
            </a:r>
            <a:endParaRPr lang="en-US" sz="60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082938045"/>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62"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152400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52400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15556" y="870993"/>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852742" y="2727900"/>
            <a:ext cx="7633146" cy="1569660"/>
          </a:xfrm>
          <a:prstGeom prst="rect">
            <a:avLst/>
          </a:prstGeom>
          <a:noFill/>
        </p:spPr>
        <p:txBody>
          <a:bodyPr wrap="square" rtlCol="0">
            <a:spAutoFit/>
          </a:bodyPr>
          <a:lstStyle/>
          <a:p>
            <a:pPr algn="ctr">
              <a:lnSpc>
                <a:spcPct val="150000"/>
              </a:lnSpc>
              <a:defRPr/>
            </a:pPr>
            <a:r>
              <a:rPr lang="en-US" sz="3200" b="1" dirty="0" err="1">
                <a:solidFill>
                  <a:srgbClr val="FF0000"/>
                </a:solidFill>
                <a:latin typeface="HP001 4 hàng" panose="020B0603050302020204" pitchFamily="34" charset="0"/>
              </a:rPr>
              <a:t>Tạm</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biệt</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và</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hẹn</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gặp</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lại</a:t>
            </a:r>
            <a:r>
              <a:rPr lang="en-US" sz="3200" b="1" dirty="0">
                <a:solidFill>
                  <a:srgbClr val="FF0000"/>
                </a:solidFill>
                <a:latin typeface="HP001 4 hàng" panose="020B0603050302020204" pitchFamily="34" charset="0"/>
              </a:rPr>
              <a:t> </a:t>
            </a:r>
          </a:p>
          <a:p>
            <a:pPr algn="ctr">
              <a:lnSpc>
                <a:spcPct val="150000"/>
              </a:lnSpc>
              <a:defRPr/>
            </a:pPr>
            <a:r>
              <a:rPr lang="en-US" sz="3200" b="1" dirty="0" err="1">
                <a:solidFill>
                  <a:srgbClr val="FF0000"/>
                </a:solidFill>
                <a:latin typeface="HP001 4 hàng" panose="020B0603050302020204" pitchFamily="34" charset="0"/>
              </a:rPr>
              <a:t>các</a:t>
            </a:r>
            <a:r>
              <a:rPr lang="en-US" sz="3200" b="1" dirty="0">
                <a:solidFill>
                  <a:srgbClr val="FF0000"/>
                </a:solidFill>
                <a:latin typeface="HP001 4 hàng" panose="020B0603050302020204" pitchFamily="34" charset="0"/>
              </a:rPr>
              <a:t> con </a:t>
            </a:r>
            <a:r>
              <a:rPr lang="en-US" sz="3200" b="1" dirty="0" err="1">
                <a:solidFill>
                  <a:srgbClr val="FF0000"/>
                </a:solidFill>
                <a:latin typeface="HP001 4 hàng" panose="020B0603050302020204" pitchFamily="34" charset="0"/>
              </a:rPr>
              <a:t>vào</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những</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tiết</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học</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sau</a:t>
            </a:r>
            <a:r>
              <a:rPr lang="en-US" sz="3200" b="1" dirty="0">
                <a:solidFill>
                  <a:srgbClr val="FF0000"/>
                </a:solidFill>
                <a:latin typeface="HP001 4 hàng" panose="020B0603050302020204" pitchFamily="34" charset="0"/>
              </a:rPr>
              <a:t>!</a:t>
            </a:r>
          </a:p>
        </p:txBody>
      </p:sp>
      <p:pic>
        <p:nvPicPr>
          <p:cNvPr id="12" name="图片 14340" descr="28"/>
          <p:cNvPicPr>
            <a:picLocks noChangeAspect="1"/>
          </p:cNvPicPr>
          <p:nvPr/>
        </p:nvPicPr>
        <p:blipFill>
          <a:blip r:embed="rId5"/>
          <a:stretch>
            <a:fillRect/>
          </a:stretch>
        </p:blipFill>
        <p:spPr>
          <a:xfrm>
            <a:off x="7811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939633"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7665" y="424495"/>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5083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90" y="31861"/>
            <a:ext cx="12291799" cy="6824110"/>
          </a:xfrm>
          <a:prstGeom prst="rect">
            <a:avLst/>
          </a:prstGeom>
        </p:spPr>
      </p:pic>
      <p:sp>
        <p:nvSpPr>
          <p:cNvPr id="5" name="TextBox 4"/>
          <p:cNvSpPr txBox="1"/>
          <p:nvPr/>
        </p:nvSpPr>
        <p:spPr>
          <a:xfrm>
            <a:off x="-509413" y="1001410"/>
            <a:ext cx="7816030" cy="581885"/>
          </a:xfrm>
          <a:prstGeom prst="rect">
            <a:avLst/>
          </a:prstGeom>
          <a:noFill/>
        </p:spPr>
        <p:txBody>
          <a:bodyPr wrap="square" rtlCol="0">
            <a:spAutoFit/>
          </a:bodyPr>
          <a:lstStyle/>
          <a:p>
            <a:pPr defTabSz="909798">
              <a:defRPr/>
            </a:pPr>
            <a:r>
              <a:rPr lang="vi-VN" sz="3184" b="1">
                <a:solidFill>
                  <a:prstClr val="white"/>
                </a:solidFill>
                <a:latin typeface="HP001 5 hàng" panose="020B0603050302020204" pitchFamily="34" charset="0"/>
                <a:cs typeface="Arial"/>
                <a:sym typeface="Arial"/>
              </a:rPr>
              <a:t>Thứ </a:t>
            </a:r>
            <a:r>
              <a:rPr lang="en-US" sz="3184" b="1">
                <a:solidFill>
                  <a:prstClr val="white"/>
                </a:solidFill>
                <a:latin typeface="HP001 5 hàng" panose="020B0603050302020204" pitchFamily="34" charset="0"/>
                <a:cs typeface="Arial"/>
                <a:sym typeface="Arial"/>
              </a:rPr>
              <a:t>…</a:t>
            </a:r>
            <a:r>
              <a:rPr lang="vi-VN" sz="3184" b="1">
                <a:solidFill>
                  <a:prstClr val="white"/>
                </a:solidFill>
                <a:latin typeface="HP001 5 hàng" panose="020B0603050302020204" pitchFamily="34" charset="0"/>
                <a:cs typeface="Arial"/>
                <a:sym typeface="Arial"/>
              </a:rPr>
              <a:t> ngày </a:t>
            </a:r>
            <a:r>
              <a:rPr lang="en-US" sz="3184" b="1">
                <a:solidFill>
                  <a:prstClr val="white"/>
                </a:solidFill>
                <a:latin typeface="HP001 5 hàng" panose="020B0603050302020204" pitchFamily="34" charset="0"/>
                <a:cs typeface="Arial"/>
                <a:sym typeface="Arial"/>
              </a:rPr>
              <a:t>…</a:t>
            </a:r>
            <a:r>
              <a:rPr lang="vi-VN" sz="3184" b="1">
                <a:solidFill>
                  <a:prstClr val="white"/>
                </a:solidFill>
                <a:latin typeface="HP001 5 hàng" panose="020B0603050302020204" pitchFamily="34" charset="0"/>
                <a:cs typeface="Arial"/>
                <a:sym typeface="Arial"/>
              </a:rPr>
              <a:t> tháng </a:t>
            </a:r>
            <a:r>
              <a:rPr lang="en-US" sz="3184" b="1">
                <a:solidFill>
                  <a:prstClr val="white"/>
                </a:solidFill>
                <a:latin typeface="HP001 5 hàng" panose="020B0603050302020204" pitchFamily="34" charset="0"/>
                <a:cs typeface="Arial"/>
                <a:sym typeface="Arial"/>
              </a:rPr>
              <a:t>..</a:t>
            </a:r>
            <a:r>
              <a:rPr lang="vi-VN" sz="3184" b="1">
                <a:solidFill>
                  <a:prstClr val="white"/>
                </a:solidFill>
                <a:latin typeface="HP001 5 hàng" panose="020B0603050302020204" pitchFamily="34" charset="0"/>
                <a:cs typeface="Arial"/>
                <a:sym typeface="Arial"/>
              </a:rPr>
              <a:t> năm</a:t>
            </a:r>
            <a:r>
              <a:rPr lang="en-US" sz="3184" b="1">
                <a:solidFill>
                  <a:prstClr val="white"/>
                </a:solidFill>
                <a:latin typeface="HP001 5 hàng" panose="020B0603050302020204" pitchFamily="34" charset="0"/>
                <a:cs typeface="Arial"/>
                <a:sym typeface="Arial"/>
              </a:rPr>
              <a:t> 2022</a:t>
            </a:r>
            <a:endParaRPr lang="en-US" sz="3184" b="1" dirty="0">
              <a:solidFill>
                <a:prstClr val="white"/>
              </a:solidFill>
              <a:latin typeface="HP001 5 hàng" panose="020B0603050302020204" pitchFamily="34" charset="0"/>
              <a:cs typeface="Arial"/>
              <a:sym typeface="Arial"/>
            </a:endParaRPr>
          </a:p>
        </p:txBody>
      </p:sp>
      <p:sp>
        <p:nvSpPr>
          <p:cNvPr id="6" name="TextBox 5"/>
          <p:cNvSpPr txBox="1"/>
          <p:nvPr/>
        </p:nvSpPr>
        <p:spPr>
          <a:xfrm>
            <a:off x="1529796" y="1673188"/>
            <a:ext cx="7816030" cy="581885"/>
          </a:xfrm>
          <a:prstGeom prst="rect">
            <a:avLst/>
          </a:prstGeom>
          <a:noFill/>
        </p:spPr>
        <p:txBody>
          <a:bodyPr wrap="square" rtlCol="0">
            <a:spAutoFit/>
          </a:bodyPr>
          <a:lstStyle/>
          <a:p>
            <a:pPr defTabSz="909798">
              <a:defRPr/>
            </a:pPr>
            <a:r>
              <a:rPr lang="en-US" sz="3184" b="1">
                <a:solidFill>
                  <a:prstClr val="white"/>
                </a:solidFill>
                <a:latin typeface="HP001 5 hàng" panose="020B0603050302020204" pitchFamily="34" charset="0"/>
                <a:cs typeface="Arial"/>
                <a:sym typeface="Arial"/>
              </a:rPr>
              <a:t>Tiếng Việt</a:t>
            </a:r>
            <a:endParaRPr lang="en-US" sz="3184" b="1" dirty="0">
              <a:solidFill>
                <a:prstClr val="white"/>
              </a:solidFill>
              <a:latin typeface="HP001 5 hàng" panose="020B0603050302020204" pitchFamily="34" charset="0"/>
              <a:cs typeface="Arial"/>
              <a:sym typeface="Arial"/>
            </a:endParaRPr>
          </a:p>
        </p:txBody>
      </p:sp>
      <p:sp>
        <p:nvSpPr>
          <p:cNvPr id="7" name="TextBox 6"/>
          <p:cNvSpPr txBox="1"/>
          <p:nvPr/>
        </p:nvSpPr>
        <p:spPr>
          <a:xfrm>
            <a:off x="842627" y="2333480"/>
            <a:ext cx="7816030" cy="581885"/>
          </a:xfrm>
          <a:prstGeom prst="rect">
            <a:avLst/>
          </a:prstGeom>
          <a:noFill/>
        </p:spPr>
        <p:txBody>
          <a:bodyPr wrap="square" rtlCol="0">
            <a:spAutoFit/>
          </a:bodyPr>
          <a:lstStyle/>
          <a:p>
            <a:pPr defTabSz="909798">
              <a:defRPr/>
            </a:pPr>
            <a:r>
              <a:rPr lang="en-US" sz="3184" b="1">
                <a:solidFill>
                  <a:prstClr val="white"/>
                </a:solidFill>
                <a:latin typeface="HP001 5 hàng" panose="020B0603050302020204" pitchFamily="34" charset="0"/>
                <a:cs typeface="Arial"/>
                <a:sym typeface="Arial"/>
              </a:rPr>
              <a:t>Đọc: …</a:t>
            </a:r>
            <a:endParaRPr lang="en-US" sz="3184" b="1" dirty="0">
              <a:solidFill>
                <a:prstClr val="white"/>
              </a:solidFill>
              <a:latin typeface="HP001 5 hàng" panose="020B0603050302020204" pitchFamily="34" charset="0"/>
              <a:cs typeface="Arial"/>
              <a:sym typeface="Arial"/>
            </a:endParaRPr>
          </a:p>
        </p:txBody>
      </p:sp>
      <p:sp>
        <p:nvSpPr>
          <p:cNvPr id="8" name="TextBox 7"/>
          <p:cNvSpPr txBox="1"/>
          <p:nvPr/>
        </p:nvSpPr>
        <p:spPr>
          <a:xfrm>
            <a:off x="-1273222" y="4475555"/>
            <a:ext cx="12055883" cy="1072345"/>
          </a:xfrm>
          <a:prstGeom prst="rect">
            <a:avLst/>
          </a:prstGeom>
          <a:solidFill>
            <a:srgbClr val="FFC000"/>
          </a:solidFill>
        </p:spPr>
        <p:txBody>
          <a:bodyPr wrap="square" rtlCol="0">
            <a:spAutoFit/>
          </a:bodyPr>
          <a:lstStyle/>
          <a:p>
            <a:pPr defTabSz="909798">
              <a:defRPr/>
            </a:pPr>
            <a:r>
              <a:rPr lang="en-US" sz="3184" b="1">
                <a:solidFill>
                  <a:prstClr val="black"/>
                </a:solidFill>
                <a:latin typeface="Times New Roman" panose="02020603050405020304" pitchFamily="18" charset="0"/>
                <a:cs typeface="Times New Roman" panose="02020603050405020304" pitchFamily="18" charset="0"/>
                <a:sym typeface="Arial"/>
              </a:rPr>
              <a:t>Dặn dò: Đọc và trả lời lại các câu hỏi cuối bài.</a:t>
            </a:r>
          </a:p>
          <a:p>
            <a:pPr defTabSz="909798">
              <a:defRPr/>
            </a:pPr>
            <a:r>
              <a:rPr lang="en-US" sz="3184" b="1">
                <a:solidFill>
                  <a:prstClr val="black"/>
                </a:solidFill>
                <a:latin typeface="Times New Roman" panose="02020603050405020304" pitchFamily="18" charset="0"/>
                <a:cs typeface="Times New Roman" panose="02020603050405020304" pitchFamily="18" charset="0"/>
                <a:sym typeface="Arial"/>
              </a:rPr>
              <a:t>- Chuẩn bị bài sau.</a:t>
            </a:r>
            <a:endParaRPr lang="en-US" sz="3184" b="1" dirty="0">
              <a:solidFill>
                <a:prstClr val="black"/>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954075923"/>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22769" y="295189"/>
            <a:ext cx="572550"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895319" y="539664"/>
            <a:ext cx="8033528" cy="1077218"/>
          </a:xfrm>
          <a:prstGeom prst="rect">
            <a:avLst/>
          </a:prstGeom>
          <a:noFill/>
        </p:spPr>
        <p:txBody>
          <a:bodyPr wrap="square" rtlCol="0">
            <a:spAutoFit/>
          </a:bodyPr>
          <a:lstStyle/>
          <a:p>
            <a:pPr defTabSz="1219170">
              <a:buClr>
                <a:srgbClr val="000000"/>
              </a:buCl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Hình ảnh trong bức tranh thể hiện mùa nào trong năm? </a:t>
            </a:r>
          </a:p>
        </p:txBody>
      </p:sp>
      <p:pic>
        <p:nvPicPr>
          <p:cNvPr id="6" name="Picture 5">
            <a:extLst>
              <a:ext uri="{FF2B5EF4-FFF2-40B4-BE49-F238E27FC236}">
                <a16:creationId xmlns:a16="http://schemas.microsoft.com/office/drawing/2014/main" id="{A647D18D-04E8-E64A-BF90-FBFBF6E968ED}"/>
              </a:ext>
            </a:extLst>
          </p:cNvPr>
          <p:cNvPicPr>
            <a:picLocks noChangeAspect="1"/>
          </p:cNvPicPr>
          <p:nvPr/>
        </p:nvPicPr>
        <p:blipFill>
          <a:blip r:embed="rId6"/>
          <a:stretch>
            <a:fillRect/>
          </a:stretch>
        </p:blipFill>
        <p:spPr>
          <a:xfrm>
            <a:off x="147918" y="1991321"/>
            <a:ext cx="8780929" cy="4571490"/>
          </a:xfrm>
          <a:prstGeom prst="round2SameRect">
            <a:avLst>
              <a:gd name="adj1" fmla="val 0"/>
              <a:gd name="adj2" fmla="val 30886"/>
            </a:avLst>
          </a:prstGeom>
        </p:spPr>
      </p:pic>
    </p:spTree>
    <p:custDataLst>
      <p:tags r:id="rId1"/>
    </p:custDataLst>
    <p:extLst>
      <p:ext uri="{BB962C8B-B14F-4D97-AF65-F5344CB8AC3E}">
        <p14:creationId xmlns:p14="http://schemas.microsoft.com/office/powerpoint/2010/main" val="6175670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1" y="0"/>
            <a:ext cx="9144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0166" y="9618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0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0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893041" y="1038587"/>
            <a:ext cx="7320876" cy="1172435"/>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1.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220249" y="2443020"/>
            <a:ext cx="5923751" cy="139432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2.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594767" y="4235328"/>
            <a:ext cx="5428209" cy="1241927"/>
          </a:xfrm>
          <a:prstGeom prst="roundRect">
            <a:avLst>
              <a:gd name="adj" fmla="val 46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3.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hót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mi.</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9339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EEE56-618E-4732-A306-815A92BE56F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15910" y="216680"/>
            <a:ext cx="681557" cy="614682"/>
          </a:xfrm>
          <a:prstGeom prst="rect">
            <a:avLst/>
          </a:prstGeom>
        </p:spPr>
      </p:pic>
      <p:sp>
        <p:nvSpPr>
          <p:cNvPr id="3" name="TextBox 2">
            <a:extLst>
              <a:ext uri="{FF2B5EF4-FFF2-40B4-BE49-F238E27FC236}">
                <a16:creationId xmlns:a16="http://schemas.microsoft.com/office/drawing/2014/main" id="{07E3D6CC-F56D-4CFD-8C4C-FCF75AA9D934}"/>
              </a:ext>
            </a:extLst>
          </p:cNvPr>
          <p:cNvSpPr txBox="1"/>
          <p:nvPr/>
        </p:nvSpPr>
        <p:spPr>
          <a:xfrm>
            <a:off x="2833504" y="0"/>
            <a:ext cx="3671356" cy="742511"/>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FF0000"/>
                </a:solidFill>
                <a:latin typeface="Times New Roman" panose="02020603050405020304" pitchFamily="18" charset="0"/>
                <a:cs typeface="Times New Roman" panose="02020603050405020304" pitchFamily="18" charset="0"/>
                <a:sym typeface="Arial"/>
              </a:rPr>
              <a:t>HỌA MI HÓT</a:t>
            </a:r>
          </a:p>
        </p:txBody>
      </p:sp>
      <p:sp>
        <p:nvSpPr>
          <p:cNvPr id="4" name="TextBox 3">
            <a:extLst>
              <a:ext uri="{FF2B5EF4-FFF2-40B4-BE49-F238E27FC236}">
                <a16:creationId xmlns:a16="http://schemas.microsoft.com/office/drawing/2014/main" id="{2906213E-43C9-44D5-8BC7-E199F25E29FD}"/>
              </a:ext>
            </a:extLst>
          </p:cNvPr>
          <p:cNvSpPr txBox="1"/>
          <p:nvPr/>
        </p:nvSpPr>
        <p:spPr>
          <a:xfrm>
            <a:off x="97182" y="546421"/>
            <a:ext cx="9144000" cy="6490561"/>
          </a:xfrm>
          <a:prstGeom prst="roundRect">
            <a:avLst>
              <a:gd name="adj" fmla="val 7439"/>
            </a:avLst>
          </a:prstGeom>
          <a:noFill/>
        </p:spPr>
        <p:txBody>
          <a:bodyPr wrap="square" rtlCol="0">
            <a:spAutoFit/>
          </a:bodyPr>
          <a:lstStyle/>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Mùa xuân! Mỗi khi hoạ mi cất lên những tiếng h</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ó</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 vang lừng, mọi vật như có sự thay đổi kì diệu.</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Trời bỗng sáng </a:t>
            </a:r>
            <a:r>
              <a:rPr lang="en-US" sz="2667" b="1" kern="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thêm</a:t>
            </a:r>
            <a:r>
              <a:rPr lang="en-US" sz="2667" b="1" kern="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667" b="1" kern="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ra</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Những luồng sáng chiếu qua các chùm lộc mới nhú, rực rỡ hơn. Những gợn sóng trên hồ hoà nhịp với tiếng ho</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ạ</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667"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Chim, mây, nước và hoa đều cho rằng tiếng hót kì diệu của hoạ mi đã làm cho tất cả bừng tỉnh giấc… Hoạ mi thấy lòng vui sướng, cố hót hay hơn.</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(Theo Võ Quảng)</a:t>
            </a:r>
          </a:p>
        </p:txBody>
      </p:sp>
    </p:spTree>
    <p:extLst>
      <p:ext uri="{BB962C8B-B14F-4D97-AF65-F5344CB8AC3E}">
        <p14:creationId xmlns:p14="http://schemas.microsoft.com/office/powerpoint/2010/main" val="3177110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8AB809-8539-43D9-80FB-6C9971EE53D9}"/>
              </a:ext>
            </a:extLst>
          </p:cNvPr>
          <p:cNvSpPr txBox="1"/>
          <p:nvPr/>
        </p:nvSpPr>
        <p:spPr>
          <a:xfrm>
            <a:off x="2833504" y="-1294"/>
            <a:ext cx="3671356" cy="742511"/>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FF0000"/>
                </a:solidFill>
                <a:latin typeface="Times New Roman" panose="02020603050405020304" pitchFamily="18" charset="0"/>
                <a:cs typeface="Times New Roman" panose="02020603050405020304" pitchFamily="18" charset="0"/>
                <a:sym typeface="Arial"/>
              </a:rPr>
              <a:t>HỌA MI HÓT</a:t>
            </a:r>
          </a:p>
        </p:txBody>
      </p:sp>
      <p:sp>
        <p:nvSpPr>
          <p:cNvPr id="4" name="TextBox 3">
            <a:extLst>
              <a:ext uri="{FF2B5EF4-FFF2-40B4-BE49-F238E27FC236}">
                <a16:creationId xmlns:a16="http://schemas.microsoft.com/office/drawing/2014/main" id="{4F2F90B3-818C-4663-81AE-E8A26FA18251}"/>
              </a:ext>
            </a:extLst>
          </p:cNvPr>
          <p:cNvSpPr txBox="1"/>
          <p:nvPr/>
        </p:nvSpPr>
        <p:spPr>
          <a:xfrm>
            <a:off x="97182" y="546421"/>
            <a:ext cx="9144000" cy="6490561"/>
          </a:xfrm>
          <a:prstGeom prst="roundRect">
            <a:avLst>
              <a:gd name="adj" fmla="val 7439"/>
            </a:avLst>
          </a:prstGeom>
          <a:noFill/>
        </p:spPr>
        <p:txBody>
          <a:bodyPr wrap="square" rtlCol="0">
            <a:spAutoFit/>
          </a:bodyPr>
          <a:lstStyle/>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Mùa xuân! Mỗi khi hoạ mi cất lên những tiếng h</a:t>
            </a:r>
            <a:r>
              <a:rPr lang="en-US"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ó</a:t>
            </a: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 vang lừng, mọi vật như có sự thay đổi kì diệu.</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a:t>
            </a:r>
            <a:r>
              <a:rPr lang="vi-VN" sz="2667"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s</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á</a:t>
            </a:r>
            <a:r>
              <a:rPr lang="vi-VN" sz="2667"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667"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667" b="1" kern="0" dirty="0" err="1"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thêm</a:t>
            </a:r>
            <a:r>
              <a:rPr lang="vi-VN" sz="2667" b="1" kern="0" dirty="0" smtClean="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ra. Những luồng sáng chiếu qua các chùm lộc mới nhú, rực rỡ hơn. Những gợn sóng trên hồ hoà nhịp với tiếng ho</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ạ</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667"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2667"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a:t>
            </a:r>
          </a:p>
          <a:p>
            <a:pPr defTabSz="1219170">
              <a:buClr>
                <a:srgbClr val="000000"/>
              </a:buClr>
            </a:pPr>
            <a:r>
              <a:rPr lang="vi-VN" sz="2667" b="1" kern="0" dirty="0">
                <a:solidFill>
                  <a:srgbClr val="C87200"/>
                </a:solidFill>
                <a:latin typeface="Times New Roman" panose="02020603050405020304" pitchFamily="18" charset="0"/>
                <a:ea typeface="Arial-Rounded" panose="020B0500000000000000" pitchFamily="34" charset="0"/>
                <a:cs typeface="Times New Roman" panose="02020603050405020304" pitchFamily="18" charset="0"/>
                <a:sym typeface="Arial"/>
              </a:rPr>
              <a:t>       Chim, mây, nước và hoa đều cho rằng tiếng hót kì diệu của hoạ mi đã làm cho tất cả bừng tỉnh giấc… Hoạ mi thấy lòng vui sướng, cố hót hay hơn.</a:t>
            </a:r>
          </a:p>
          <a:p>
            <a:pPr defTabSz="1219170">
              <a:buClr>
                <a:srgbClr val="000000"/>
              </a:buClr>
            </a:pPr>
            <a:r>
              <a:rPr lang="vi-VN" sz="2667"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(Theo Võ Quảng)</a:t>
            </a:r>
          </a:p>
        </p:txBody>
      </p:sp>
      <p:pic>
        <p:nvPicPr>
          <p:cNvPr id="6" name="Picture 5">
            <a:extLst>
              <a:ext uri="{FF2B5EF4-FFF2-40B4-BE49-F238E27FC236}">
                <a16:creationId xmlns:a16="http://schemas.microsoft.com/office/drawing/2014/main" id="{D9E081E7-9D57-4309-9DD6-0BE16DDE6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14" y="741217"/>
            <a:ext cx="425209" cy="401812"/>
          </a:xfrm>
          <a:prstGeom prst="rect">
            <a:avLst/>
          </a:prstGeom>
        </p:spPr>
      </p:pic>
      <p:pic>
        <p:nvPicPr>
          <p:cNvPr id="7" name="Picture 6">
            <a:extLst>
              <a:ext uri="{FF2B5EF4-FFF2-40B4-BE49-F238E27FC236}">
                <a16:creationId xmlns:a16="http://schemas.microsoft.com/office/drawing/2014/main" id="{962226AD-8DAC-4FCB-9121-9A2605C76DA7}"/>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514" y="1608443"/>
            <a:ext cx="421401" cy="421401"/>
          </a:xfrm>
          <a:prstGeom prst="rect">
            <a:avLst/>
          </a:prstGeom>
        </p:spPr>
      </p:pic>
      <p:pic>
        <p:nvPicPr>
          <p:cNvPr id="8" name="Picture 7">
            <a:extLst>
              <a:ext uri="{FF2B5EF4-FFF2-40B4-BE49-F238E27FC236}">
                <a16:creationId xmlns:a16="http://schemas.microsoft.com/office/drawing/2014/main" id="{837ED487-FFFD-4108-B4C0-C3F976007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1" y="5249557"/>
            <a:ext cx="413065" cy="413065"/>
          </a:xfrm>
          <a:prstGeom prst="rect">
            <a:avLst/>
          </a:prstGeom>
        </p:spPr>
      </p:pic>
    </p:spTree>
    <p:extLst>
      <p:ext uri="{BB962C8B-B14F-4D97-AF65-F5344CB8AC3E}">
        <p14:creationId xmlns:p14="http://schemas.microsoft.com/office/powerpoint/2010/main" val="18323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561257" y="257218"/>
            <a:ext cx="589662" cy="531804"/>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778784" y="70592"/>
            <a:ext cx="3671356" cy="742511"/>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FF0000"/>
                </a:solidFill>
                <a:latin typeface="Times New Roman" panose="02020603050405020304" pitchFamily="18" charset="0"/>
                <a:cs typeface="Times New Roman" panose="02020603050405020304" pitchFamily="18" charset="0"/>
                <a:sym typeface="Arial"/>
              </a:rPr>
              <a:t>HỌA MI HÓT</a:t>
            </a:r>
          </a:p>
        </p:txBody>
      </p:sp>
      <p:sp>
        <p:nvSpPr>
          <p:cNvPr id="12" name="TextBox 11">
            <a:extLst>
              <a:ext uri="{FF2B5EF4-FFF2-40B4-BE49-F238E27FC236}">
                <a16:creationId xmlns:a16="http://schemas.microsoft.com/office/drawing/2014/main" id="{7BF6BCDF-9F5D-43EF-8D2F-74DA0EBB0C5C}"/>
              </a:ext>
            </a:extLst>
          </p:cNvPr>
          <p:cNvSpPr txBox="1"/>
          <p:nvPr/>
        </p:nvSpPr>
        <p:spPr>
          <a:xfrm>
            <a:off x="74690" y="679179"/>
            <a:ext cx="9144000" cy="2107176"/>
          </a:xfrm>
          <a:prstGeom prst="roundRect">
            <a:avLst>
              <a:gd name="adj" fmla="val 7439"/>
            </a:avLst>
          </a:prstGeom>
          <a:noFill/>
        </p:spPr>
        <p:txBody>
          <a:bodyPr wrap="square" rtlCol="0">
            <a:spAutoFit/>
          </a:bodyPr>
          <a:lstStyle/>
          <a:p>
            <a:pPr defTabSz="1219170">
              <a:lnSpc>
                <a:spcPct val="120000"/>
              </a:lnSpc>
              <a:buClr>
                <a:srgbClr val="000000"/>
              </a:buCl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Mùa xuân! Mỗi khi hoạ mi cất lên những tiếng h</a:t>
            </a: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ó</a:t>
            </a: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 vang lừng, mọi vật như có sự thay đổi kì diệu.</a:t>
            </a:r>
            <a:r>
              <a:rPr lang="en-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004" y="972379"/>
            <a:ext cx="425209" cy="401812"/>
          </a:xfrm>
          <a:prstGeom prst="rect">
            <a:avLst/>
          </a:prstGeom>
        </p:spPr>
      </p:pic>
      <p:cxnSp>
        <p:nvCxnSpPr>
          <p:cNvPr id="7" name="Straight Connector 6">
            <a:extLst>
              <a:ext uri="{FF2B5EF4-FFF2-40B4-BE49-F238E27FC236}">
                <a16:creationId xmlns:a16="http://schemas.microsoft.com/office/drawing/2014/main" id="{571034F2-A705-42F1-A01D-9D89EBC0E796}"/>
              </a:ext>
            </a:extLst>
          </p:cNvPr>
          <p:cNvCxnSpPr/>
          <p:nvPr/>
        </p:nvCxnSpPr>
        <p:spPr>
          <a:xfrm flipV="1">
            <a:off x="4927700" y="1286221"/>
            <a:ext cx="1154207" cy="34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BA222F-2554-433E-85AB-9AF403328125}"/>
              </a:ext>
            </a:extLst>
          </p:cNvPr>
          <p:cNvSpPr/>
          <p:nvPr/>
        </p:nvSpPr>
        <p:spPr>
          <a:xfrm>
            <a:off x="74690" y="2658228"/>
            <a:ext cx="1666152" cy="742511"/>
          </a:xfrm>
          <a:prstGeom prst="rect">
            <a:avLst/>
          </a:prstGeom>
        </p:spPr>
        <p:txBody>
          <a:bodyPr wrap="square">
            <a:spAutoFit/>
          </a:bodyPr>
          <a:lstStyle/>
          <a:p>
            <a:pPr defTabSz="1219170">
              <a:lnSpc>
                <a:spcPct val="150000"/>
              </a:lnSpc>
              <a:buClr>
                <a:srgbClr val="000000"/>
              </a:buClr>
            </a:pPr>
            <a:r>
              <a:rPr lang="en-US" sz="3200" b="1"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H</a:t>
            </a:r>
            <a:r>
              <a:rPr lang="vi-VN" sz="3200" b="1"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oạ mi</a:t>
            </a:r>
            <a:r>
              <a:rPr lang="en-US" sz="3200" b="1"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7F951F28-A1D9-4AEE-B222-1551FCDFEF2B}"/>
              </a:ext>
            </a:extLst>
          </p:cNvPr>
          <p:cNvSpPr txBox="1"/>
          <p:nvPr/>
        </p:nvSpPr>
        <p:spPr>
          <a:xfrm>
            <a:off x="1556801" y="2677114"/>
            <a:ext cx="4719730" cy="742511"/>
          </a:xfrm>
          <a:prstGeom prst="rect">
            <a:avLst/>
          </a:prstGeom>
          <a:noFill/>
        </p:spPr>
        <p:txBody>
          <a:bodyPr wrap="square" rtlCol="0">
            <a:spAutoFit/>
          </a:bodyPr>
          <a:lstStyle/>
          <a:p>
            <a:pPr defTabSz="1219170">
              <a:lnSpc>
                <a:spcPct val="150000"/>
              </a:lnSpc>
              <a:buClr>
                <a:srgbClr val="000000"/>
              </a:buCl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loài chim nhỏ có màu </a:t>
            </a:r>
            <a:endPar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602BE806-57E5-4654-9406-E100A5D6AF60}"/>
              </a:ext>
            </a:extLst>
          </p:cNvPr>
          <p:cNvSpPr txBox="1"/>
          <p:nvPr/>
        </p:nvSpPr>
        <p:spPr>
          <a:xfrm>
            <a:off x="158808" y="3419625"/>
            <a:ext cx="4145552" cy="2062103"/>
          </a:xfrm>
          <a:prstGeom prst="rect">
            <a:avLst/>
          </a:prstGeom>
          <a:noFill/>
        </p:spPr>
        <p:txBody>
          <a:bodyPr wrap="square" rtlCol="0">
            <a:spAutoFit/>
          </a:bodyPr>
          <a:lstStyle/>
          <a:p>
            <a:pPr defTabSz="1219170">
              <a:buClr>
                <a:srgbClr val="000000"/>
              </a:buCl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nâu vàng, trên mí</a:t>
            </a: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latin typeface="Times New Roman" panose="02020603050405020304" pitchFamily="18" charset="0"/>
                <a:ea typeface="Arial-Rounded" panose="020B0500000000000000" pitchFamily="34" charset="0"/>
                <a:cs typeface="Times New Roman" panose="02020603050405020304" pitchFamily="18" charset="0"/>
                <a:sym typeface="Arial"/>
              </a:rPr>
              <a:t>vành</a:t>
            </a:r>
            <a:r>
              <a:rPr lang="en-US" sz="3200" b="1" kern="0" dirty="0">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3200" b="1" kern="0" dirty="0">
                <a:latin typeface="Times New Roman" panose="02020603050405020304" pitchFamily="18" charset="0"/>
                <a:ea typeface="Arial-Rounded" panose="020B0500000000000000" pitchFamily="34" charset="0"/>
                <a:cs typeface="Times New Roman" panose="02020603050405020304" pitchFamily="18" charset="0"/>
                <a:sym typeface="Arial"/>
              </a:rPr>
              <a:t>lông trắng. Giọng hót rất trong và cao.</a:t>
            </a: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lang="en-US"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01521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F6BCDF-9F5D-43EF-8D2F-74DA0EBB0C5C}"/>
              </a:ext>
            </a:extLst>
          </p:cNvPr>
          <p:cNvSpPr txBox="1"/>
          <p:nvPr/>
        </p:nvSpPr>
        <p:spPr>
          <a:xfrm>
            <a:off x="201289" y="69069"/>
            <a:ext cx="9064559" cy="4959346"/>
          </a:xfrm>
          <a:prstGeom prst="roundRect">
            <a:avLst>
              <a:gd name="adj" fmla="val 7439"/>
            </a:avLst>
          </a:prstGeom>
          <a:noFill/>
        </p:spPr>
        <p:txBody>
          <a:bodyPr wrap="square" rtlCol="0">
            <a:spAutoFit/>
          </a:bodyPr>
          <a:lstStyle/>
          <a:p>
            <a:pPr defTabSz="1219170">
              <a:lnSpc>
                <a:spcPct val="120000"/>
              </a:lnSpc>
              <a:buClr>
                <a:srgbClr val="000000"/>
              </a:buClr>
            </a:pPr>
            <a:r>
              <a:rPr lang="en-US"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Trời bỗng sáng ra. Những luồng sáng chiếu qua các chùm lộc mới nhú, rực rỡ hơn. Những gợn sóng trên hồ hoà nhịp với tiếng hoạ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a:t>
            </a:r>
            <a:r>
              <a:rPr lang="en-US"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ô</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r>
              <a:rPr lang="en-US"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b="1" kern="0" dirty="0" err="1">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đang</a:t>
            </a:r>
            <a:r>
              <a:rPr lang="vi-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đổi mới.        </a:t>
            </a:r>
            <a:r>
              <a:rPr lang="en-VN" sz="2800" b="1" kern="0" dirty="0">
                <a:solidFill>
                  <a:srgbClr val="0105A7"/>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3991" y="380546"/>
            <a:ext cx="368486" cy="368486"/>
          </a:xfrm>
          <a:prstGeom prst="rect">
            <a:avLst/>
          </a:prstGeom>
        </p:spPr>
      </p:pic>
      <p:cxnSp>
        <p:nvCxnSpPr>
          <p:cNvPr id="16" name="Straight Connector 15">
            <a:extLst>
              <a:ext uri="{FF2B5EF4-FFF2-40B4-BE49-F238E27FC236}">
                <a16:creationId xmlns:a16="http://schemas.microsoft.com/office/drawing/2014/main" id="{318BA3A3-986A-45DB-A9D0-712E216E6FA2}"/>
              </a:ext>
            </a:extLst>
          </p:cNvPr>
          <p:cNvCxnSpPr/>
          <p:nvPr/>
        </p:nvCxnSpPr>
        <p:spPr>
          <a:xfrm flipV="1">
            <a:off x="4961110" y="670349"/>
            <a:ext cx="1396591" cy="34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738657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https://www.freeppt7.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https://www.freeppt7.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2377</Words>
  <Application>Microsoft Office PowerPoint</Application>
  <PresentationFormat>On-screen Show (4:3)</PresentationFormat>
  <Paragraphs>124</Paragraphs>
  <Slides>33</Slides>
  <Notes>25</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33</vt:i4>
      </vt:variant>
    </vt:vector>
  </HeadingPairs>
  <TitlesOfParts>
    <vt:vector size="56" baseType="lpstr">
      <vt:lpstr>微软雅黑</vt:lpstr>
      <vt:lpstr>宋体</vt:lpstr>
      <vt:lpstr>Arial</vt:lpstr>
      <vt:lpstr>Arial-Rounded</vt:lpstr>
      <vt:lpstr>Calibri</vt:lpstr>
      <vt:lpstr>Calibri Light</vt:lpstr>
      <vt:lpstr>等线</vt:lpstr>
      <vt:lpstr>HP001 4 hàng</vt:lpstr>
      <vt:lpstr>HP001 5 hàng</vt:lpstr>
      <vt:lpstr>Kalam</vt:lpstr>
      <vt:lpstr>Montserrat</vt:lpstr>
      <vt:lpstr>Times New Roman</vt:lpstr>
      <vt:lpstr>UTM Avo</vt:lpstr>
      <vt:lpstr>Wingdings</vt:lpstr>
      <vt:lpstr>思源黑体 CN Bold</vt:lpstr>
      <vt:lpstr>汉仪跳跳体简</vt:lpstr>
      <vt:lpstr>1_Doodle Sketchbook by Slidesgo</vt:lpstr>
      <vt:lpstr>3_Office 主题​​</vt:lpstr>
      <vt:lpstr>1_https://www.freeppt7.com</vt:lpstr>
      <vt:lpstr>2_https://www.freeppt7.com</vt:lpstr>
      <vt:lpstr>1_Office Theme</vt:lpstr>
      <vt:lpstr>3_https://www.freeppt7.com</vt:lpstr>
      <vt:lpstr>4_https://www.freeppt7.com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135</cp:revision>
  <dcterms:created xsi:type="dcterms:W3CDTF">2021-07-31T14:28:31Z</dcterms:created>
  <dcterms:modified xsi:type="dcterms:W3CDTF">2025-02-03T02:23:48Z</dcterms:modified>
</cp:coreProperties>
</file>