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6" r:id="rId2"/>
    <p:sldId id="340" r:id="rId3"/>
    <p:sldId id="300" r:id="rId4"/>
    <p:sldId id="288" r:id="rId5"/>
    <p:sldId id="298" r:id="rId6"/>
    <p:sldId id="290" r:id="rId7"/>
    <p:sldId id="283" r:id="rId8"/>
    <p:sldId id="348" r:id="rId9"/>
    <p:sldId id="308" r:id="rId10"/>
    <p:sldId id="285" r:id="rId11"/>
    <p:sldId id="350" r:id="rId12"/>
    <p:sldId id="289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DFA"/>
    <a:srgbClr val="337FFB"/>
    <a:srgbClr val="3F88FB"/>
    <a:srgbClr val="30DC51"/>
    <a:srgbClr val="2B80A5"/>
    <a:srgbClr val="5D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0" y="7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7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8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170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62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2486891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654711" y="2731173"/>
            <a:ext cx="1986222" cy="1795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654711" y="493703"/>
            <a:ext cx="1986222" cy="1795833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8" descr="DEAB0D6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569654" y="324955"/>
            <a:ext cx="3008561" cy="41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4069392" y="2418606"/>
            <a:ext cx="2158205" cy="2108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BC33FDC-5CA8-4AEC-9327-8A45A4AD9C6C}"/>
              </a:ext>
            </a:extLst>
          </p:cNvPr>
          <p:cNvGrpSpPr/>
          <p:nvPr/>
        </p:nvGrpSpPr>
        <p:grpSpPr>
          <a:xfrm>
            <a:off x="503067" y="4769074"/>
            <a:ext cx="8363089" cy="1683289"/>
            <a:chOff x="298402" y="2337382"/>
            <a:chExt cx="8363089" cy="168328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F124F7-C977-41B5-9CB4-1A1BCC231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20" name="Rectangle 115">
              <a:extLst>
                <a:ext uri="{FF2B5EF4-FFF2-40B4-BE49-F238E27FC236}">
                  <a16:creationId xmlns:a16="http://schemas.microsoft.com/office/drawing/2014/main" id="{297FA1FD-DC42-4F5E-9C4D-0066E3A55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02" y="2337382"/>
              <a:ext cx="792897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Tay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làm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hàm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η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ai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,,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Ǉay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Ǖ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ί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ai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j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Η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İng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Λ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ğ. </a:t>
              </a:r>
              <a:endParaRPr lang="en-US" altLang="en-US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375740" y="1836220"/>
            <a:ext cx="7632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375740" y="2605661"/>
            <a:ext cx="661176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375740" y="4252340"/>
            <a:ext cx="714605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857068" y="529362"/>
            <a:ext cx="578731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100717310"/>
      </p:ext>
    </p:extLst>
  </p:cSld>
  <p:clrMapOvr>
    <a:masterClrMapping/>
  </p:clrMapOvr>
  <p:transition spd="slow" advClick="0" advTm="1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107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4345782"/>
            <a:ext cx="5274942" cy="2107595"/>
          </a:xfrm>
          <a:prstGeom prst="rect">
            <a:avLst/>
          </a:prstGeom>
        </p:spPr>
      </p:pic>
      <p:pic>
        <p:nvPicPr>
          <p:cNvPr id="7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1720236"/>
            <a:ext cx="1871113" cy="1434021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4" y="253040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9" y="1720237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8" y="126910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350392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7" y="1684358"/>
            <a:ext cx="7646789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6" y="5173643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485202" y="889664"/>
            <a:ext cx="1748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393579" y="690293"/>
            <a:ext cx="600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QUANH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375740" y="1836220"/>
            <a:ext cx="7632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375740" y="2605661"/>
            <a:ext cx="661176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375740" y="4252340"/>
            <a:ext cx="714605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857068" y="529362"/>
            <a:ext cx="578731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86418103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1265237" y="1626372"/>
            <a:ext cx="2786222" cy="384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132582" y="3128717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6447" y="1694329"/>
            <a:ext cx="106860" cy="3710488"/>
            <a:chOff x="1042416" y="804672"/>
            <a:chExt cx="210312" cy="43616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63250" y="1383959"/>
            <a:ext cx="2486211" cy="228244"/>
            <a:chOff x="5440680" y="1322832"/>
            <a:chExt cx="3017520" cy="1950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0" y="3321004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080431" y="930223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56620-064D-4832-A10A-8EEC4B6690D7}"/>
              </a:ext>
            </a:extLst>
          </p:cNvPr>
          <p:cNvSpPr txBox="1"/>
          <p:nvPr/>
        </p:nvSpPr>
        <p:spPr>
          <a:xfrm>
            <a:off x="4920827" y="743858"/>
            <a:ext cx="3154548" cy="8540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T</a:t>
            </a:r>
            <a:endParaRPr lang="en-US" sz="2133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F2FF03-B09E-41AE-9152-C6FDC033AE99}"/>
              </a:ext>
            </a:extLst>
          </p:cNvPr>
          <p:cNvSpPr txBox="1"/>
          <p:nvPr/>
        </p:nvSpPr>
        <p:spPr>
          <a:xfrm>
            <a:off x="4278938" y="1694329"/>
            <a:ext cx="466335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47D08-0969-4D5B-8DD3-F037B9E88F6E}"/>
              </a:ext>
            </a:extLst>
          </p:cNvPr>
          <p:cNvSpPr txBox="1"/>
          <p:nvPr/>
        </p:nvSpPr>
        <p:spPr>
          <a:xfrm>
            <a:off x="4372475" y="3613392"/>
            <a:ext cx="54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0693DD-EF9B-447D-9246-037104A21812}"/>
              </a:ext>
            </a:extLst>
          </p:cNvPr>
          <p:cNvSpPr txBox="1"/>
          <p:nvPr/>
        </p:nvSpPr>
        <p:spPr>
          <a:xfrm>
            <a:off x="4372475" y="4378841"/>
            <a:ext cx="4356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nét nào giống với chữ cái viết hoa đã học?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3" grpId="0"/>
      <p:bldP spid="14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1843742" y="615705"/>
            <a:ext cx="2758678" cy="380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5244353" y="2971800"/>
            <a:ext cx="1486587" cy="1452282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72B88F74-2EE2-4E30-A421-FCA9215E9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29" y="4568904"/>
            <a:ext cx="8884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3600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54965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4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702419" y="3429000"/>
            <a:ext cx="5056534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17B344-F95D-4989-B101-A1469E65323F}"/>
              </a:ext>
            </a:extLst>
          </p:cNvPr>
          <p:cNvGrpSpPr/>
          <p:nvPr/>
        </p:nvGrpSpPr>
        <p:grpSpPr>
          <a:xfrm>
            <a:off x="284956" y="1328853"/>
            <a:ext cx="8363089" cy="1683289"/>
            <a:chOff x="298402" y="2337382"/>
            <a:chExt cx="8363089" cy="16832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75FAD7-3A21-44A7-B246-7D95EFFF7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13" name="Rectangle 115">
              <a:extLst>
                <a:ext uri="{FF2B5EF4-FFF2-40B4-BE49-F238E27FC236}">
                  <a16:creationId xmlns:a16="http://schemas.microsoft.com/office/drawing/2014/main" id="{62DAD514-EBBF-414C-B60D-E165C45B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02" y="2337382"/>
              <a:ext cx="792897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Tay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làm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hàm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η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ai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,,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Ǉay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Ǖ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ί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ai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j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Η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İng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Λ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ğ. </a:t>
              </a:r>
              <a:endParaRPr lang="en-US" altLang="en-US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F1C9B8-07F4-436E-AC9F-B8CC8C2227A7}"/>
              </a:ext>
            </a:extLst>
          </p:cNvPr>
          <p:cNvSpPr txBox="1"/>
          <p:nvPr/>
        </p:nvSpPr>
        <p:spPr>
          <a:xfrm>
            <a:off x="815708" y="3188307"/>
            <a:ext cx="5302704" cy="65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17B344-F95D-4989-B101-A1469E65323F}"/>
              </a:ext>
            </a:extLst>
          </p:cNvPr>
          <p:cNvGrpSpPr/>
          <p:nvPr/>
        </p:nvGrpSpPr>
        <p:grpSpPr>
          <a:xfrm>
            <a:off x="355568" y="154117"/>
            <a:ext cx="8363089" cy="1683289"/>
            <a:chOff x="298402" y="2337382"/>
            <a:chExt cx="8363089" cy="16832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75FAD7-3A21-44A7-B246-7D95EFFF7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13" name="Rectangle 115">
              <a:extLst>
                <a:ext uri="{FF2B5EF4-FFF2-40B4-BE49-F238E27FC236}">
                  <a16:creationId xmlns:a16="http://schemas.microsoft.com/office/drawing/2014/main" id="{62DAD514-EBBF-414C-B60D-E165C45B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02" y="2337382"/>
              <a:ext cx="792897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Tay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làm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hàm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η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ai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,,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Ǉay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Ǖ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ί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ai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j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Η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İng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Λ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ğ. </a:t>
              </a:r>
              <a:endParaRPr lang="en-US" altLang="en-US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241048C-E711-4829-A328-C730C597BE51}"/>
              </a:ext>
            </a:extLst>
          </p:cNvPr>
          <p:cNvSpPr txBox="1"/>
          <p:nvPr/>
        </p:nvSpPr>
        <p:spPr>
          <a:xfrm>
            <a:off x="252420" y="1837406"/>
            <a:ext cx="8639160" cy="431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882334" y="165698"/>
            <a:ext cx="5156419" cy="6809258"/>
            <a:chOff x="3772281" y="216569"/>
            <a:chExt cx="5069015" cy="6713620"/>
          </a:xfrm>
        </p:grpSpPr>
        <p:grpSp>
          <p:nvGrpSpPr>
            <p:cNvPr id="56" name="Group 55"/>
            <p:cNvGrpSpPr/>
            <p:nvPr/>
          </p:nvGrpSpPr>
          <p:grpSpPr>
            <a:xfrm>
              <a:off x="3772281" y="216569"/>
              <a:ext cx="5069015" cy="6713620"/>
              <a:chOff x="3772281" y="216569"/>
              <a:chExt cx="5069015" cy="671362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772281" y="216569"/>
                <a:ext cx="5069015" cy="6713620"/>
                <a:chOff x="3772281" y="216569"/>
                <a:chExt cx="5069015" cy="671362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772281" y="216569"/>
                  <a:ext cx="5069015" cy="6713620"/>
                  <a:chOff x="3772281" y="216569"/>
                  <a:chExt cx="5069015" cy="671362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4627" b="9586"/>
                  <a:stretch/>
                </p:blipFill>
                <p:spPr>
                  <a:xfrm>
                    <a:off x="3772281" y="216569"/>
                    <a:ext cx="4716855" cy="6713620"/>
                  </a:xfrm>
                  <a:prstGeom prst="rect">
                    <a:avLst/>
                  </a:prstGeom>
                </p:spPr>
              </p:pic>
              <p:sp>
                <p:nvSpPr>
                  <p:cNvPr id="18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77093" y="771388"/>
                    <a:ext cx="1186394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19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64375" y="772321"/>
                    <a:ext cx="1186394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20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43682" y="775355"/>
                    <a:ext cx="1186394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24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9221" y="1444213"/>
                    <a:ext cx="1186393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25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87004" y="1450760"/>
                    <a:ext cx="1186393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26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77092" y="1449022"/>
                    <a:ext cx="1186393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27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64247" y="1445149"/>
                    <a:ext cx="1186393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28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54903" y="1448188"/>
                    <a:ext cx="1186393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</p:grpSp>
            <p:sp>
              <p:nvSpPr>
                <p:cNvPr id="29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8816" y="2271081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1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72013" y="2271270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2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53991" y="2280616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3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9855" y="2275943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4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2991" y="2279679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5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8857" y="2280616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6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4135" y="2569341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7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333" y="2563920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8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311" y="2567656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9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5177" y="2568593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40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8313" y="2566719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41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179" y="2567656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42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7408" y="2569343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</p:grpSp>
          <p:sp>
            <p:nvSpPr>
              <p:cNvPr id="43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5065" y="2861991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44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0655" y="2862921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45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4095" y="2862921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46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5" y="2863851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47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7805" y="2862921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48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395" y="2863851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49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5995" y="3182368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50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1585" y="3183298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51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025" y="3183298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52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0615" y="3184229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53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8735" y="3183298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54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4324" y="3184229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55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264" y="3183298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</p:grpSp>
        <p:sp>
          <p:nvSpPr>
            <p:cNvPr id="57" name="Rectangle 115">
              <a:extLst>
                <a:ext uri="{FF2B5EF4-FFF2-40B4-BE49-F238E27FC236}">
                  <a16:creationId xmlns:a16="http://schemas.microsoft.com/office/drawing/2014/main" id="{62DAD514-EBBF-414C-B60D-E165C45B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078" y="3749281"/>
              <a:ext cx="4128739" cy="48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0090" tIns="50045" rIns="100090" bIns="50045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544"/>
                </a:spcBef>
                <a:spcAft>
                  <a:spcPts val="544"/>
                </a:spcAft>
                <a:buNone/>
              </a:pPr>
              <a:r>
                <a: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Tay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làm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hàm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nhai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,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tay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quai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miệng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trễ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.</a:t>
              </a:r>
              <a:endParaRPr lang="en-US" altLang="en-US" sz="1200" b="1" dirty="0">
                <a:solidFill>
                  <a:srgbClr val="660066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58" name="Rectangle 115">
              <a:extLst>
                <a:ext uri="{FF2B5EF4-FFF2-40B4-BE49-F238E27FC236}">
                  <a16:creationId xmlns:a16="http://schemas.microsoft.com/office/drawing/2014/main" id="{62DAD514-EBBF-414C-B60D-E165C45B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617" y="4041931"/>
              <a:ext cx="4128739" cy="48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0090" tIns="50045" rIns="100090" bIns="50045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544"/>
                </a:spcBef>
                <a:spcAft>
                  <a:spcPts val="544"/>
                </a:spcAft>
                <a:buNone/>
              </a:pPr>
              <a:r>
                <a: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Tay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làm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hàm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nhai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,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tay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quai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miệng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trễ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.</a:t>
              </a:r>
              <a:endParaRPr lang="en-US" altLang="en-US" sz="1200" b="1" dirty="0">
                <a:solidFill>
                  <a:srgbClr val="660066"/>
                </a:solidFill>
                <a:latin typeface="HP001 5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355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.VnTime</vt:lpstr>
      <vt:lpstr>Arial</vt:lpstr>
      <vt:lpstr>Arial-Rounded</vt:lpstr>
      <vt:lpstr>等线</vt:lpstr>
      <vt:lpstr>等线 Light</vt:lpstr>
      <vt:lpstr>HP001 4 hàng</vt:lpstr>
      <vt:lpstr>HP001 5 hàng</vt:lpstr>
      <vt:lpstr>iCiel Cadena</vt:lpstr>
      <vt:lpstr>Times New Roman</vt:lpstr>
      <vt:lpstr>UTM Avo</vt:lpstr>
      <vt:lpstr>思源黑体 CN Bold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336</cp:revision>
  <dcterms:created xsi:type="dcterms:W3CDTF">2018-02-23T07:21:57Z</dcterms:created>
  <dcterms:modified xsi:type="dcterms:W3CDTF">2025-02-17T02:24:24Z</dcterms:modified>
</cp:coreProperties>
</file>