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60" r:id="rId2"/>
    <p:sldMasterId id="2147483773" r:id="rId3"/>
  </p:sldMasterIdLst>
  <p:notesMasterIdLst>
    <p:notesMasterId r:id="rId30"/>
  </p:notesMasterIdLst>
  <p:sldIdLst>
    <p:sldId id="340" r:id="rId4"/>
    <p:sldId id="2007577187" r:id="rId5"/>
    <p:sldId id="2007577207" r:id="rId6"/>
    <p:sldId id="2007577177" r:id="rId7"/>
    <p:sldId id="2007577208" r:id="rId8"/>
    <p:sldId id="2007577209" r:id="rId9"/>
    <p:sldId id="2007577210" r:id="rId10"/>
    <p:sldId id="2007577211" r:id="rId11"/>
    <p:sldId id="2007577212" r:id="rId12"/>
    <p:sldId id="2007577213" r:id="rId13"/>
    <p:sldId id="2007577215" r:id="rId14"/>
    <p:sldId id="2007577214" r:id="rId15"/>
    <p:sldId id="2007577216" r:id="rId16"/>
    <p:sldId id="2007577217" r:id="rId17"/>
    <p:sldId id="2007577218" r:id="rId18"/>
    <p:sldId id="2007577220" r:id="rId19"/>
    <p:sldId id="2007577219" r:id="rId20"/>
    <p:sldId id="2007577221" r:id="rId21"/>
    <p:sldId id="2007577223" r:id="rId22"/>
    <p:sldId id="2007577222" r:id="rId23"/>
    <p:sldId id="2007577224" r:id="rId24"/>
    <p:sldId id="2007577225" r:id="rId25"/>
    <p:sldId id="2007577196" r:id="rId26"/>
    <p:sldId id="2007577193" r:id="rId27"/>
    <p:sldId id="2007577185" r:id="rId28"/>
    <p:sldId id="2007577186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  <a:srgbClr val="008000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6C20E2-6A4F-4649-8FEE-6F86815BC5FD}" type="datetimeFigureOut">
              <a:rPr lang="en-US" smtClean="0"/>
              <a:t>17/2/2025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135D4B-7987-4B4D-B5BA-F73137048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14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5775778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06433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6199F-9AE4-45D4-B2DC-EE9C8D19449C}" type="datetimeFigureOut">
              <a:rPr lang="en-US" smtClean="0"/>
              <a:t>17/2/2025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6DD1F-5C14-4F73-98CB-D9283BC8D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183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6199F-9AE4-45D4-B2DC-EE9C8D19449C}" type="datetimeFigureOut">
              <a:rPr lang="en-US" smtClean="0"/>
              <a:t>17/2/2025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6DD1F-5C14-4F73-98CB-D9283BC8D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291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6"/>
            <a:ext cx="20574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6"/>
            <a:ext cx="60198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6199F-9AE4-45D4-B2DC-EE9C8D19449C}" type="datetimeFigureOut">
              <a:rPr lang="en-US" smtClean="0"/>
              <a:t>17/2/2025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6DD1F-5C14-4F73-98CB-D9283BC8D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4499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userDrawn="1">
  <p:cSld name="1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311912" y="258928"/>
            <a:ext cx="8539315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294377" y="1774827"/>
            <a:ext cx="8582415" cy="4803328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377051" y="341098"/>
            <a:ext cx="1931059" cy="1931059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136669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805627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082948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629869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107933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795155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228743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9626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6199F-9AE4-45D4-B2DC-EE9C8D19449C}" type="datetimeFigureOut">
              <a:rPr lang="en-US" smtClean="0"/>
              <a:t>17/2/2025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6DD1F-5C14-4F73-98CB-D9283BC8D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097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171559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881591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15124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795594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2025/2/17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20194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2025/2/17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2808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2025/2/17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49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2025/2/17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41915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2025/2/17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75130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2025/2/17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9940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6199F-9AE4-45D4-B2DC-EE9C8D19449C}" type="datetimeFigureOut">
              <a:rPr lang="en-US" smtClean="0"/>
              <a:t>17/2/2025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6DD1F-5C14-4F73-98CB-D9283BC8D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4180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2025/2/17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76154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2025/2/17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27052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2025/2/17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03752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2025/2/17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65757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2025/2/17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121524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-1" y="34211"/>
            <a:ext cx="257539" cy="6748492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/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/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8964556" y="423058"/>
            <a:ext cx="198086" cy="6405652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/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/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/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275766" y="3"/>
            <a:ext cx="8976754" cy="380567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/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/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/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/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150298" y="6557733"/>
            <a:ext cx="8605580" cy="300269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/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/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04692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2"/>
            <a:ext cx="40386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2"/>
            <a:ext cx="40386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6199F-9AE4-45D4-B2DC-EE9C8D19449C}" type="datetimeFigureOut">
              <a:rPr lang="en-US" smtClean="0"/>
              <a:t>17/2/2025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6DD1F-5C14-4F73-98CB-D9283BC8D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298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4"/>
            <a:ext cx="4041775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6199F-9AE4-45D4-B2DC-EE9C8D19449C}" type="datetimeFigureOut">
              <a:rPr lang="en-US" smtClean="0"/>
              <a:t>17/2/2025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6DD1F-5C14-4F73-98CB-D9283BC8D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491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6199F-9AE4-45D4-B2DC-EE9C8D19449C}" type="datetimeFigureOut">
              <a:rPr lang="en-US" smtClean="0"/>
              <a:t>17/2/2025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6DD1F-5C14-4F73-98CB-D9283BC8D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033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6199F-9AE4-45D4-B2DC-EE9C8D19449C}" type="datetimeFigureOut">
              <a:rPr lang="en-US" smtClean="0"/>
              <a:t>17/2/2025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6DD1F-5C14-4F73-98CB-D9283BC8D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852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6199F-9AE4-45D4-B2DC-EE9C8D19449C}" type="datetimeFigureOut">
              <a:rPr lang="en-US" smtClean="0"/>
              <a:t>17/2/2025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6DD1F-5C14-4F73-98CB-D9283BC8D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07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6199F-9AE4-45D4-B2DC-EE9C8D19449C}" type="datetimeFigureOut">
              <a:rPr lang="en-US" smtClean="0"/>
              <a:t>17/2/2025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6DD1F-5C14-4F73-98CB-D9283BC8D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966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F6199F-9AE4-45D4-B2DC-EE9C8D19449C}" type="datetimeFigureOut">
              <a:rPr lang="en-US" smtClean="0"/>
              <a:t>17/2/2025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96DD1F-5C14-4F73-98CB-D9283BC8D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494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772" r:id="rId12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6136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F6199F-9AE4-45D4-B2DC-EE9C8D19449C}" type="datetimeFigureOut">
              <a:rPr lang="en-US" smtClean="0"/>
              <a:t>17/2/2025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96DD1F-5C14-4F73-98CB-D9283BC8DB38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CD1C7A0F-7901-4852-A5B7-3D13EEB7B878}"/>
              </a:ext>
            </a:extLst>
          </p:cNvPr>
          <p:cNvGrpSpPr/>
          <p:nvPr userDrawn="1"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23C1442E-DDE8-4784-94CF-E9EC65C61084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B07EBC3D-7399-437E-8EF6-E898D2B93BC1}"/>
                </a:ext>
              </a:extLst>
            </p:cNvPr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1688482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79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audio" Target="../media/audio3.wav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27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68AC771-11AC-400E-96E2-B494D9CA0570}"/>
              </a:ext>
            </a:extLst>
          </p:cNvPr>
          <p:cNvGrpSpPr/>
          <p:nvPr/>
        </p:nvGrpSpPr>
        <p:grpSpPr>
          <a:xfrm>
            <a:off x="748606" y="1684358"/>
            <a:ext cx="7646788" cy="4424363"/>
            <a:chOff x="1990923" y="1136673"/>
            <a:chExt cx="4405927" cy="331827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F86228A-6437-445F-B487-0BD01EAFDA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990923" y="1136673"/>
              <a:ext cx="4405927" cy="3318271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2E96B82-CFE8-4E3D-9861-F35AD32A3F47}"/>
                </a:ext>
              </a:extLst>
            </p:cNvPr>
            <p:cNvSpPr txBox="1"/>
            <p:nvPr/>
          </p:nvSpPr>
          <p:spPr>
            <a:xfrm>
              <a:off x="3623932" y="2722607"/>
              <a:ext cx="1807525" cy="5309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HẠT THÓC</a:t>
              </a:r>
              <a:endParaRPr lang="zh-CN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7C20E4F-5598-4543-99AA-79D922EC798E}"/>
                </a:ext>
              </a:extLst>
            </p:cNvPr>
            <p:cNvSpPr txBox="1"/>
            <p:nvPr/>
          </p:nvSpPr>
          <p:spPr>
            <a:xfrm>
              <a:off x="2895652" y="3121684"/>
              <a:ext cx="3041009" cy="638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3735" b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 </a:t>
              </a:r>
              <a:r>
                <a:rPr lang="en-US" sz="3735" b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1+ 2</a:t>
              </a:r>
            </a:p>
          </p:txBody>
        </p:sp>
      </p:grpSp>
      <p:pic>
        <p:nvPicPr>
          <p:cNvPr id="6" name="Picture 4">
            <a:extLst>
              <a:ext uri="{FF2B5EF4-FFF2-40B4-BE49-F238E27FC236}">
                <a16:creationId xmlns:a16="http://schemas.microsoft.com/office/drawing/2014/main" id="{92AC510F-4E04-400B-8C1C-074ABFBB20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266" y="5173643"/>
            <a:ext cx="1416535" cy="1416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D1BA16C-7EA5-48F4-8346-56A3175E0110}"/>
              </a:ext>
            </a:extLst>
          </p:cNvPr>
          <p:cNvSpPr txBox="1"/>
          <p:nvPr/>
        </p:nvSpPr>
        <p:spPr>
          <a:xfrm>
            <a:off x="597655" y="912715"/>
            <a:ext cx="17211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7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5E32ADA-523D-4ACC-BA1B-20E677F68055}"/>
              </a:ext>
            </a:extLst>
          </p:cNvPr>
          <p:cNvSpPr txBox="1"/>
          <p:nvPr/>
        </p:nvSpPr>
        <p:spPr>
          <a:xfrm>
            <a:off x="2318825" y="633513"/>
            <a:ext cx="64232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 ĐẸP QUANH EM</a:t>
            </a:r>
          </a:p>
        </p:txBody>
      </p:sp>
    </p:spTree>
    <p:extLst>
      <p:ext uri="{BB962C8B-B14F-4D97-AF65-F5344CB8AC3E}">
        <p14:creationId xmlns:p14="http://schemas.microsoft.com/office/powerpoint/2010/main" val="3348486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7311BA9-518D-4C03-8E5D-C34D7C9CA11B}"/>
              </a:ext>
            </a:extLst>
          </p:cNvPr>
          <p:cNvSpPr txBox="1"/>
          <p:nvPr/>
        </p:nvSpPr>
        <p:spPr>
          <a:xfrm>
            <a:off x="1825707" y="728516"/>
            <a:ext cx="4537434" cy="24045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thóc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09B4B6-DEDD-4AA8-B6B5-5AED06EEE8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090" t="28446" r="16812" b="22809"/>
          <a:stretch/>
        </p:blipFill>
        <p:spPr>
          <a:xfrm>
            <a:off x="1319843" y="884422"/>
            <a:ext cx="457057" cy="502763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A210A23-B408-4F89-B51B-86D39B8BA7D2}"/>
              </a:ext>
            </a:extLst>
          </p:cNvPr>
          <p:cNvCxnSpPr>
            <a:cxnSpLocks/>
          </p:cNvCxnSpPr>
          <p:nvPr/>
        </p:nvCxnSpPr>
        <p:spPr>
          <a:xfrm flipH="1">
            <a:off x="5050742" y="958938"/>
            <a:ext cx="103849" cy="35372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id="{8099A8BD-B128-48D5-B925-076E337052B0}"/>
              </a:ext>
            </a:extLst>
          </p:cNvPr>
          <p:cNvGrpSpPr/>
          <p:nvPr/>
        </p:nvGrpSpPr>
        <p:grpSpPr>
          <a:xfrm>
            <a:off x="5966704" y="2719408"/>
            <a:ext cx="185015" cy="353729"/>
            <a:chOff x="8719213" y="2921749"/>
            <a:chExt cx="141062" cy="353729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996CA42F-B40D-41CF-A621-421A9E5332FA}"/>
                </a:ext>
              </a:extLst>
            </p:cNvPr>
            <p:cNvCxnSpPr/>
            <p:nvPr/>
          </p:nvCxnSpPr>
          <p:spPr>
            <a:xfrm flipH="1">
              <a:off x="8756426" y="2921749"/>
              <a:ext cx="103849" cy="35372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755233D6-C286-44D5-A6A9-55E46E3C01CB}"/>
                </a:ext>
              </a:extLst>
            </p:cNvPr>
            <p:cNvCxnSpPr/>
            <p:nvPr/>
          </p:nvCxnSpPr>
          <p:spPr>
            <a:xfrm flipH="1">
              <a:off x="8719213" y="2921749"/>
              <a:ext cx="103849" cy="35372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8287B28-A08E-4418-B159-13903FA1CF63}"/>
              </a:ext>
            </a:extLst>
          </p:cNvPr>
          <p:cNvCxnSpPr>
            <a:cxnSpLocks/>
          </p:cNvCxnSpPr>
          <p:nvPr/>
        </p:nvCxnSpPr>
        <p:spPr>
          <a:xfrm flipH="1">
            <a:off x="6133616" y="1532124"/>
            <a:ext cx="103849" cy="35372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33EC5F3-96FB-453F-B189-ED3F4C0A7D34}"/>
              </a:ext>
            </a:extLst>
          </p:cNvPr>
          <p:cNvCxnSpPr>
            <a:cxnSpLocks/>
          </p:cNvCxnSpPr>
          <p:nvPr/>
        </p:nvCxnSpPr>
        <p:spPr>
          <a:xfrm flipH="1">
            <a:off x="5627815" y="2144147"/>
            <a:ext cx="103849" cy="35372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BECDC9C-A3F6-48D8-B2BD-D090966DBD20}"/>
              </a:ext>
            </a:extLst>
          </p:cNvPr>
          <p:cNvCxnSpPr>
            <a:cxnSpLocks/>
          </p:cNvCxnSpPr>
          <p:nvPr/>
        </p:nvCxnSpPr>
        <p:spPr>
          <a:xfrm flipH="1">
            <a:off x="3551726" y="899412"/>
            <a:ext cx="103849" cy="35372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FA1EE98-0C5D-493E-858C-8FAD40A90692}"/>
              </a:ext>
            </a:extLst>
          </p:cNvPr>
          <p:cNvCxnSpPr>
            <a:cxnSpLocks/>
          </p:cNvCxnSpPr>
          <p:nvPr/>
        </p:nvCxnSpPr>
        <p:spPr>
          <a:xfrm flipH="1">
            <a:off x="4498132" y="1517133"/>
            <a:ext cx="103849" cy="35372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9719BFD-22B7-422D-A36E-DC43892031CD}"/>
              </a:ext>
            </a:extLst>
          </p:cNvPr>
          <p:cNvCxnSpPr>
            <a:cxnSpLocks/>
          </p:cNvCxnSpPr>
          <p:nvPr/>
        </p:nvCxnSpPr>
        <p:spPr>
          <a:xfrm flipH="1">
            <a:off x="3655575" y="2064341"/>
            <a:ext cx="103849" cy="35372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4EDD758-3E6F-4962-BC79-C96E1713FF93}"/>
              </a:ext>
            </a:extLst>
          </p:cNvPr>
          <p:cNvCxnSpPr>
            <a:cxnSpLocks/>
          </p:cNvCxnSpPr>
          <p:nvPr/>
        </p:nvCxnSpPr>
        <p:spPr>
          <a:xfrm flipH="1">
            <a:off x="4094425" y="2642405"/>
            <a:ext cx="103849" cy="35372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2465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>
            <a:extLst>
              <a:ext uri="{FF2B5EF4-FFF2-40B4-BE49-F238E27FC236}">
                <a16:creationId xmlns:a16="http://schemas.microsoft.com/office/drawing/2014/main" id="{26B5C463-AF7A-439C-9522-2C7800D92034}"/>
              </a:ext>
            </a:extLst>
          </p:cNvPr>
          <p:cNvSpPr txBox="1"/>
          <p:nvPr/>
        </p:nvSpPr>
        <p:spPr>
          <a:xfrm>
            <a:off x="3323662" y="379193"/>
            <a:ext cx="2890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HẠT THÓC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ED224D-EB38-4600-B575-DEC2E8F7E815}"/>
              </a:ext>
            </a:extLst>
          </p:cNvPr>
          <p:cNvSpPr txBox="1"/>
          <p:nvPr/>
        </p:nvSpPr>
        <p:spPr>
          <a:xfrm>
            <a:off x="396821" y="1107905"/>
            <a:ext cx="4756285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thóc</a:t>
            </a:r>
            <a:endParaRPr lang="en-US" sz="2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endParaRPr lang="en-US" sz="2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Giấu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endParaRPr lang="en-US" sz="2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bão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dông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95E50F3-CA32-414A-903E-A1D832C20D48}"/>
              </a:ext>
            </a:extLst>
          </p:cNvPr>
          <p:cNvSpPr txBox="1"/>
          <p:nvPr/>
        </p:nvSpPr>
        <p:spPr>
          <a:xfrm>
            <a:off x="370760" y="3522114"/>
            <a:ext cx="4553819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9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ngậm</a:t>
            </a:r>
            <a:r>
              <a:rPr lang="en-US" sz="29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9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29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endParaRPr lang="en-US" sz="29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9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9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29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giọt</a:t>
            </a:r>
            <a:r>
              <a:rPr lang="en-US" sz="29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sương</a:t>
            </a:r>
            <a:r>
              <a:rPr lang="en-US" sz="29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endParaRPr lang="en-US" sz="29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9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9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9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9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bão</a:t>
            </a:r>
            <a:r>
              <a:rPr lang="en-US" sz="29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lũ</a:t>
            </a:r>
            <a:endParaRPr lang="en-US" sz="29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9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9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sz="29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9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9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tai.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0E80A8-B4FC-4E53-B39E-55C3F7384C90}"/>
              </a:ext>
            </a:extLst>
          </p:cNvPr>
          <p:cNvSpPr txBox="1"/>
          <p:nvPr/>
        </p:nvSpPr>
        <p:spPr>
          <a:xfrm>
            <a:off x="5381636" y="1106213"/>
            <a:ext cx="34386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Dẫu</a:t>
            </a:r>
            <a:r>
              <a:rPr lang="en-US" sz="29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9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hài</a:t>
            </a:r>
            <a:r>
              <a:rPr lang="en-US" sz="29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9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endParaRPr lang="en-US" sz="2900" b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9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9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29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9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9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endParaRPr lang="en-US" sz="2900" b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9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Dẫu</a:t>
            </a:r>
            <a:r>
              <a:rPr lang="en-US" sz="29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bây</a:t>
            </a:r>
            <a:r>
              <a:rPr lang="en-US" sz="29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9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9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</a:t>
            </a:r>
            <a:r>
              <a:rPr lang="en-US" sz="29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9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9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9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9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ngàn</a:t>
            </a:r>
            <a:r>
              <a:rPr lang="en-US" sz="29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r>
              <a:rPr lang="en-US" sz="29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40D14D-6A79-451A-A868-449CDACE5083}"/>
              </a:ext>
            </a:extLst>
          </p:cNvPr>
          <p:cNvSpPr txBox="1"/>
          <p:nvPr/>
        </p:nvSpPr>
        <p:spPr>
          <a:xfrm>
            <a:off x="5015179" y="3522113"/>
            <a:ext cx="4537434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b="1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900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900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900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900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thóc</a:t>
            </a:r>
            <a:endParaRPr lang="en-US" sz="2900" b="1" dirty="0">
              <a:solidFill>
                <a:srgbClr val="0033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900" b="1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900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900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900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900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endParaRPr lang="en-US" sz="2900" b="1" dirty="0">
              <a:solidFill>
                <a:srgbClr val="0033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900" b="1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900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900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900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900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endParaRPr lang="en-US" sz="2900" b="1" dirty="0">
              <a:solidFill>
                <a:srgbClr val="0033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900" b="1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900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900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900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900" b="1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900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981B9E-F9A9-4DF6-A348-DE0FBEA933BB}"/>
              </a:ext>
            </a:extLst>
          </p:cNvPr>
          <p:cNvSpPr txBox="1"/>
          <p:nvPr/>
        </p:nvSpPr>
        <p:spPr>
          <a:xfrm>
            <a:off x="5848057" y="5751787"/>
            <a:ext cx="28716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Chung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9D27F9D-F99C-4486-87EC-9BB51799AA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85" y="1221260"/>
            <a:ext cx="384000" cy="36287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385D818-E12F-4DC1-A1FD-5F159767321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1" y="3627622"/>
            <a:ext cx="384000" cy="384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2CC08A9-F85A-47A7-A23B-5120FC9198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3371" y="1210695"/>
            <a:ext cx="384000" cy="384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23A0D14-91F2-4526-93C3-98943FCDAE8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6090" t="28446" r="16812" b="22809"/>
          <a:stretch/>
        </p:blipFill>
        <p:spPr>
          <a:xfrm>
            <a:off x="4572000" y="3588521"/>
            <a:ext cx="457057" cy="50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020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 descr="583bf2c0947695c562ac5d998569417a">
            <a:extLst>
              <a:ext uri="{FF2B5EF4-FFF2-40B4-BE49-F238E27FC236}">
                <a16:creationId xmlns:a16="http://schemas.microsoft.com/office/drawing/2014/main" id="{ADB475A8-8E74-4F05-8839-A8B4B185B5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34955" y="304166"/>
            <a:ext cx="9461241" cy="6248223"/>
          </a:xfrm>
          <a:prstGeom prst="rect">
            <a:avLst/>
          </a:prstGeom>
        </p:spPr>
      </p:pic>
      <p:pic>
        <p:nvPicPr>
          <p:cNvPr id="3" name="图片 17" descr="69a8f3e94da59fb9c00491d0266be90c">
            <a:extLst>
              <a:ext uri="{FF2B5EF4-FFF2-40B4-BE49-F238E27FC236}">
                <a16:creationId xmlns:a16="http://schemas.microsoft.com/office/drawing/2014/main" id="{2C7AF59E-C7DA-4375-A90F-9748ADF600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5850"/>
            <a:ext cx="1407791" cy="102024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E2F5A43-B501-47D9-8E1F-CCF0E5147784}"/>
              </a:ext>
            </a:extLst>
          </p:cNvPr>
          <p:cNvSpPr/>
          <p:nvPr/>
        </p:nvSpPr>
        <p:spPr>
          <a:xfrm>
            <a:off x="361954" y="3428277"/>
            <a:ext cx="7667423" cy="1257269"/>
          </a:xfrm>
          <a:prstGeom prst="rect">
            <a:avLst/>
          </a:prstGeom>
          <a:noFill/>
          <a:ln>
            <a:noFill/>
          </a:ln>
          <a:effectLst/>
        </p:spPr>
        <p:txBody>
          <a:bodyPr lIns="91416" tIns="45710" rIns="91416" bIns="45710" rtlCol="0" anchor="ctr"/>
          <a:lstStyle/>
          <a:p>
            <a:pPr algn="ctr" defTabSz="914153">
              <a:defRPr/>
            </a:pPr>
            <a:r>
              <a:rPr lang="en-US" sz="5400" b="1" kern="0" dirty="0">
                <a:solidFill>
                  <a:srgbClr val="FF0000"/>
                </a:solidFill>
                <a:latin typeface="Times New Roman" panose="02020603050405020304" pitchFamily="18" charset="0"/>
              </a:rPr>
              <a:t>TÌM HIỂU BÀI</a:t>
            </a:r>
          </a:p>
        </p:txBody>
      </p:sp>
    </p:spTree>
    <p:extLst>
      <p:ext uri="{BB962C8B-B14F-4D97-AF65-F5344CB8AC3E}">
        <p14:creationId xmlns:p14="http://schemas.microsoft.com/office/powerpoint/2010/main" val="4283890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765464B-E41A-4F79-AE37-D5A3FC729A41}"/>
              </a:ext>
            </a:extLst>
          </p:cNvPr>
          <p:cNvSpPr/>
          <p:nvPr/>
        </p:nvSpPr>
        <p:spPr>
          <a:xfrm>
            <a:off x="601541" y="577181"/>
            <a:ext cx="7447084" cy="78648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</a:t>
            </a:r>
            <a:r>
              <a:rPr lang="vi-VN" sz="36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H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ạt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thóc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sinh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ra ở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đâu</a:t>
            </a:r>
            <a:r>
              <a:rPr lang="vi-VN" sz="36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CAB1373-A70F-4B35-93BE-4643661040B5}"/>
              </a:ext>
            </a:extLst>
          </p:cNvPr>
          <p:cNvCxnSpPr>
            <a:cxnSpLocks/>
          </p:cNvCxnSpPr>
          <p:nvPr/>
        </p:nvCxnSpPr>
        <p:spPr>
          <a:xfrm>
            <a:off x="2930401" y="2731389"/>
            <a:ext cx="278911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F3D27746-D82A-429F-94B2-77E24765754A}"/>
              </a:ext>
            </a:extLst>
          </p:cNvPr>
          <p:cNvSpPr txBox="1"/>
          <p:nvPr/>
        </p:nvSpPr>
        <p:spPr>
          <a:xfrm>
            <a:off x="1192735" y="1528614"/>
            <a:ext cx="630290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600" b="1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600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3600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thóc</a:t>
            </a:r>
            <a:endParaRPr lang="en-US" sz="3600" b="1" dirty="0">
              <a:solidFill>
                <a:srgbClr val="0033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3600" b="1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3600" b="1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600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endParaRPr lang="en-US" sz="3600" b="1" dirty="0">
              <a:solidFill>
                <a:srgbClr val="0033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3600" b="1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Giấu</a:t>
            </a:r>
            <a:r>
              <a:rPr lang="en-US" sz="3600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600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endParaRPr lang="en-US" sz="3600" b="1" dirty="0">
              <a:solidFill>
                <a:srgbClr val="0033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3600" b="1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600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3600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bão</a:t>
            </a:r>
            <a:r>
              <a:rPr lang="en-US" sz="3600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dông</a:t>
            </a:r>
            <a:r>
              <a:rPr lang="en-US" sz="3600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20000"/>
              </a:lnSpc>
            </a:pPr>
            <a:endParaRPr lang="en-US" sz="3600" b="1" dirty="0">
              <a:solidFill>
                <a:srgbClr val="0033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8002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BCA814B-BDFE-4EE0-A4E6-A81704101497}"/>
              </a:ext>
            </a:extLst>
          </p:cNvPr>
          <p:cNvSpPr/>
          <p:nvPr/>
        </p:nvSpPr>
        <p:spPr>
          <a:xfrm>
            <a:off x="505567" y="515307"/>
            <a:ext cx="8381257" cy="111179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325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thơ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hạt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thóc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trải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qua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nhiều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khó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khăn</a:t>
            </a:r>
            <a:r>
              <a:rPr lang="vi-VN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lang="en-US" altLang="zh-CN" sz="3200" b="1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+mn-lt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51D4C6A-9E51-4CFD-810A-8EAB89A475E4}"/>
              </a:ext>
            </a:extLst>
          </p:cNvPr>
          <p:cNvCxnSpPr>
            <a:cxnSpLocks/>
          </p:cNvCxnSpPr>
          <p:nvPr/>
        </p:nvCxnSpPr>
        <p:spPr>
          <a:xfrm flipV="1">
            <a:off x="1580630" y="3586128"/>
            <a:ext cx="3220403" cy="285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4CF4814-D5E7-4177-8D54-AFB0BF9F9232}"/>
              </a:ext>
            </a:extLst>
          </p:cNvPr>
          <p:cNvCxnSpPr>
            <a:cxnSpLocks/>
          </p:cNvCxnSpPr>
          <p:nvPr/>
        </p:nvCxnSpPr>
        <p:spPr>
          <a:xfrm flipV="1">
            <a:off x="1595620" y="4163249"/>
            <a:ext cx="3806191" cy="285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7553F0BC-ED7F-491E-89AB-33A4BDAACE2B}"/>
              </a:ext>
            </a:extLst>
          </p:cNvPr>
          <p:cNvSpPr txBox="1"/>
          <p:nvPr/>
        </p:nvSpPr>
        <p:spPr>
          <a:xfrm>
            <a:off x="1367194" y="1914232"/>
            <a:ext cx="4801926" cy="2456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b="1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200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ngậm</a:t>
            </a:r>
            <a:r>
              <a:rPr lang="en-US" sz="3200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3200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3200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endParaRPr lang="en-US" sz="3200" b="1" dirty="0">
              <a:solidFill>
                <a:srgbClr val="0033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3200" b="1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200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3200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giọt</a:t>
            </a:r>
            <a:r>
              <a:rPr lang="en-US" sz="3200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sương</a:t>
            </a:r>
            <a:r>
              <a:rPr lang="en-US" sz="3200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endParaRPr lang="en-US" sz="3200" b="1" dirty="0">
              <a:solidFill>
                <a:srgbClr val="0033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3200" b="1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200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200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200" b="1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bão</a:t>
            </a:r>
            <a:r>
              <a:rPr lang="en-US" sz="3200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lũ</a:t>
            </a:r>
            <a:endParaRPr lang="en-US" sz="3200" b="1" dirty="0">
              <a:solidFill>
                <a:srgbClr val="0033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3200" b="1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200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sz="3200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3200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tai.</a:t>
            </a:r>
          </a:p>
        </p:txBody>
      </p:sp>
    </p:spTree>
    <p:extLst>
      <p:ext uri="{BB962C8B-B14F-4D97-AF65-F5344CB8AC3E}">
        <p14:creationId xmlns:p14="http://schemas.microsoft.com/office/powerpoint/2010/main" val="4211466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95566B8-3368-4531-9A46-E2A8F9E91141}"/>
              </a:ext>
            </a:extLst>
          </p:cNvPr>
          <p:cNvSpPr txBox="1"/>
          <p:nvPr/>
        </p:nvSpPr>
        <p:spPr>
          <a:xfrm>
            <a:off x="328612" y="571188"/>
            <a:ext cx="8815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325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3.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Hạt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thóc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quý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giá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như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thế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nào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với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con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người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?</a:t>
            </a:r>
            <a:endParaRPr lang="zh-CN" altLang="en-US" sz="32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A2A6284-6CBD-477B-B0A4-5F5B04A5DF69}"/>
              </a:ext>
            </a:extLst>
          </p:cNvPr>
          <p:cNvSpPr txBox="1"/>
          <p:nvPr/>
        </p:nvSpPr>
        <p:spPr>
          <a:xfrm>
            <a:off x="2009797" y="1427913"/>
            <a:ext cx="6191362" cy="2995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thóc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20000"/>
              </a:lnSpc>
            </a:pP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8EDE916-EAED-436D-8C43-48DEC6B52DF4}"/>
              </a:ext>
            </a:extLst>
          </p:cNvPr>
          <p:cNvCxnSpPr>
            <a:cxnSpLocks/>
          </p:cNvCxnSpPr>
          <p:nvPr/>
        </p:nvCxnSpPr>
        <p:spPr>
          <a:xfrm>
            <a:off x="3995365" y="3107306"/>
            <a:ext cx="1755347" cy="216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9665024-197F-4CB9-BDA5-A765CD62AFCD}"/>
              </a:ext>
            </a:extLst>
          </p:cNvPr>
          <p:cNvCxnSpPr>
            <a:cxnSpLocks/>
          </p:cNvCxnSpPr>
          <p:nvPr/>
        </p:nvCxnSpPr>
        <p:spPr>
          <a:xfrm>
            <a:off x="2279617" y="3679328"/>
            <a:ext cx="367030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6375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>
            <a:extLst>
              <a:ext uri="{FF2B5EF4-FFF2-40B4-BE49-F238E27FC236}">
                <a16:creationId xmlns:a16="http://schemas.microsoft.com/office/drawing/2014/main" id="{26B5C463-AF7A-439C-9522-2C7800D92034}"/>
              </a:ext>
            </a:extLst>
          </p:cNvPr>
          <p:cNvSpPr txBox="1"/>
          <p:nvPr/>
        </p:nvSpPr>
        <p:spPr>
          <a:xfrm>
            <a:off x="3126556" y="981365"/>
            <a:ext cx="2890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HẠT THÓC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ED224D-EB38-4600-B575-DEC2E8F7E815}"/>
              </a:ext>
            </a:extLst>
          </p:cNvPr>
          <p:cNvSpPr txBox="1"/>
          <p:nvPr/>
        </p:nvSpPr>
        <p:spPr>
          <a:xfrm>
            <a:off x="396821" y="1579399"/>
            <a:ext cx="4756285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thóc</a:t>
            </a:r>
            <a:endParaRPr lang="en-US" sz="2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endParaRPr lang="en-US" sz="2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Giấu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endParaRPr lang="en-US" sz="2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bão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dông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95E50F3-CA32-414A-903E-A1D832C20D48}"/>
              </a:ext>
            </a:extLst>
          </p:cNvPr>
          <p:cNvSpPr txBox="1"/>
          <p:nvPr/>
        </p:nvSpPr>
        <p:spPr>
          <a:xfrm>
            <a:off x="370760" y="3993608"/>
            <a:ext cx="4553819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9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ngậm</a:t>
            </a:r>
            <a:r>
              <a:rPr lang="en-US" sz="29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9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29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endParaRPr lang="en-US" sz="29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9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9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29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giọt</a:t>
            </a:r>
            <a:r>
              <a:rPr lang="en-US" sz="29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sương</a:t>
            </a:r>
            <a:r>
              <a:rPr lang="en-US" sz="29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endParaRPr lang="en-US" sz="29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9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9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9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9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bão</a:t>
            </a:r>
            <a:r>
              <a:rPr lang="en-US" sz="29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lũ</a:t>
            </a:r>
            <a:endParaRPr lang="en-US" sz="29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9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9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sz="29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9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9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tai.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0E80A8-B4FC-4E53-B39E-55C3F7384C90}"/>
              </a:ext>
            </a:extLst>
          </p:cNvPr>
          <p:cNvSpPr txBox="1"/>
          <p:nvPr/>
        </p:nvSpPr>
        <p:spPr>
          <a:xfrm>
            <a:off x="5381636" y="1577707"/>
            <a:ext cx="34386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Dẫu</a:t>
            </a:r>
            <a:r>
              <a:rPr lang="en-US" sz="29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9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hài</a:t>
            </a:r>
            <a:r>
              <a:rPr lang="en-US" sz="29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9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endParaRPr lang="en-US" sz="2900" b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9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9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29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9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9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endParaRPr lang="en-US" sz="2900" b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9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Dẫu</a:t>
            </a:r>
            <a:r>
              <a:rPr lang="en-US" sz="29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bây</a:t>
            </a:r>
            <a:r>
              <a:rPr lang="en-US" sz="29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9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9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</a:t>
            </a:r>
            <a:r>
              <a:rPr lang="en-US" sz="29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9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9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9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9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ngàn</a:t>
            </a:r>
            <a:r>
              <a:rPr lang="en-US" sz="29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r>
              <a:rPr lang="en-US" sz="29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40D14D-6A79-451A-A868-449CDACE5083}"/>
              </a:ext>
            </a:extLst>
          </p:cNvPr>
          <p:cNvSpPr txBox="1"/>
          <p:nvPr/>
        </p:nvSpPr>
        <p:spPr>
          <a:xfrm>
            <a:off x="5015179" y="3993607"/>
            <a:ext cx="4537434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b="1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900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900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900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900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thóc</a:t>
            </a:r>
            <a:endParaRPr lang="en-US" sz="2900" b="1" dirty="0">
              <a:solidFill>
                <a:srgbClr val="0033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900" b="1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900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900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900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900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endParaRPr lang="en-US" sz="2900" b="1" dirty="0">
              <a:solidFill>
                <a:srgbClr val="0033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900" b="1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900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900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900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900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endParaRPr lang="en-US" sz="2900" b="1" dirty="0">
              <a:solidFill>
                <a:srgbClr val="0033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900" b="1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900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900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900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900" b="1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900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981B9E-F9A9-4DF6-A348-DE0FBEA933BB}"/>
              </a:ext>
            </a:extLst>
          </p:cNvPr>
          <p:cNvSpPr txBox="1"/>
          <p:nvPr/>
        </p:nvSpPr>
        <p:spPr>
          <a:xfrm>
            <a:off x="5848057" y="5871044"/>
            <a:ext cx="28716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Chung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9D27F9D-F99C-4486-87EC-9BB51799AA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85" y="1692754"/>
            <a:ext cx="384000" cy="36287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385D818-E12F-4DC1-A1FD-5F159767321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1" y="4099116"/>
            <a:ext cx="384000" cy="384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2CC08A9-F85A-47A7-A23B-5120FC9198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3371" y="1682189"/>
            <a:ext cx="384000" cy="384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23A0D14-91F2-4526-93C3-98943FCDAE8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6090" t="28446" r="16812" b="22809"/>
          <a:stretch/>
        </p:blipFill>
        <p:spPr>
          <a:xfrm>
            <a:off x="4572000" y="4060015"/>
            <a:ext cx="457057" cy="502763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7F1FFB86-170E-46A5-BA2E-7CE0F8E5AACA}"/>
              </a:ext>
            </a:extLst>
          </p:cNvPr>
          <p:cNvSpPr txBox="1">
            <a:spLocks/>
          </p:cNvSpPr>
          <p:nvPr/>
        </p:nvSpPr>
        <p:spPr>
          <a:xfrm>
            <a:off x="370760" y="329900"/>
            <a:ext cx="7800975" cy="89297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4.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thích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nhất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thơ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Vì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sao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12722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D24D3FB-D899-4A16-BF7E-802E6A512375}"/>
              </a:ext>
            </a:extLst>
          </p:cNvPr>
          <p:cNvSpPr/>
          <p:nvPr/>
        </p:nvSpPr>
        <p:spPr>
          <a:xfrm>
            <a:off x="246834" y="3792766"/>
            <a:ext cx="8539266" cy="1013707"/>
          </a:xfrm>
          <a:prstGeom prst="rect">
            <a:avLst/>
          </a:prstGeom>
          <a:noFill/>
          <a:ln w="28575" cap="flat" cmpd="sng" algn="ctr">
            <a:noFill/>
            <a:prstDash val="solid"/>
            <a:miter lim="800000"/>
          </a:ln>
          <a:effectLst/>
        </p:spPr>
        <p:txBody>
          <a:bodyPr lIns="121725" tIns="60863" rIns="121725" bIns="60863" rtlCol="0" anchor="ctr"/>
          <a:lstStyle/>
          <a:p>
            <a:pPr lvl="0">
              <a:buClrTx/>
              <a:defRPr/>
            </a:pPr>
            <a:r>
              <a:rPr lang="en-US" sz="32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C. </a:t>
            </a:r>
            <a:r>
              <a:rPr lang="en-US" sz="32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Hạt</a:t>
            </a:r>
            <a:r>
              <a:rPr lang="en-US" sz="32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thóc</a:t>
            </a:r>
            <a:r>
              <a:rPr lang="en-US" sz="32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tự</a:t>
            </a:r>
            <a:r>
              <a:rPr lang="en-US" sz="32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tin </a:t>
            </a:r>
            <a:r>
              <a:rPr lang="en-US" sz="32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kể</a:t>
            </a:r>
            <a:r>
              <a:rPr lang="en-US" sz="32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lại</a:t>
            </a:r>
            <a:r>
              <a:rPr lang="en-US" sz="32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chuyện</a:t>
            </a:r>
            <a:r>
              <a:rPr lang="en-US" sz="32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cuộc</a:t>
            </a:r>
            <a:r>
              <a:rPr lang="en-US" sz="32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đời</a:t>
            </a:r>
            <a:r>
              <a:rPr lang="en-US" sz="32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mình</a:t>
            </a:r>
            <a:r>
              <a:rPr lang="en-US" sz="32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.</a:t>
            </a:r>
            <a:endParaRPr lang="vi-VN" sz="3200" b="1" dirty="0"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3D51FC8-53E6-4541-93E7-B519740B5D74}"/>
              </a:ext>
            </a:extLst>
          </p:cNvPr>
          <p:cNvSpPr/>
          <p:nvPr/>
        </p:nvSpPr>
        <p:spPr>
          <a:xfrm>
            <a:off x="246834" y="1380034"/>
            <a:ext cx="8650332" cy="1039635"/>
          </a:xfrm>
          <a:prstGeom prst="rect">
            <a:avLst/>
          </a:prstGeom>
          <a:noFill/>
          <a:ln w="28575" cap="flat" cmpd="sng" algn="ctr">
            <a:noFill/>
            <a:prstDash val="solid"/>
            <a:miter lim="800000"/>
          </a:ln>
          <a:effectLst/>
        </p:spPr>
        <p:txBody>
          <a:bodyPr lIns="121725" tIns="60863" rIns="121725" bIns="60863" rtlCol="0" anchor="ctr"/>
          <a:lstStyle/>
          <a:p>
            <a:r>
              <a:rPr lang="en-US" sz="32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A. </a:t>
            </a:r>
            <a:r>
              <a:rPr lang="en-US" sz="32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Hạt</a:t>
            </a:r>
            <a:r>
              <a:rPr lang="en-US" sz="32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thóc</a:t>
            </a:r>
            <a:r>
              <a:rPr lang="en-US" sz="32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than </a:t>
            </a:r>
            <a:r>
              <a:rPr lang="en-US" sz="32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vãn</a:t>
            </a:r>
            <a:r>
              <a:rPr lang="en-US" sz="32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chuyện</a:t>
            </a:r>
            <a:r>
              <a:rPr lang="en-US" sz="32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cuộc</a:t>
            </a:r>
            <a:r>
              <a:rPr lang="en-US" sz="32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đời</a:t>
            </a:r>
            <a:r>
              <a:rPr lang="en-US" sz="32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mình</a:t>
            </a:r>
            <a:r>
              <a:rPr lang="en-US" sz="32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6D4D965-944E-4B1D-B7F1-22BF256E78E0}"/>
              </a:ext>
            </a:extLst>
          </p:cNvPr>
          <p:cNvSpPr/>
          <p:nvPr/>
        </p:nvSpPr>
        <p:spPr>
          <a:xfrm>
            <a:off x="302367" y="2646366"/>
            <a:ext cx="8229601" cy="1010483"/>
          </a:xfrm>
          <a:prstGeom prst="rect">
            <a:avLst/>
          </a:prstGeom>
          <a:noFill/>
          <a:ln w="28575" cap="flat" cmpd="sng" algn="ctr">
            <a:noFill/>
            <a:prstDash val="solid"/>
            <a:miter lim="800000"/>
          </a:ln>
          <a:effectLst/>
        </p:spPr>
        <p:txBody>
          <a:bodyPr lIns="121725" tIns="60863" rIns="121725" bIns="60863" rtlCol="0" anchor="ctr"/>
          <a:lstStyle/>
          <a:p>
            <a:r>
              <a:rPr lang="en-US" sz="32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B. </a:t>
            </a:r>
            <a:r>
              <a:rPr lang="en-US" sz="32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Hạt</a:t>
            </a:r>
            <a:r>
              <a:rPr lang="en-US" sz="32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thóc</a:t>
            </a:r>
            <a:r>
              <a:rPr lang="en-US" sz="32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kiêu</a:t>
            </a:r>
            <a:r>
              <a:rPr lang="en-US" sz="32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căng</a:t>
            </a:r>
            <a:r>
              <a:rPr lang="en-US" sz="32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khoe</a:t>
            </a:r>
            <a:r>
              <a:rPr lang="en-US" sz="32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mọi</a:t>
            </a:r>
            <a:r>
              <a:rPr lang="en-US" sz="32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bản</a:t>
            </a:r>
            <a:r>
              <a:rPr lang="en-US" sz="32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thân</a:t>
            </a:r>
            <a:r>
              <a:rPr lang="en-US" sz="32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296235F-027C-4431-8FB3-196355EDE055}"/>
              </a:ext>
            </a:extLst>
          </p:cNvPr>
          <p:cNvSpPr/>
          <p:nvPr/>
        </p:nvSpPr>
        <p:spPr>
          <a:xfrm>
            <a:off x="619951" y="11778"/>
            <a:ext cx="7196273" cy="1107800"/>
          </a:xfrm>
          <a:prstGeom prst="rect">
            <a:avLst/>
          </a:prstGeom>
          <a:noFill/>
        </p:spPr>
        <p:txBody>
          <a:bodyPr wrap="square" lIns="121725" tIns="60863" rIns="121725" bIns="60863">
            <a:spAutoFit/>
          </a:bodyPr>
          <a:lstStyle/>
          <a:p>
            <a:pPr algn="ctr"/>
            <a:endParaRPr lang="en-US" sz="3200" b="1" dirty="0"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Đâu</a:t>
            </a:r>
            <a:r>
              <a:rPr lang="en-US" sz="32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nội</a:t>
            </a:r>
            <a:r>
              <a:rPr lang="en-US" sz="32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dung </a:t>
            </a:r>
            <a:r>
              <a:rPr lang="en-US" sz="32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thơ</a:t>
            </a:r>
            <a:r>
              <a:rPr lang="en-US" sz="32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: </a:t>
            </a:r>
            <a:r>
              <a:rPr lang="en-US" sz="3200" b="1" i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Hạt</a:t>
            </a:r>
            <a:r>
              <a:rPr lang="en-US" sz="3200" b="1" i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thóc</a:t>
            </a:r>
            <a:r>
              <a:rPr lang="en-US" sz="3200" b="1" i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?</a:t>
            </a:r>
            <a:endParaRPr lang="en-US" sz="3200" b="1" dirty="0"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8227111-0DFB-4D80-9B5E-C93E23D5D21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4483" y="3792766"/>
            <a:ext cx="425160" cy="442136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002CCDDD-667B-4ECB-A598-685963C34F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0940" y="2666862"/>
            <a:ext cx="425160" cy="484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6BCA8C03-86D7-4EC4-BEDB-C97CBF1C10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8769" y="1491625"/>
            <a:ext cx="425160" cy="484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357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1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5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F6998C1-27F7-4C2A-9353-E551039D870A}"/>
              </a:ext>
            </a:extLst>
          </p:cNvPr>
          <p:cNvSpPr txBox="1"/>
          <p:nvPr/>
        </p:nvSpPr>
        <p:spPr>
          <a:xfrm>
            <a:off x="3127700" y="344240"/>
            <a:ext cx="26767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71CD02-76B6-416D-853B-F6ADAA9BBF70}"/>
              </a:ext>
            </a:extLst>
          </p:cNvPr>
          <p:cNvSpPr txBox="1"/>
          <p:nvPr/>
        </p:nvSpPr>
        <p:spPr>
          <a:xfrm>
            <a:off x="91107" y="1023605"/>
            <a:ext cx="9236084" cy="918694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8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Hạt</a:t>
            </a:r>
            <a:r>
              <a:rPr lang="en-US" sz="38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thóc</a:t>
            </a:r>
            <a:r>
              <a:rPr lang="en-US" sz="38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tự</a:t>
            </a:r>
            <a:r>
              <a:rPr lang="en-US" sz="38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tin </a:t>
            </a:r>
            <a:r>
              <a:rPr lang="en-US" sz="38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kể</a:t>
            </a:r>
            <a:r>
              <a:rPr lang="en-US" sz="38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lại</a:t>
            </a:r>
            <a:r>
              <a:rPr lang="en-US" sz="38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câu</a:t>
            </a:r>
            <a:r>
              <a:rPr lang="en-US" sz="38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chuyện</a:t>
            </a:r>
            <a:r>
              <a:rPr lang="en-US" sz="38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của</a:t>
            </a:r>
            <a:r>
              <a:rPr lang="en-US" sz="38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cuộc</a:t>
            </a:r>
            <a:r>
              <a:rPr lang="en-US" sz="38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đời</a:t>
            </a:r>
            <a:r>
              <a:rPr lang="en-US" sz="38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mình</a:t>
            </a:r>
            <a:r>
              <a:rPr lang="en-US" sz="3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Rounded Rectangle 8">
            <a:extLst>
              <a:ext uri="{FF2B5EF4-FFF2-40B4-BE49-F238E27FC236}">
                <a16:creationId xmlns:a16="http://schemas.microsoft.com/office/drawing/2014/main" id="{41A91A64-04F1-4D85-AFF7-E30F3FA265EF}"/>
              </a:ext>
            </a:extLst>
          </p:cNvPr>
          <p:cNvSpPr/>
          <p:nvPr/>
        </p:nvSpPr>
        <p:spPr>
          <a:xfrm>
            <a:off x="2487001" y="2572668"/>
            <a:ext cx="2885100" cy="60943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7990AC-A48C-42CA-8F31-BE658326C243}"/>
              </a:ext>
            </a:extLst>
          </p:cNvPr>
          <p:cNvSpPr txBox="1"/>
          <p:nvPr/>
        </p:nvSpPr>
        <p:spPr>
          <a:xfrm>
            <a:off x="428626" y="3424428"/>
            <a:ext cx="9041440" cy="2982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endParaRPr lang="en-US" sz="4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to,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Ngắt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endParaRPr lang="en-US" sz="4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</a:t>
            </a:r>
          </a:p>
        </p:txBody>
      </p:sp>
    </p:spTree>
    <p:extLst>
      <p:ext uri="{BB962C8B-B14F-4D97-AF65-F5344CB8AC3E}">
        <p14:creationId xmlns:p14="http://schemas.microsoft.com/office/powerpoint/2010/main" val="3212322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>
            <a:extLst>
              <a:ext uri="{FF2B5EF4-FFF2-40B4-BE49-F238E27FC236}">
                <a16:creationId xmlns:a16="http://schemas.microsoft.com/office/drawing/2014/main" id="{26B5C463-AF7A-439C-9522-2C7800D92034}"/>
              </a:ext>
            </a:extLst>
          </p:cNvPr>
          <p:cNvSpPr txBox="1"/>
          <p:nvPr/>
        </p:nvSpPr>
        <p:spPr>
          <a:xfrm>
            <a:off x="2957169" y="363818"/>
            <a:ext cx="2890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HẠT THÓC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ED224D-EB38-4600-B575-DEC2E8F7E815}"/>
              </a:ext>
            </a:extLst>
          </p:cNvPr>
          <p:cNvSpPr txBox="1"/>
          <p:nvPr/>
        </p:nvSpPr>
        <p:spPr>
          <a:xfrm>
            <a:off x="511086" y="1177646"/>
            <a:ext cx="4756285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thóc</a:t>
            </a:r>
            <a:endParaRPr lang="en-US" sz="2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endParaRPr lang="en-US" sz="2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Giấu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endParaRPr lang="en-US" sz="2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bão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dông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95E50F3-CA32-414A-903E-A1D832C20D48}"/>
              </a:ext>
            </a:extLst>
          </p:cNvPr>
          <p:cNvSpPr txBox="1"/>
          <p:nvPr/>
        </p:nvSpPr>
        <p:spPr>
          <a:xfrm>
            <a:off x="370760" y="3593548"/>
            <a:ext cx="4553819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9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ngậm</a:t>
            </a:r>
            <a:r>
              <a:rPr lang="en-US" sz="29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9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29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endParaRPr lang="en-US" sz="29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9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9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29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giọt</a:t>
            </a:r>
            <a:r>
              <a:rPr lang="en-US" sz="29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sương</a:t>
            </a:r>
            <a:r>
              <a:rPr lang="en-US" sz="29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endParaRPr lang="en-US" sz="29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9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9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9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9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bão</a:t>
            </a:r>
            <a:r>
              <a:rPr lang="en-US" sz="29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lũ</a:t>
            </a:r>
            <a:endParaRPr lang="en-US" sz="29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9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9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sz="29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9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9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tai.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0E80A8-B4FC-4E53-B39E-55C3F7384C90}"/>
              </a:ext>
            </a:extLst>
          </p:cNvPr>
          <p:cNvSpPr txBox="1"/>
          <p:nvPr/>
        </p:nvSpPr>
        <p:spPr>
          <a:xfrm>
            <a:off x="5381636" y="1177647"/>
            <a:ext cx="34386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Dẫu</a:t>
            </a:r>
            <a:r>
              <a:rPr lang="en-US" sz="29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9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hài</a:t>
            </a:r>
            <a:r>
              <a:rPr lang="en-US" sz="29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9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endParaRPr lang="en-US" sz="2900" b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9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9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29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9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9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endParaRPr lang="en-US" sz="2900" b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9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Dẫu</a:t>
            </a:r>
            <a:r>
              <a:rPr lang="en-US" sz="29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bây</a:t>
            </a:r>
            <a:r>
              <a:rPr lang="en-US" sz="29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9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9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</a:t>
            </a:r>
            <a:r>
              <a:rPr lang="en-US" sz="29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9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9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9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9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ngàn</a:t>
            </a:r>
            <a:r>
              <a:rPr lang="en-US" sz="29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r>
              <a:rPr lang="en-US" sz="29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40D14D-6A79-451A-A868-449CDACE5083}"/>
              </a:ext>
            </a:extLst>
          </p:cNvPr>
          <p:cNvSpPr txBox="1"/>
          <p:nvPr/>
        </p:nvSpPr>
        <p:spPr>
          <a:xfrm>
            <a:off x="5015179" y="3593547"/>
            <a:ext cx="4537434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b="1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900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900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900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900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thóc</a:t>
            </a:r>
            <a:endParaRPr lang="en-US" sz="2900" b="1" dirty="0">
              <a:solidFill>
                <a:srgbClr val="0033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900" b="1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900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900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900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900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endParaRPr lang="en-US" sz="2900" b="1" dirty="0">
              <a:solidFill>
                <a:srgbClr val="0033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900" b="1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900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900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900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900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endParaRPr lang="en-US" sz="2900" b="1" dirty="0">
              <a:solidFill>
                <a:srgbClr val="0033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900" b="1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900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900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900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900" b="1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900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981B9E-F9A9-4DF6-A348-DE0FBEA933BB}"/>
              </a:ext>
            </a:extLst>
          </p:cNvPr>
          <p:cNvSpPr txBox="1"/>
          <p:nvPr/>
        </p:nvSpPr>
        <p:spPr>
          <a:xfrm>
            <a:off x="5848057" y="5470984"/>
            <a:ext cx="28716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Chung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9D27F9D-F99C-4486-87EC-9BB51799AA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85" y="1292694"/>
            <a:ext cx="384000" cy="36287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385D818-E12F-4DC1-A1FD-5F159767321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1" y="3699056"/>
            <a:ext cx="384000" cy="384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2CC08A9-F85A-47A7-A23B-5120FC9198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3371" y="1282129"/>
            <a:ext cx="384000" cy="384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23A0D14-91F2-4526-93C3-98943FCDAE8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6090" t="28446" r="16812" b="22809"/>
          <a:stretch/>
        </p:blipFill>
        <p:spPr>
          <a:xfrm>
            <a:off x="4572000" y="3659955"/>
            <a:ext cx="457057" cy="50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285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600F577-F819-4602-BCEB-985221633540}"/>
              </a:ext>
            </a:extLst>
          </p:cNvPr>
          <p:cNvSpPr txBox="1"/>
          <p:nvPr/>
        </p:nvSpPr>
        <p:spPr>
          <a:xfrm>
            <a:off x="582363" y="1581218"/>
            <a:ext cx="8213810" cy="1243719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5400" b="1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 đố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B5B728C-6E08-431C-95CB-497657ACF5B5}"/>
              </a:ext>
            </a:extLst>
          </p:cNvPr>
          <p:cNvSpPr txBox="1"/>
          <p:nvPr/>
        </p:nvSpPr>
        <p:spPr>
          <a:xfrm>
            <a:off x="1355471" y="394813"/>
            <a:ext cx="8213810" cy="1223777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algn="ctr"/>
            <a:r>
              <a:rPr lang="vi-VN" sz="7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 THÓC</a:t>
            </a:r>
            <a:endParaRPr lang="en-US" sz="7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CD3229D-B8A8-1B45-ABCD-A8DD88F52D58}"/>
              </a:ext>
            </a:extLst>
          </p:cNvPr>
          <p:cNvGrpSpPr/>
          <p:nvPr/>
        </p:nvGrpSpPr>
        <p:grpSpPr>
          <a:xfrm>
            <a:off x="582363" y="855764"/>
            <a:ext cx="1546474" cy="655502"/>
            <a:chOff x="378770" y="611015"/>
            <a:chExt cx="1613915" cy="491627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4C743F2-9ED5-F541-B86C-E3E9166118B2}"/>
                </a:ext>
              </a:extLst>
            </p:cNvPr>
            <p:cNvSpPr txBox="1"/>
            <p:nvPr/>
          </p:nvSpPr>
          <p:spPr>
            <a:xfrm>
              <a:off x="378770" y="617893"/>
              <a:ext cx="1613647" cy="484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7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58E45CD-0985-5947-ADFD-12760D42073D}"/>
                </a:ext>
              </a:extLst>
            </p:cNvPr>
            <p:cNvSpPr txBox="1"/>
            <p:nvPr/>
          </p:nvSpPr>
          <p:spPr>
            <a:xfrm>
              <a:off x="379038" y="611015"/>
              <a:ext cx="1613647" cy="484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7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CE6E3102-0A59-D941-8EFB-F68A7CC0ACCD}"/>
              </a:ext>
            </a:extLst>
          </p:cNvPr>
          <p:cNvSpPr txBox="1"/>
          <p:nvPr/>
        </p:nvSpPr>
        <p:spPr>
          <a:xfrm>
            <a:off x="375381" y="2698788"/>
            <a:ext cx="6256391" cy="3224325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r>
              <a:rPr lang="vi-VN" sz="4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Hạt gì nho nhỏ</a:t>
            </a:r>
          </a:p>
          <a:p>
            <a:r>
              <a:rPr lang="vi-VN" sz="4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 trắng, ngoài vàng</a:t>
            </a:r>
          </a:p>
          <a:p>
            <a:r>
              <a:rPr lang="vi-VN" sz="4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Xay, giã, giần, sàng</a:t>
            </a:r>
          </a:p>
          <a:p>
            <a:r>
              <a:rPr lang="vi-VN" sz="4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Nấ</a:t>
            </a:r>
            <a:r>
              <a:rPr lang="en-US" sz="4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lang="vi-VN" sz="4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thành cơm dẻo?</a:t>
            </a:r>
          </a:p>
          <a:p>
            <a:pPr algn="r"/>
            <a:r>
              <a:rPr lang="vi-VN" sz="4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(Là hạt gì?)</a:t>
            </a:r>
          </a:p>
        </p:txBody>
      </p:sp>
      <p:sp>
        <p:nvSpPr>
          <p:cNvPr id="22" name="Rectangle: Rounded Corners 5">
            <a:extLst>
              <a:ext uri="{FF2B5EF4-FFF2-40B4-BE49-F238E27FC236}">
                <a16:creationId xmlns:a16="http://schemas.microsoft.com/office/drawing/2014/main" id="{E86D3390-30B6-9041-A381-D4DCBD774216}"/>
              </a:ext>
            </a:extLst>
          </p:cNvPr>
          <p:cNvSpPr/>
          <p:nvPr/>
        </p:nvSpPr>
        <p:spPr>
          <a:xfrm>
            <a:off x="6347068" y="4570717"/>
            <a:ext cx="2250409" cy="498695"/>
          </a:xfrm>
          <a:prstGeom prst="roundRect">
            <a:avLst/>
          </a:prstGeom>
          <a:solidFill>
            <a:srgbClr val="FFFFFF"/>
          </a:solidFill>
          <a:ln w="28575" cap="flat" cmpd="sng" algn="ctr">
            <a:solidFill>
              <a:schemeClr val="accent4">
                <a:lumMod val="75000"/>
              </a:schemeClr>
            </a:solidFill>
            <a:prstDash val="solid"/>
          </a:ln>
          <a:effectLst/>
        </p:spPr>
        <p:txBody>
          <a:bodyPr lIns="145143" tIns="72571" rIns="145143" bIns="72571" rtlCol="0" anchor="ctr"/>
          <a:lstStyle/>
          <a:p>
            <a:pPr algn="ctr" defTabSz="1451427">
              <a:defRPr/>
            </a:pPr>
            <a:r>
              <a:rPr lang="vi-VN" sz="40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 thóc</a:t>
            </a:r>
          </a:p>
        </p:txBody>
      </p:sp>
      <p:pic>
        <p:nvPicPr>
          <p:cNvPr id="8194" name="Picture 2" descr="金米厚壁香食-米宝宝PNG图片素材免费下载_图片编号225682-PNG素材网">
            <a:extLst>
              <a:ext uri="{FF2B5EF4-FFF2-40B4-BE49-F238E27FC236}">
                <a16:creationId xmlns:a16="http://schemas.microsoft.com/office/drawing/2014/main" id="{7A11EF86-6CBC-954A-A249-9819947329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549" b="90629" l="10000" r="90000">
                        <a14:foregroundMark x1="79467" y1="9618" x2="79467" y2="9618"/>
                        <a14:foregroundMark x1="79467" y1="9618" x2="81600" y2="5549"/>
                        <a14:foregroundMark x1="61333" y1="16523" x2="44667" y2="24538"/>
                        <a14:foregroundMark x1="44667" y1="24291" x2="59733" y2="16523"/>
                        <a14:foregroundMark x1="22267" y1="48952" x2="15867" y2="67324"/>
                        <a14:foregroundMark x1="20800" y1="90629" x2="20800" y2="90629"/>
                        <a14:foregroundMark x1="50933" y1="47842" x2="54800" y2="33662"/>
                        <a14:foregroundMark x1="54800" y1="33662" x2="60133" y2="25647"/>
                        <a14:foregroundMark x1="60133" y1="25647" x2="60267" y2="25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4909" y="1815283"/>
            <a:ext cx="3154729" cy="2558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6011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45">
            <a:extLst>
              <a:ext uri="{FF2B5EF4-FFF2-40B4-BE49-F238E27FC236}">
                <a16:creationId xmlns:a16="http://schemas.microsoft.com/office/drawing/2014/main" id="{3DF3B873-F8A5-4608-BE8F-41A802A2F6F9}"/>
              </a:ext>
            </a:extLst>
          </p:cNvPr>
          <p:cNvGrpSpPr/>
          <p:nvPr/>
        </p:nvGrpSpPr>
        <p:grpSpPr>
          <a:xfrm>
            <a:off x="642938" y="674826"/>
            <a:ext cx="8329612" cy="5109287"/>
            <a:chOff x="6403790" y="1371754"/>
            <a:chExt cx="5471724" cy="4487385"/>
          </a:xfrm>
        </p:grpSpPr>
        <p:pic>
          <p:nvPicPr>
            <p:cNvPr id="3" name="图片 1">
              <a:extLst>
                <a:ext uri="{FF2B5EF4-FFF2-40B4-BE49-F238E27FC236}">
                  <a16:creationId xmlns:a16="http://schemas.microsoft.com/office/drawing/2014/main" id="{3CC88F65-2F8F-4DFD-9969-0924ED6F791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403790" y="1371754"/>
              <a:ext cx="5471724" cy="4487385"/>
            </a:xfrm>
            <a:prstGeom prst="rect">
              <a:avLst/>
            </a:prstGeom>
          </p:spPr>
        </p:pic>
        <p:sp>
          <p:nvSpPr>
            <p:cNvPr id="4" name="文本框 144">
              <a:extLst>
                <a:ext uri="{FF2B5EF4-FFF2-40B4-BE49-F238E27FC236}">
                  <a16:creationId xmlns:a16="http://schemas.microsoft.com/office/drawing/2014/main" id="{1142C30B-7348-4082-9289-583D259FC8A5}"/>
                </a:ext>
              </a:extLst>
            </p:cNvPr>
            <p:cNvSpPr txBox="1"/>
            <p:nvPr/>
          </p:nvSpPr>
          <p:spPr>
            <a:xfrm>
              <a:off x="6907615" y="2153527"/>
              <a:ext cx="2928391" cy="202735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3600" b="0">
                  <a:solidFill>
                    <a:srgbClr val="1C75BC"/>
                  </a:solidFill>
                  <a:latin typeface="汉仪趣黑W" panose="00020600040101010101" pitchFamily="18" charset="-122"/>
                  <a:ea typeface="汉仪趣黑W" panose="00020600040101010101" pitchFamily="18" charset="-122"/>
                </a:defRPr>
              </a:lvl1pPr>
            </a:lstStyle>
            <a:p>
              <a:pPr algn="ctr" defTabSz="457200">
                <a:lnSpc>
                  <a:spcPct val="100000"/>
                </a:lnSpc>
                <a:defRPr/>
              </a:pPr>
              <a:r>
                <a:rPr lang="en-US" altLang="zh-CN" sz="72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字魂36号-正文宋楷" panose="02000000000000000000" pitchFamily="2" charset="-122"/>
                </a:rPr>
                <a:t>Luyện</a:t>
              </a:r>
              <a:r>
                <a:rPr lang="en-US" altLang="zh-CN" sz="72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字魂36号-正文宋楷" panose="02000000000000000000" pitchFamily="2" charset="-122"/>
                </a:rPr>
                <a:t> </a:t>
              </a:r>
              <a:r>
                <a:rPr lang="en-US" altLang="zh-CN" sz="72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字魂36号-正文宋楷" panose="02000000000000000000" pitchFamily="2" charset="-122"/>
                </a:rPr>
                <a:t>tập</a:t>
              </a:r>
              <a:r>
                <a:rPr lang="en-US" altLang="zh-CN" sz="72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字魂36号-正文宋楷" panose="02000000000000000000" pitchFamily="2" charset="-122"/>
                </a:rPr>
                <a:t> </a:t>
              </a:r>
              <a:r>
                <a:rPr lang="en-US" altLang="zh-CN" sz="72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字魂36号-正文宋楷" panose="02000000000000000000" pitchFamily="2" charset="-122"/>
                </a:rPr>
                <a:t>theo</a:t>
              </a:r>
              <a:r>
                <a:rPr lang="en-US" altLang="zh-CN" sz="72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字魂36号-正文宋楷" panose="02000000000000000000" pitchFamily="2" charset="-122"/>
                </a:rPr>
                <a:t> </a:t>
              </a:r>
              <a:r>
                <a:rPr lang="en-US" altLang="zh-CN" sz="72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字魂36号-正文宋楷" panose="02000000000000000000" pitchFamily="2" charset="-122"/>
                </a:rPr>
                <a:t>văn</a:t>
              </a:r>
              <a:r>
                <a:rPr lang="en-US" altLang="zh-CN" sz="72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字魂36号-正文宋楷" panose="02000000000000000000" pitchFamily="2" charset="-122"/>
                </a:rPr>
                <a:t> </a:t>
              </a:r>
              <a:r>
                <a:rPr lang="en-US" altLang="zh-CN" sz="72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字魂36号-正文宋楷" panose="02000000000000000000" pitchFamily="2" charset="-122"/>
                </a:rPr>
                <a:t>bản</a:t>
              </a:r>
              <a:r>
                <a:rPr lang="en-US" altLang="zh-CN" sz="72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字魂36号-正文宋楷" panose="02000000000000000000" pitchFamily="2" charset="-122"/>
                </a:rPr>
                <a:t> </a:t>
              </a:r>
              <a:r>
                <a:rPr lang="en-US" altLang="zh-CN" sz="72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字魂36号-正文宋楷" panose="02000000000000000000" pitchFamily="2" charset="-122"/>
                </a:rPr>
                <a:t>đọc</a:t>
              </a:r>
              <a:endParaRPr lang="zh-CN" altLang="en-US" sz="7200" b="1" dirty="0">
                <a:solidFill>
                  <a:srgbClr val="FF0000"/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97879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>
            <a:extLst>
              <a:ext uri="{FF2B5EF4-FFF2-40B4-BE49-F238E27FC236}">
                <a16:creationId xmlns:a16="http://schemas.microsoft.com/office/drawing/2014/main" id="{A7699E24-1BE5-42C1-92A8-71537ABE7833}"/>
              </a:ext>
            </a:extLst>
          </p:cNvPr>
          <p:cNvSpPr txBox="1">
            <a:spLocks/>
          </p:cNvSpPr>
          <p:nvPr/>
        </p:nvSpPr>
        <p:spPr>
          <a:xfrm>
            <a:off x="211096" y="488533"/>
            <a:ext cx="8932904" cy="551928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thơ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hạt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thóc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tự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kể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8C75006-6D75-4A2E-9EB5-FB147B77DA42}"/>
              </a:ext>
            </a:extLst>
          </p:cNvPr>
          <p:cNvCxnSpPr>
            <a:cxnSpLocks/>
          </p:cNvCxnSpPr>
          <p:nvPr/>
        </p:nvCxnSpPr>
        <p:spPr>
          <a:xfrm>
            <a:off x="292366" y="1868797"/>
            <a:ext cx="39270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8E53AF2F-EFB6-440F-B3F5-9F5C6016D0C2}"/>
              </a:ext>
            </a:extLst>
          </p:cNvPr>
          <p:cNvSpPr txBox="1"/>
          <p:nvPr/>
        </p:nvSpPr>
        <p:spPr>
          <a:xfrm>
            <a:off x="5335087" y="1452291"/>
            <a:ext cx="417400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Dẫu hình hài bé nhỏ</a:t>
            </a:r>
          </a:p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Tôi trải cả bốn mùa</a:t>
            </a:r>
          </a:p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Dẫu bây giờ bình dị </a:t>
            </a:r>
          </a:p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Tôi có từ ngàn xưa.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6D3383-18D3-4EF3-9077-7D8FB618BBAE}"/>
              </a:ext>
            </a:extLst>
          </p:cNvPr>
          <p:cNvSpPr txBox="1"/>
          <p:nvPr/>
        </p:nvSpPr>
        <p:spPr>
          <a:xfrm>
            <a:off x="4998605" y="3600504"/>
            <a:ext cx="444332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thóc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462B1F-8F98-492E-83B5-7D83D43693F6}"/>
              </a:ext>
            </a:extLst>
          </p:cNvPr>
          <p:cNvSpPr txBox="1"/>
          <p:nvPr/>
        </p:nvSpPr>
        <p:spPr>
          <a:xfrm>
            <a:off x="124304" y="1439228"/>
            <a:ext cx="454530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thóc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bão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BD30FB-3AAB-42D9-A571-0C18A4B60B18}"/>
              </a:ext>
            </a:extLst>
          </p:cNvPr>
          <p:cNvSpPr txBox="1"/>
          <p:nvPr/>
        </p:nvSpPr>
        <p:spPr>
          <a:xfrm>
            <a:off x="211096" y="3587441"/>
            <a:ext cx="480192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ngậm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giọt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sương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bão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lũ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tai.</a:t>
            </a: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71B638BF-FB19-49D0-8FFD-6A4E2330F2D7}"/>
              </a:ext>
            </a:extLst>
          </p:cNvPr>
          <p:cNvSpPr txBox="1"/>
          <p:nvPr/>
        </p:nvSpPr>
        <p:spPr>
          <a:xfrm>
            <a:off x="3464056" y="945017"/>
            <a:ext cx="247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HẠT THÓC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53D406C-0C08-4FF6-B65D-DEA0ACF2A970}"/>
              </a:ext>
            </a:extLst>
          </p:cNvPr>
          <p:cNvCxnSpPr>
            <a:cxnSpLocks/>
          </p:cNvCxnSpPr>
          <p:nvPr/>
        </p:nvCxnSpPr>
        <p:spPr>
          <a:xfrm>
            <a:off x="414231" y="4014755"/>
            <a:ext cx="39270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2B6111B-F86A-470E-8E92-2CA581788BE9}"/>
              </a:ext>
            </a:extLst>
          </p:cNvPr>
          <p:cNvCxnSpPr>
            <a:cxnSpLocks/>
          </p:cNvCxnSpPr>
          <p:nvPr/>
        </p:nvCxnSpPr>
        <p:spPr>
          <a:xfrm>
            <a:off x="402166" y="4430159"/>
            <a:ext cx="35700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81C1E96-87E0-4A03-BDAB-0801A058B06B}"/>
              </a:ext>
            </a:extLst>
          </p:cNvPr>
          <p:cNvCxnSpPr>
            <a:cxnSpLocks/>
          </p:cNvCxnSpPr>
          <p:nvPr/>
        </p:nvCxnSpPr>
        <p:spPr>
          <a:xfrm>
            <a:off x="413992" y="4882333"/>
            <a:ext cx="39270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699558E-FA3B-4665-B7B1-BED835545F25}"/>
              </a:ext>
            </a:extLst>
          </p:cNvPr>
          <p:cNvCxnSpPr>
            <a:cxnSpLocks/>
          </p:cNvCxnSpPr>
          <p:nvPr/>
        </p:nvCxnSpPr>
        <p:spPr>
          <a:xfrm>
            <a:off x="406961" y="5294914"/>
            <a:ext cx="35700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BA4B461-C98F-4BD0-8907-9639A3CAB2A3}"/>
              </a:ext>
            </a:extLst>
          </p:cNvPr>
          <p:cNvCxnSpPr>
            <a:cxnSpLocks/>
          </p:cNvCxnSpPr>
          <p:nvPr/>
        </p:nvCxnSpPr>
        <p:spPr>
          <a:xfrm>
            <a:off x="5529106" y="2299298"/>
            <a:ext cx="39270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7171EC3-C8A8-4C38-BE98-505C82EB39B9}"/>
              </a:ext>
            </a:extLst>
          </p:cNvPr>
          <p:cNvCxnSpPr>
            <a:cxnSpLocks/>
          </p:cNvCxnSpPr>
          <p:nvPr/>
        </p:nvCxnSpPr>
        <p:spPr>
          <a:xfrm>
            <a:off x="5176512" y="4022889"/>
            <a:ext cx="37512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DA0DE3D-EB65-48FB-A38C-F441E4D82029}"/>
              </a:ext>
            </a:extLst>
          </p:cNvPr>
          <p:cNvCxnSpPr>
            <a:cxnSpLocks/>
          </p:cNvCxnSpPr>
          <p:nvPr/>
        </p:nvCxnSpPr>
        <p:spPr>
          <a:xfrm>
            <a:off x="5496408" y="3151803"/>
            <a:ext cx="43197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BB512A4-5C76-4662-90FB-63FFAAA33C16}"/>
              </a:ext>
            </a:extLst>
          </p:cNvPr>
          <p:cNvCxnSpPr>
            <a:cxnSpLocks/>
          </p:cNvCxnSpPr>
          <p:nvPr/>
        </p:nvCxnSpPr>
        <p:spPr>
          <a:xfrm>
            <a:off x="6267416" y="4890977"/>
            <a:ext cx="31001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DE078ED-D023-4098-A76D-F2E192A8AAB7}"/>
              </a:ext>
            </a:extLst>
          </p:cNvPr>
          <p:cNvCxnSpPr>
            <a:cxnSpLocks/>
          </p:cNvCxnSpPr>
          <p:nvPr/>
        </p:nvCxnSpPr>
        <p:spPr>
          <a:xfrm>
            <a:off x="719212" y="764497"/>
            <a:ext cx="250737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123FAAA-6069-4795-8137-4C8A471B1368}"/>
              </a:ext>
            </a:extLst>
          </p:cNvPr>
          <p:cNvCxnSpPr>
            <a:cxnSpLocks/>
          </p:cNvCxnSpPr>
          <p:nvPr/>
        </p:nvCxnSpPr>
        <p:spPr>
          <a:xfrm>
            <a:off x="4703256" y="764497"/>
            <a:ext cx="373535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7437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406BC8D-B701-4957-932C-B3C79D0B6823}"/>
              </a:ext>
            </a:extLst>
          </p:cNvPr>
          <p:cNvSpPr txBox="1"/>
          <p:nvPr/>
        </p:nvSpPr>
        <p:spPr>
          <a:xfrm>
            <a:off x="245269" y="576753"/>
            <a:ext cx="105420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Đóng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vai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hạt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thóc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tự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giới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thiệu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D5EC242-2D2C-4AA9-BD7A-429D519AE198}"/>
              </a:ext>
            </a:extLst>
          </p:cNvPr>
          <p:cNvSpPr txBox="1"/>
          <p:nvPr/>
        </p:nvSpPr>
        <p:spPr>
          <a:xfrm>
            <a:off x="245269" y="1949683"/>
            <a:ext cx="3570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 ….. ).</a:t>
            </a: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48C004E9-4C93-47B9-8CD6-3371184AB649}"/>
              </a:ext>
            </a:extLst>
          </p:cNvPr>
          <p:cNvSpPr txBox="1"/>
          <p:nvPr/>
        </p:nvSpPr>
        <p:spPr>
          <a:xfrm>
            <a:off x="245269" y="1265035"/>
            <a:ext cx="9017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830B96-BC34-47E8-98FE-1A59C4B8B11D}"/>
              </a:ext>
            </a:extLst>
          </p:cNvPr>
          <p:cNvSpPr txBox="1"/>
          <p:nvPr/>
        </p:nvSpPr>
        <p:spPr>
          <a:xfrm>
            <a:off x="245268" y="2637965"/>
            <a:ext cx="70996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 ….. ).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339F11-3CD4-4316-B825-3A2174ACA9B7}"/>
              </a:ext>
            </a:extLst>
          </p:cNvPr>
          <p:cNvSpPr txBox="1"/>
          <p:nvPr/>
        </p:nvSpPr>
        <p:spPr>
          <a:xfrm>
            <a:off x="261800" y="3303369"/>
            <a:ext cx="70996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 ….. ).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900396-4F23-434F-9344-D5F17396747A}"/>
              </a:ext>
            </a:extLst>
          </p:cNvPr>
          <p:cNvSpPr txBox="1"/>
          <p:nvPr/>
        </p:nvSpPr>
        <p:spPr>
          <a:xfrm>
            <a:off x="246811" y="1959263"/>
            <a:ext cx="53505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thóc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EA041F3-1BAF-4155-ACB1-5FB32A5FF73B}"/>
              </a:ext>
            </a:extLst>
          </p:cNvPr>
          <p:cNvSpPr txBox="1"/>
          <p:nvPr/>
        </p:nvSpPr>
        <p:spPr>
          <a:xfrm>
            <a:off x="245268" y="2650023"/>
            <a:ext cx="70996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AA4473F-044E-4C9C-BA9A-60E16C0A3EB1}"/>
              </a:ext>
            </a:extLst>
          </p:cNvPr>
          <p:cNvSpPr txBox="1"/>
          <p:nvPr/>
        </p:nvSpPr>
        <p:spPr>
          <a:xfrm>
            <a:off x="261801" y="3315427"/>
            <a:ext cx="86203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C2E9100-F214-4243-B1B3-0A79E159E4E4}"/>
              </a:ext>
            </a:extLst>
          </p:cNvPr>
          <p:cNvCxnSpPr/>
          <p:nvPr/>
        </p:nvCxnSpPr>
        <p:spPr>
          <a:xfrm flipV="1">
            <a:off x="4625958" y="1079390"/>
            <a:ext cx="3757228" cy="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7012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0" y="0"/>
            <a:ext cx="12192000" cy="6858000"/>
          </a:xfrm>
          <a:prstGeom prst="rect">
            <a:avLst/>
          </a:prstGeom>
        </p:spPr>
      </p:pic>
      <p:sp>
        <p:nvSpPr>
          <p:cNvPr id="3" name="íşḷîḓe">
            <a:extLst>
              <a:ext uri="{FF2B5EF4-FFF2-40B4-BE49-F238E27FC236}">
                <a16:creationId xmlns:a16="http://schemas.microsoft.com/office/drawing/2014/main" id="{4968EA2C-5436-43EF-B600-0C877688AF97}"/>
              </a:ext>
            </a:extLst>
          </p:cNvPr>
          <p:cNvSpPr/>
          <p:nvPr/>
        </p:nvSpPr>
        <p:spPr>
          <a:xfrm>
            <a:off x="-543767" y="343114"/>
            <a:ext cx="5923751" cy="883661"/>
          </a:xfrm>
          <a:prstGeom prst="rect">
            <a:avLst/>
          </a:prstGeom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defRPr/>
            </a:pPr>
            <a:r>
              <a:rPr lang="en-US" altLang="zh-CN" sz="3200" b="1" kern="0" dirty="0">
                <a:ln w="6350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lang="zh-CN" altLang="en-US" sz="3200" b="1" kern="0" dirty="0">
              <a:ln w="6350"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直接连接符 59">
            <a:extLst>
              <a:ext uri="{FF2B5EF4-FFF2-40B4-BE49-F238E27FC236}">
                <a16:creationId xmlns:a16="http://schemas.microsoft.com/office/drawing/2014/main" id="{44F71D0C-7F93-4F4C-9E3D-768F31B9922C}"/>
              </a:ext>
            </a:extLst>
          </p:cNvPr>
          <p:cNvCxnSpPr/>
          <p:nvPr/>
        </p:nvCxnSpPr>
        <p:spPr>
          <a:xfrm>
            <a:off x="2884913" y="2664067"/>
            <a:ext cx="7320876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isḻîḓè">
            <a:extLst>
              <a:ext uri="{FF2B5EF4-FFF2-40B4-BE49-F238E27FC236}">
                <a16:creationId xmlns:a16="http://schemas.microsoft.com/office/drawing/2014/main" id="{B65D6A18-A848-4365-8261-A87CDAF5B169}"/>
              </a:ext>
            </a:extLst>
          </p:cNvPr>
          <p:cNvSpPr/>
          <p:nvPr/>
        </p:nvSpPr>
        <p:spPr bwMode="auto">
          <a:xfrm>
            <a:off x="1664985" y="1569887"/>
            <a:ext cx="822311" cy="573560"/>
          </a:xfrm>
          <a:prstGeom prst="roundRect">
            <a:avLst>
              <a:gd name="adj" fmla="val 46371"/>
            </a:avLst>
          </a:prstGeom>
          <a:solidFill>
            <a:srgbClr val="FFD268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01 </a:t>
            </a:r>
            <a:endParaRPr lang="zh-CN" altLang="en-US" sz="32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6" name="isḻîḓè">
            <a:extLst>
              <a:ext uri="{FF2B5EF4-FFF2-40B4-BE49-F238E27FC236}">
                <a16:creationId xmlns:a16="http://schemas.microsoft.com/office/drawing/2014/main" id="{2D5C3EA8-0EA8-4A1D-AB27-36CB41F4EB17}"/>
              </a:ext>
            </a:extLst>
          </p:cNvPr>
          <p:cNvSpPr/>
          <p:nvPr/>
        </p:nvSpPr>
        <p:spPr bwMode="auto">
          <a:xfrm>
            <a:off x="2600057" y="1240120"/>
            <a:ext cx="5559854" cy="1172435"/>
          </a:xfrm>
          <a:prstGeom prst="roundRect">
            <a:avLst>
              <a:gd name="adj" fmla="val 46371"/>
            </a:avLst>
          </a:prstGeom>
          <a:solidFill>
            <a:srgbClr val="FFD268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eaLnBrk="0" hangingPunct="0"/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rõ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ràng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ngắt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nghỉ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hơi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phù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hợp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nhịp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thơ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32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isḻîḓè">
            <a:extLst>
              <a:ext uri="{FF2B5EF4-FFF2-40B4-BE49-F238E27FC236}">
                <a16:creationId xmlns:a16="http://schemas.microsoft.com/office/drawing/2014/main" id="{1380D21F-97BD-43C0-80EB-5174AA5D5A43}"/>
              </a:ext>
            </a:extLst>
          </p:cNvPr>
          <p:cNvSpPr/>
          <p:nvPr/>
        </p:nvSpPr>
        <p:spPr bwMode="auto">
          <a:xfrm>
            <a:off x="3192922" y="3394569"/>
            <a:ext cx="822311" cy="655229"/>
          </a:xfrm>
          <a:prstGeom prst="roundRect">
            <a:avLst>
              <a:gd name="adj" fmla="val 46371"/>
            </a:avLst>
          </a:prstGeom>
          <a:solidFill>
            <a:srgbClr val="FFE4DB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02</a:t>
            </a:r>
            <a:endParaRPr lang="zh-CN" altLang="en-US" sz="32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8" name="isḻîḓè">
            <a:extLst>
              <a:ext uri="{FF2B5EF4-FFF2-40B4-BE49-F238E27FC236}">
                <a16:creationId xmlns:a16="http://schemas.microsoft.com/office/drawing/2014/main" id="{CC18E718-57BD-48E6-81A4-E988EC090412}"/>
              </a:ext>
            </a:extLst>
          </p:cNvPr>
          <p:cNvSpPr/>
          <p:nvPr/>
        </p:nvSpPr>
        <p:spPr bwMode="auto">
          <a:xfrm>
            <a:off x="4092092" y="2962983"/>
            <a:ext cx="5472212" cy="1619693"/>
          </a:xfrm>
          <a:prstGeom prst="roundRect">
            <a:avLst>
              <a:gd name="adj" fmla="val 46371"/>
            </a:avLst>
          </a:prstGeom>
          <a:solidFill>
            <a:srgbClr val="FFE4DB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eaLnBrk="0" hangingPunct="0"/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Trả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liên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nội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dung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32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isḻîḓè">
            <a:extLst>
              <a:ext uri="{FF2B5EF4-FFF2-40B4-BE49-F238E27FC236}">
                <a16:creationId xmlns:a16="http://schemas.microsoft.com/office/drawing/2014/main" id="{1380D21F-97BD-43C0-80EB-5174AA5D5A43}"/>
              </a:ext>
            </a:extLst>
          </p:cNvPr>
          <p:cNvSpPr/>
          <p:nvPr/>
        </p:nvSpPr>
        <p:spPr bwMode="auto">
          <a:xfrm>
            <a:off x="4713715" y="5412837"/>
            <a:ext cx="822311" cy="655229"/>
          </a:xfrm>
          <a:prstGeom prst="roundRect">
            <a:avLst>
              <a:gd name="adj" fmla="val 46371"/>
            </a:avLst>
          </a:prstGeom>
          <a:solidFill>
            <a:srgbClr val="92D050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03</a:t>
            </a:r>
            <a:endParaRPr lang="zh-CN" altLang="en-US" sz="32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10" name="isḻîḓè">
            <a:extLst>
              <a:ext uri="{FF2B5EF4-FFF2-40B4-BE49-F238E27FC236}">
                <a16:creationId xmlns:a16="http://schemas.microsoft.com/office/drawing/2014/main" id="{CC18E718-57BD-48E6-81A4-E988EC090412}"/>
              </a:ext>
            </a:extLst>
          </p:cNvPr>
          <p:cNvSpPr/>
          <p:nvPr/>
        </p:nvSpPr>
        <p:spPr bwMode="auto">
          <a:xfrm>
            <a:off x="5596257" y="5153755"/>
            <a:ext cx="4747694" cy="1241927"/>
          </a:xfrm>
          <a:prstGeom prst="roundRect">
            <a:avLst>
              <a:gd name="adj" fmla="val 46371"/>
            </a:avLst>
          </a:prstGeom>
          <a:solidFill>
            <a:srgbClr val="92D050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eaLnBrk="0" hangingPunct="0"/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đ</a:t>
            </a:r>
            <a:r>
              <a:rPr lang="vi-VN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ợc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giới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thiệu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32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1" name="直接连接符 59">
            <a:extLst>
              <a:ext uri="{FF2B5EF4-FFF2-40B4-BE49-F238E27FC236}">
                <a16:creationId xmlns:a16="http://schemas.microsoft.com/office/drawing/2014/main" id="{44F71D0C-7F93-4F4C-9E3D-768F31B9922C}"/>
              </a:ext>
            </a:extLst>
          </p:cNvPr>
          <p:cNvCxnSpPr/>
          <p:nvPr/>
        </p:nvCxnSpPr>
        <p:spPr>
          <a:xfrm>
            <a:off x="3228946" y="4691435"/>
            <a:ext cx="7320876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91718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5">
            <a:extLst>
              <a:ext uri="{FF2B5EF4-FFF2-40B4-BE49-F238E27FC236}">
                <a16:creationId xmlns:a16="http://schemas.microsoft.com/office/drawing/2014/main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5762" y="-287766"/>
            <a:ext cx="10766099" cy="6704415"/>
          </a:xfrm>
          <a:prstGeom prst="rect">
            <a:avLst/>
          </a:prstGeom>
        </p:spPr>
      </p:pic>
      <p:pic>
        <p:nvPicPr>
          <p:cNvPr id="7" name="图片 39">
            <a:extLst>
              <a:ext uri="{FF2B5EF4-FFF2-40B4-BE49-F238E27FC236}">
                <a16:creationId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1860">
            <a:off x="115556" y="870993"/>
            <a:ext cx="2864392" cy="242371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560111" y="2484124"/>
            <a:ext cx="7633146" cy="2002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12" name="图片 14340" descr="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11386" y="4722750"/>
            <a:ext cx="2716388" cy="212759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 rot="19502702">
            <a:off x="-939633" y="188539"/>
            <a:ext cx="2088829" cy="3102220"/>
          </a:xfrm>
          <a:prstGeom prst="rect">
            <a:avLst/>
          </a:prstGeom>
        </p:spPr>
      </p:pic>
      <p:pic>
        <p:nvPicPr>
          <p:cNvPr id="14" name="Picture 8" descr="Dơi, chim và họ nhà thú | Mầm Non Đô Thị Sài Đồ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7665" y="424495"/>
            <a:ext cx="1938270" cy="1411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3084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12684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035751F0-6D67-4C3A-BC5E-ACEF051801E3}"/>
              </a:ext>
            </a:extLst>
          </p:cNvPr>
          <p:cNvSpPr txBox="1"/>
          <p:nvPr/>
        </p:nvSpPr>
        <p:spPr>
          <a:xfrm>
            <a:off x="-450735" y="524502"/>
            <a:ext cx="83702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Đóng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vai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hạt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thóc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tự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giới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thiệu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985540" y="1859115"/>
            <a:ext cx="618789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Dẫu hình hài bé nhỏ</a:t>
            </a:r>
          </a:p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Tôi trải cả bốn mùa</a:t>
            </a:r>
          </a:p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Dẫu bây giờ bình dị </a:t>
            </a:r>
          </a:p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Tôi có từ ngàn xưa.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123174" y="4303456"/>
            <a:ext cx="653753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Tôi chỉ là hạt thóc</a:t>
            </a:r>
          </a:p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Không biết hát biết cười</a:t>
            </a:r>
          </a:p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Nhưng tôi luôn có ích</a:t>
            </a:r>
          </a:p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Vì nuôi sống con người.</a:t>
            </a:r>
          </a:p>
          <a:p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-1123475" y="2036713"/>
            <a:ext cx="572531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thóc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bão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dông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-1101028" y="4271397"/>
            <a:ext cx="507041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Tôi ngậm ánh nắng sớm</a:t>
            </a:r>
          </a:p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Tôi uống giọt sương mai</a:t>
            </a:r>
          </a:p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Tôi sống qua bão lũ</a:t>
            </a:r>
          </a:p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Tôi chịu nhiều thiên tai.</a:t>
            </a:r>
          </a:p>
        </p:txBody>
      </p:sp>
      <p:sp>
        <p:nvSpPr>
          <p:cNvPr id="27" name="Text Box 3"/>
          <p:cNvSpPr txBox="1"/>
          <p:nvPr/>
        </p:nvSpPr>
        <p:spPr>
          <a:xfrm>
            <a:off x="1023762" y="1183224"/>
            <a:ext cx="59599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Hạt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thóc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4935668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7335CFA2-63B1-4973-B46E-4B422DA44383}"/>
              </a:ext>
            </a:extLst>
          </p:cNvPr>
          <p:cNvGrpSpPr/>
          <p:nvPr/>
        </p:nvGrpSpPr>
        <p:grpSpPr>
          <a:xfrm>
            <a:off x="128588" y="185738"/>
            <a:ext cx="9144000" cy="6474543"/>
            <a:chOff x="834886" y="-7579"/>
            <a:chExt cx="10462379" cy="6024921"/>
          </a:xfrm>
        </p:grpSpPr>
        <p:pic>
          <p:nvPicPr>
            <p:cNvPr id="12" name="Picture 2" descr="C:\Users\Admin\Desktop\z3177794558865_bb6a20d2937fdd5217c6fcb4b2b7f37f.jpg">
              <a:extLst>
                <a:ext uri="{FF2B5EF4-FFF2-40B4-BE49-F238E27FC236}">
                  <a16:creationId xmlns:a16="http://schemas.microsoft.com/office/drawing/2014/main" id="{37E38C70-0232-4CA3-B5B8-9216FE6111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4886" y="-7579"/>
              <a:ext cx="10462379" cy="60249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256ADEE-4624-4CFB-B1F8-6E514BD27812}"/>
                </a:ext>
              </a:extLst>
            </p:cNvPr>
            <p:cNvSpPr/>
            <p:nvPr/>
          </p:nvSpPr>
          <p:spPr>
            <a:xfrm>
              <a:off x="834886" y="-7579"/>
              <a:ext cx="3825604" cy="30180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6D0828F-7D3E-422E-9FCE-EB891537233B}"/>
                </a:ext>
              </a:extLst>
            </p:cNvPr>
            <p:cNvSpPr/>
            <p:nvPr/>
          </p:nvSpPr>
          <p:spPr>
            <a:xfrm>
              <a:off x="3762620" y="231737"/>
              <a:ext cx="1435510" cy="84058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16247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899"/>
            <a:ext cx="9144000" cy="6858000"/>
          </a:xfrm>
          <a:prstGeom prst="rect">
            <a:avLst/>
          </a:prstGeom>
        </p:spPr>
      </p:pic>
      <p:sp>
        <p:nvSpPr>
          <p:cNvPr id="3" name="íşḷîḓe">
            <a:extLst>
              <a:ext uri="{FF2B5EF4-FFF2-40B4-BE49-F238E27FC236}">
                <a16:creationId xmlns:a16="http://schemas.microsoft.com/office/drawing/2014/main" id="{4968EA2C-5436-43EF-B600-0C877688AF97}"/>
              </a:ext>
            </a:extLst>
          </p:cNvPr>
          <p:cNvSpPr/>
          <p:nvPr/>
        </p:nvSpPr>
        <p:spPr>
          <a:xfrm>
            <a:off x="2847918" y="76888"/>
            <a:ext cx="5923751" cy="883661"/>
          </a:xfrm>
          <a:prstGeom prst="rect">
            <a:avLst/>
          </a:prstGeom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defRPr/>
            </a:pPr>
            <a:r>
              <a:rPr lang="en-US" altLang="zh-CN" sz="3200" b="1" kern="0" dirty="0">
                <a:ln w="6350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lang="zh-CN" altLang="en-US" sz="3200" b="1" kern="0" dirty="0">
              <a:ln w="6350"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isḻîḓè">
            <a:extLst>
              <a:ext uri="{FF2B5EF4-FFF2-40B4-BE49-F238E27FC236}">
                <a16:creationId xmlns:a16="http://schemas.microsoft.com/office/drawing/2014/main" id="{B65D6A18-A848-4365-8261-A87CDAF5B169}"/>
              </a:ext>
            </a:extLst>
          </p:cNvPr>
          <p:cNvSpPr/>
          <p:nvPr/>
        </p:nvSpPr>
        <p:spPr bwMode="auto">
          <a:xfrm>
            <a:off x="2530610" y="1398669"/>
            <a:ext cx="822311" cy="573560"/>
          </a:xfrm>
          <a:prstGeom prst="roundRect">
            <a:avLst>
              <a:gd name="adj" fmla="val 46371"/>
            </a:avLst>
          </a:prstGeom>
          <a:solidFill>
            <a:srgbClr val="FFD268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01 </a:t>
            </a:r>
            <a:endParaRPr lang="zh-CN" altLang="en-US" sz="32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6" name="isḻîḓè">
            <a:extLst>
              <a:ext uri="{FF2B5EF4-FFF2-40B4-BE49-F238E27FC236}">
                <a16:creationId xmlns:a16="http://schemas.microsoft.com/office/drawing/2014/main" id="{2D5C3EA8-0EA8-4A1D-AB27-36CB41F4EB17}"/>
              </a:ext>
            </a:extLst>
          </p:cNvPr>
          <p:cNvSpPr/>
          <p:nvPr/>
        </p:nvSpPr>
        <p:spPr bwMode="auto">
          <a:xfrm>
            <a:off x="3465682" y="1068902"/>
            <a:ext cx="5559854" cy="1172435"/>
          </a:xfrm>
          <a:prstGeom prst="roundRect">
            <a:avLst>
              <a:gd name="adj" fmla="val 46371"/>
            </a:avLst>
          </a:prstGeom>
          <a:solidFill>
            <a:srgbClr val="FFD268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eaLnBrk="0" hangingPunct="0"/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rõ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ràng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ngắt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nghỉ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hơi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phù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hợp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nhịp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thơ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32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isḻîḓè">
            <a:extLst>
              <a:ext uri="{FF2B5EF4-FFF2-40B4-BE49-F238E27FC236}">
                <a16:creationId xmlns:a16="http://schemas.microsoft.com/office/drawing/2014/main" id="{1380D21F-97BD-43C0-80EB-5174AA5D5A43}"/>
              </a:ext>
            </a:extLst>
          </p:cNvPr>
          <p:cNvSpPr/>
          <p:nvPr/>
        </p:nvSpPr>
        <p:spPr bwMode="auto">
          <a:xfrm>
            <a:off x="2849477" y="2962983"/>
            <a:ext cx="822311" cy="655229"/>
          </a:xfrm>
          <a:prstGeom prst="roundRect">
            <a:avLst>
              <a:gd name="adj" fmla="val 46371"/>
            </a:avLst>
          </a:prstGeom>
          <a:solidFill>
            <a:srgbClr val="FFE4DB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02</a:t>
            </a:r>
            <a:endParaRPr lang="zh-CN" altLang="en-US" sz="32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8" name="isḻîḓè">
            <a:extLst>
              <a:ext uri="{FF2B5EF4-FFF2-40B4-BE49-F238E27FC236}">
                <a16:creationId xmlns:a16="http://schemas.microsoft.com/office/drawing/2014/main" id="{CC18E718-57BD-48E6-81A4-E988EC090412}"/>
              </a:ext>
            </a:extLst>
          </p:cNvPr>
          <p:cNvSpPr/>
          <p:nvPr/>
        </p:nvSpPr>
        <p:spPr bwMode="auto">
          <a:xfrm>
            <a:off x="3671788" y="2692126"/>
            <a:ext cx="5472212" cy="1619693"/>
          </a:xfrm>
          <a:prstGeom prst="roundRect">
            <a:avLst>
              <a:gd name="adj" fmla="val 46371"/>
            </a:avLst>
          </a:prstGeom>
          <a:solidFill>
            <a:srgbClr val="FFE4DB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eaLnBrk="0" hangingPunct="0"/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Trả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liên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nội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dung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32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isḻîḓè">
            <a:extLst>
              <a:ext uri="{FF2B5EF4-FFF2-40B4-BE49-F238E27FC236}">
                <a16:creationId xmlns:a16="http://schemas.microsoft.com/office/drawing/2014/main" id="{1380D21F-97BD-43C0-80EB-5174AA5D5A43}"/>
              </a:ext>
            </a:extLst>
          </p:cNvPr>
          <p:cNvSpPr/>
          <p:nvPr/>
        </p:nvSpPr>
        <p:spPr bwMode="auto">
          <a:xfrm>
            <a:off x="3465682" y="5376078"/>
            <a:ext cx="822311" cy="655229"/>
          </a:xfrm>
          <a:prstGeom prst="roundRect">
            <a:avLst>
              <a:gd name="adj" fmla="val 46371"/>
            </a:avLst>
          </a:prstGeom>
          <a:solidFill>
            <a:srgbClr val="92D050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03</a:t>
            </a:r>
            <a:endParaRPr lang="zh-CN" altLang="en-US" sz="32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10" name="isḻîḓè">
            <a:extLst>
              <a:ext uri="{FF2B5EF4-FFF2-40B4-BE49-F238E27FC236}">
                <a16:creationId xmlns:a16="http://schemas.microsoft.com/office/drawing/2014/main" id="{CC18E718-57BD-48E6-81A4-E988EC090412}"/>
              </a:ext>
            </a:extLst>
          </p:cNvPr>
          <p:cNvSpPr/>
          <p:nvPr/>
        </p:nvSpPr>
        <p:spPr bwMode="auto">
          <a:xfrm>
            <a:off x="4348224" y="5116996"/>
            <a:ext cx="4747694" cy="1241927"/>
          </a:xfrm>
          <a:prstGeom prst="roundRect">
            <a:avLst>
              <a:gd name="adj" fmla="val 46371"/>
            </a:avLst>
          </a:prstGeom>
          <a:solidFill>
            <a:srgbClr val="92D050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eaLnBrk="0" hangingPunct="0"/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đ</a:t>
            </a:r>
            <a:r>
              <a:rPr lang="vi-VN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ợc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giới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thiệu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32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93399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>
            <a:extLst>
              <a:ext uri="{FF2B5EF4-FFF2-40B4-BE49-F238E27FC236}">
                <a16:creationId xmlns:a16="http://schemas.microsoft.com/office/drawing/2014/main" id="{AD14D64D-BE84-4F8C-BF0A-935749B0DAB2}"/>
              </a:ext>
            </a:extLst>
          </p:cNvPr>
          <p:cNvSpPr txBox="1"/>
          <p:nvPr/>
        </p:nvSpPr>
        <p:spPr>
          <a:xfrm>
            <a:off x="3126556" y="249714"/>
            <a:ext cx="2890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HẠT THÓC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59AC13-8698-4AF2-8026-96E958B73529}"/>
              </a:ext>
            </a:extLst>
          </p:cNvPr>
          <p:cNvSpPr txBox="1"/>
          <p:nvPr/>
        </p:nvSpPr>
        <p:spPr>
          <a:xfrm>
            <a:off x="137957" y="1154328"/>
            <a:ext cx="49198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thóc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Giấu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bão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dông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1B2225-4F21-44ED-A8C3-6F575580A8D0}"/>
              </a:ext>
            </a:extLst>
          </p:cNvPr>
          <p:cNvSpPr txBox="1"/>
          <p:nvPr/>
        </p:nvSpPr>
        <p:spPr>
          <a:xfrm>
            <a:off x="199512" y="3522114"/>
            <a:ext cx="455381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ngậm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giọt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sương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bão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lũ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tai.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33A1075-08E6-43BF-90C6-6FAAE036B003}"/>
              </a:ext>
            </a:extLst>
          </p:cNvPr>
          <p:cNvSpPr txBox="1"/>
          <p:nvPr/>
        </p:nvSpPr>
        <p:spPr>
          <a:xfrm>
            <a:off x="5268561" y="1154328"/>
            <a:ext cx="415760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Dẫu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Dẫu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bây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014D67-4379-485C-B0F8-F3980B4A071A}"/>
              </a:ext>
            </a:extLst>
          </p:cNvPr>
          <p:cNvSpPr txBox="1"/>
          <p:nvPr/>
        </p:nvSpPr>
        <p:spPr>
          <a:xfrm>
            <a:off x="4814888" y="3522114"/>
            <a:ext cx="453743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thóc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3F5571-F90C-484C-8229-C416D4718622}"/>
              </a:ext>
            </a:extLst>
          </p:cNvPr>
          <p:cNvSpPr txBox="1"/>
          <p:nvPr/>
        </p:nvSpPr>
        <p:spPr>
          <a:xfrm>
            <a:off x="5899168" y="5749487"/>
            <a:ext cx="28963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Chung</a:t>
            </a:r>
          </a:p>
        </p:txBody>
      </p:sp>
    </p:spTree>
    <p:extLst>
      <p:ext uri="{BB962C8B-B14F-4D97-AF65-F5344CB8AC3E}">
        <p14:creationId xmlns:p14="http://schemas.microsoft.com/office/powerpoint/2010/main" val="2832567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>
            <a:extLst>
              <a:ext uri="{FF2B5EF4-FFF2-40B4-BE49-F238E27FC236}">
                <a16:creationId xmlns:a16="http://schemas.microsoft.com/office/drawing/2014/main" id="{26B5C463-AF7A-439C-9522-2C7800D92034}"/>
              </a:ext>
            </a:extLst>
          </p:cNvPr>
          <p:cNvSpPr txBox="1"/>
          <p:nvPr/>
        </p:nvSpPr>
        <p:spPr>
          <a:xfrm>
            <a:off x="3323662" y="379193"/>
            <a:ext cx="2890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HẠT THÓC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ED224D-EB38-4600-B575-DEC2E8F7E815}"/>
              </a:ext>
            </a:extLst>
          </p:cNvPr>
          <p:cNvSpPr txBox="1"/>
          <p:nvPr/>
        </p:nvSpPr>
        <p:spPr>
          <a:xfrm>
            <a:off x="396821" y="1107905"/>
            <a:ext cx="4756285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thóc</a:t>
            </a:r>
            <a:endParaRPr lang="en-US" sz="2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endParaRPr lang="en-US" sz="2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Giấu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endParaRPr lang="en-US" sz="2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bão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dông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95E50F3-CA32-414A-903E-A1D832C20D48}"/>
              </a:ext>
            </a:extLst>
          </p:cNvPr>
          <p:cNvSpPr txBox="1"/>
          <p:nvPr/>
        </p:nvSpPr>
        <p:spPr>
          <a:xfrm>
            <a:off x="370760" y="3522114"/>
            <a:ext cx="4553819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9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ngậm</a:t>
            </a:r>
            <a:r>
              <a:rPr lang="en-US" sz="29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9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29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endParaRPr lang="en-US" sz="29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9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9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29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giọt</a:t>
            </a:r>
            <a:r>
              <a:rPr lang="en-US" sz="29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sương</a:t>
            </a:r>
            <a:r>
              <a:rPr lang="en-US" sz="29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endParaRPr lang="en-US" sz="29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9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9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9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9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bão</a:t>
            </a:r>
            <a:r>
              <a:rPr lang="en-US" sz="29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lũ</a:t>
            </a:r>
            <a:endParaRPr lang="en-US" sz="29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9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9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sz="29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9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9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tai.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0E80A8-B4FC-4E53-B39E-55C3F7384C90}"/>
              </a:ext>
            </a:extLst>
          </p:cNvPr>
          <p:cNvSpPr txBox="1"/>
          <p:nvPr/>
        </p:nvSpPr>
        <p:spPr>
          <a:xfrm>
            <a:off x="5381636" y="1106213"/>
            <a:ext cx="34386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Dẫu</a:t>
            </a:r>
            <a:r>
              <a:rPr lang="en-US" sz="29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9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hài</a:t>
            </a:r>
            <a:r>
              <a:rPr lang="en-US" sz="29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9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endParaRPr lang="en-US" sz="2900" b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9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9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29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9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9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endParaRPr lang="en-US" sz="2900" b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9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Dẫu</a:t>
            </a:r>
            <a:r>
              <a:rPr lang="en-US" sz="29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bây</a:t>
            </a:r>
            <a:r>
              <a:rPr lang="en-US" sz="29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9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9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</a:t>
            </a:r>
            <a:r>
              <a:rPr lang="en-US" sz="29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9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9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9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9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ngàn</a:t>
            </a:r>
            <a:r>
              <a:rPr lang="en-US" sz="29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r>
              <a:rPr lang="en-US" sz="29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40D14D-6A79-451A-A868-449CDACE5083}"/>
              </a:ext>
            </a:extLst>
          </p:cNvPr>
          <p:cNvSpPr txBox="1"/>
          <p:nvPr/>
        </p:nvSpPr>
        <p:spPr>
          <a:xfrm>
            <a:off x="5015179" y="3522113"/>
            <a:ext cx="4537434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b="1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900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900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900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900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thóc</a:t>
            </a:r>
            <a:endParaRPr lang="en-US" sz="2900" b="1" dirty="0">
              <a:solidFill>
                <a:srgbClr val="0033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900" b="1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900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900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900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900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endParaRPr lang="en-US" sz="2900" b="1" dirty="0">
              <a:solidFill>
                <a:srgbClr val="0033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900" b="1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900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900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900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900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endParaRPr lang="en-US" sz="2900" b="1" dirty="0">
              <a:solidFill>
                <a:srgbClr val="0033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900" b="1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900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900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900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900" b="1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900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981B9E-F9A9-4DF6-A348-DE0FBEA933BB}"/>
              </a:ext>
            </a:extLst>
          </p:cNvPr>
          <p:cNvSpPr txBox="1"/>
          <p:nvPr/>
        </p:nvSpPr>
        <p:spPr>
          <a:xfrm>
            <a:off x="5848057" y="5751787"/>
            <a:ext cx="28716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Chung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9D27F9D-F99C-4486-87EC-9BB51799AA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85" y="1221260"/>
            <a:ext cx="384000" cy="36287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385D818-E12F-4DC1-A1FD-5F159767321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1" y="3627622"/>
            <a:ext cx="384000" cy="384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2CC08A9-F85A-47A7-A23B-5120FC9198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3371" y="1210695"/>
            <a:ext cx="384000" cy="384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23A0D14-91F2-4526-93C3-98943FCDAE8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6090" t="28446" r="16812" b="22809"/>
          <a:stretch/>
        </p:blipFill>
        <p:spPr>
          <a:xfrm>
            <a:off x="4572000" y="3588521"/>
            <a:ext cx="457057" cy="50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58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>
            <a:extLst>
              <a:ext uri="{FF2B5EF4-FFF2-40B4-BE49-F238E27FC236}">
                <a16:creationId xmlns:a16="http://schemas.microsoft.com/office/drawing/2014/main" id="{BC4D4CC4-CCCB-4356-A63E-D7A1B8305197}"/>
              </a:ext>
            </a:extLst>
          </p:cNvPr>
          <p:cNvSpPr txBox="1"/>
          <p:nvPr/>
        </p:nvSpPr>
        <p:spPr>
          <a:xfrm>
            <a:off x="1597217" y="422063"/>
            <a:ext cx="56443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4000" b="1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HẠT THÓC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0AEB07-2325-4B91-A720-D0D112835E80}"/>
              </a:ext>
            </a:extLst>
          </p:cNvPr>
          <p:cNvSpPr txBox="1"/>
          <p:nvPr/>
        </p:nvSpPr>
        <p:spPr>
          <a:xfrm>
            <a:off x="2202946" y="1577702"/>
            <a:ext cx="517062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thóc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bão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dông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1D9879-A07F-4AA9-953F-E5CC2974B8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112" y="1681418"/>
            <a:ext cx="406360" cy="384000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D207028-32FD-495F-AA34-E8F5F42D707D}"/>
              </a:ext>
            </a:extLst>
          </p:cNvPr>
          <p:cNvCxnSpPr>
            <a:cxnSpLocks/>
          </p:cNvCxnSpPr>
          <p:nvPr/>
        </p:nvCxnSpPr>
        <p:spPr>
          <a:xfrm flipH="1">
            <a:off x="5460355" y="1696554"/>
            <a:ext cx="103849" cy="35372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>
            <a:extLst>
              <a:ext uri="{FF2B5EF4-FFF2-40B4-BE49-F238E27FC236}">
                <a16:creationId xmlns:a16="http://schemas.microsoft.com/office/drawing/2014/main" id="{D174AA3B-9EDC-484B-89A8-9DA059D10144}"/>
              </a:ext>
            </a:extLst>
          </p:cNvPr>
          <p:cNvGrpSpPr/>
          <p:nvPr/>
        </p:nvGrpSpPr>
        <p:grpSpPr>
          <a:xfrm>
            <a:off x="6358425" y="3252136"/>
            <a:ext cx="185015" cy="353729"/>
            <a:chOff x="8719213" y="2921749"/>
            <a:chExt cx="141062" cy="353729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8B228DF-144E-4087-8C3A-E5843FA01074}"/>
                </a:ext>
              </a:extLst>
            </p:cNvPr>
            <p:cNvCxnSpPr/>
            <p:nvPr/>
          </p:nvCxnSpPr>
          <p:spPr>
            <a:xfrm flipH="1">
              <a:off x="8756426" y="2921749"/>
              <a:ext cx="103849" cy="35372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0040178A-DC05-43C5-B937-4C496232E4ED}"/>
                </a:ext>
              </a:extLst>
            </p:cNvPr>
            <p:cNvCxnSpPr/>
            <p:nvPr/>
          </p:nvCxnSpPr>
          <p:spPr>
            <a:xfrm flipH="1">
              <a:off x="8719213" y="2921749"/>
              <a:ext cx="103849" cy="35372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3360855-AF7B-4B9A-B0C4-6E3B50D3D736}"/>
              </a:ext>
            </a:extLst>
          </p:cNvPr>
          <p:cNvCxnSpPr>
            <a:cxnSpLocks/>
          </p:cNvCxnSpPr>
          <p:nvPr/>
        </p:nvCxnSpPr>
        <p:spPr>
          <a:xfrm flipH="1">
            <a:off x="6268644" y="2255024"/>
            <a:ext cx="103849" cy="35372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843344C-EB86-4825-9EC4-9957C159155A}"/>
              </a:ext>
            </a:extLst>
          </p:cNvPr>
          <p:cNvCxnSpPr>
            <a:cxnSpLocks/>
          </p:cNvCxnSpPr>
          <p:nvPr/>
        </p:nvCxnSpPr>
        <p:spPr>
          <a:xfrm flipH="1">
            <a:off x="7241584" y="2719472"/>
            <a:ext cx="103849" cy="35372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2597229-9774-4982-90CE-BA2AE316B744}"/>
              </a:ext>
            </a:extLst>
          </p:cNvPr>
          <p:cNvCxnSpPr>
            <a:cxnSpLocks/>
          </p:cNvCxnSpPr>
          <p:nvPr/>
        </p:nvCxnSpPr>
        <p:spPr>
          <a:xfrm flipH="1">
            <a:off x="3941045" y="1697903"/>
            <a:ext cx="103849" cy="35372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41ECB7A-7D32-4E64-BF0A-B91A131AF6BF}"/>
              </a:ext>
            </a:extLst>
          </p:cNvPr>
          <p:cNvCxnSpPr>
            <a:cxnSpLocks/>
          </p:cNvCxnSpPr>
          <p:nvPr/>
        </p:nvCxnSpPr>
        <p:spPr>
          <a:xfrm flipH="1">
            <a:off x="3561216" y="2229302"/>
            <a:ext cx="103849" cy="35372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55B4B4A-12B0-46D0-8F1F-2315849EECEE}"/>
              </a:ext>
            </a:extLst>
          </p:cNvPr>
          <p:cNvCxnSpPr>
            <a:cxnSpLocks/>
          </p:cNvCxnSpPr>
          <p:nvPr/>
        </p:nvCxnSpPr>
        <p:spPr>
          <a:xfrm flipH="1">
            <a:off x="5193067" y="2719471"/>
            <a:ext cx="103849" cy="35372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B6CC2BF-0497-44F4-A265-81AB93A74DC0}"/>
              </a:ext>
            </a:extLst>
          </p:cNvPr>
          <p:cNvCxnSpPr>
            <a:cxnSpLocks/>
          </p:cNvCxnSpPr>
          <p:nvPr/>
        </p:nvCxnSpPr>
        <p:spPr>
          <a:xfrm flipH="1">
            <a:off x="4586069" y="3209931"/>
            <a:ext cx="103849" cy="35372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2619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74AEE8B-F076-40F9-848D-13CE592F28A2}"/>
              </a:ext>
            </a:extLst>
          </p:cNvPr>
          <p:cNvSpPr txBox="1"/>
          <p:nvPr/>
        </p:nvSpPr>
        <p:spPr>
          <a:xfrm>
            <a:off x="2207774" y="383204"/>
            <a:ext cx="455381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ngậm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giọt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sương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bão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lũ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tai.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5E04594-5824-4E7F-A9AB-62E236493E1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414" y="530585"/>
            <a:ext cx="384000" cy="384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C1B0233-7C43-41F6-B6BF-D909E564AF71}"/>
              </a:ext>
            </a:extLst>
          </p:cNvPr>
          <p:cNvSpPr txBox="1"/>
          <p:nvPr/>
        </p:nvSpPr>
        <p:spPr>
          <a:xfrm>
            <a:off x="429127" y="2465338"/>
            <a:ext cx="85005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313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Thiên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tai: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hiện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tượng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thiên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nhiên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gây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tác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bão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lũ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lụt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hạn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hán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đất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…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xấu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endParaRPr lang="en-US" sz="30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D80CDE4-963D-4F45-A2D6-90DE960A536D}"/>
              </a:ext>
            </a:extLst>
          </p:cNvPr>
          <p:cNvCxnSpPr>
            <a:cxnSpLocks/>
          </p:cNvCxnSpPr>
          <p:nvPr/>
        </p:nvCxnSpPr>
        <p:spPr>
          <a:xfrm flipH="1">
            <a:off x="6495823" y="563770"/>
            <a:ext cx="103849" cy="35372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FA777FD4-251D-406E-ACE8-1F83B1E7F558}"/>
              </a:ext>
            </a:extLst>
          </p:cNvPr>
          <p:cNvGrpSpPr/>
          <p:nvPr/>
        </p:nvGrpSpPr>
        <p:grpSpPr>
          <a:xfrm>
            <a:off x="6403315" y="1989116"/>
            <a:ext cx="185015" cy="353729"/>
            <a:chOff x="8719213" y="2921749"/>
            <a:chExt cx="141062" cy="353729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8914F1BF-2666-4E8A-B64A-962A0F77E39E}"/>
                </a:ext>
              </a:extLst>
            </p:cNvPr>
            <p:cNvCxnSpPr/>
            <p:nvPr/>
          </p:nvCxnSpPr>
          <p:spPr>
            <a:xfrm flipH="1">
              <a:off x="8756426" y="2921749"/>
              <a:ext cx="103849" cy="35372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F4EFB562-F335-4973-8FD2-0007827A9319}"/>
                </a:ext>
              </a:extLst>
            </p:cNvPr>
            <p:cNvCxnSpPr/>
            <p:nvPr/>
          </p:nvCxnSpPr>
          <p:spPr>
            <a:xfrm flipH="1">
              <a:off x="8719213" y="2921749"/>
              <a:ext cx="103849" cy="35372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8B8FB64-C607-4C1D-A942-DE3B114A9817}"/>
              </a:ext>
            </a:extLst>
          </p:cNvPr>
          <p:cNvCxnSpPr>
            <a:cxnSpLocks/>
          </p:cNvCxnSpPr>
          <p:nvPr/>
        </p:nvCxnSpPr>
        <p:spPr>
          <a:xfrm flipH="1">
            <a:off x="6520226" y="1060526"/>
            <a:ext cx="103849" cy="35372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A39A99D-E9C7-4E8A-A8CF-B8CAD388A6B9}"/>
              </a:ext>
            </a:extLst>
          </p:cNvPr>
          <p:cNvCxnSpPr>
            <a:cxnSpLocks/>
          </p:cNvCxnSpPr>
          <p:nvPr/>
        </p:nvCxnSpPr>
        <p:spPr>
          <a:xfrm flipH="1">
            <a:off x="5716730" y="1516711"/>
            <a:ext cx="103849" cy="35372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9A0C1E0-5990-4353-9072-838DE25E569D}"/>
              </a:ext>
            </a:extLst>
          </p:cNvPr>
          <p:cNvCxnSpPr>
            <a:cxnSpLocks/>
          </p:cNvCxnSpPr>
          <p:nvPr/>
        </p:nvCxnSpPr>
        <p:spPr>
          <a:xfrm>
            <a:off x="5004151" y="2307174"/>
            <a:ext cx="130264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59D6407-CE50-470A-9847-B84E98A9777C}"/>
              </a:ext>
            </a:extLst>
          </p:cNvPr>
          <p:cNvCxnSpPr>
            <a:cxnSpLocks/>
          </p:cNvCxnSpPr>
          <p:nvPr/>
        </p:nvCxnSpPr>
        <p:spPr>
          <a:xfrm flipH="1">
            <a:off x="3947495" y="563770"/>
            <a:ext cx="103849" cy="35372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C0B12A6-72A0-499E-8E9B-8364150CD1BE}"/>
              </a:ext>
            </a:extLst>
          </p:cNvPr>
          <p:cNvCxnSpPr>
            <a:cxnSpLocks/>
          </p:cNvCxnSpPr>
          <p:nvPr/>
        </p:nvCxnSpPr>
        <p:spPr>
          <a:xfrm flipH="1">
            <a:off x="3835610" y="1051115"/>
            <a:ext cx="103849" cy="35372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04FE0AE-F4E2-4CFD-8F91-52960349E1F1}"/>
              </a:ext>
            </a:extLst>
          </p:cNvPr>
          <p:cNvCxnSpPr>
            <a:cxnSpLocks/>
          </p:cNvCxnSpPr>
          <p:nvPr/>
        </p:nvCxnSpPr>
        <p:spPr>
          <a:xfrm flipH="1">
            <a:off x="3791721" y="1534704"/>
            <a:ext cx="103849" cy="35372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27CBF0D-5C94-4A49-961C-C0F234367088}"/>
              </a:ext>
            </a:extLst>
          </p:cNvPr>
          <p:cNvCxnSpPr>
            <a:cxnSpLocks/>
          </p:cNvCxnSpPr>
          <p:nvPr/>
        </p:nvCxnSpPr>
        <p:spPr>
          <a:xfrm flipH="1">
            <a:off x="3720374" y="2016628"/>
            <a:ext cx="103849" cy="35372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2" descr="Hạn hán lịch sử ở miền Trung - Báo Quảng Ngãi điện tử">
            <a:extLst>
              <a:ext uri="{FF2B5EF4-FFF2-40B4-BE49-F238E27FC236}">
                <a16:creationId xmlns:a16="http://schemas.microsoft.com/office/drawing/2014/main" id="{E348F69A-015A-4F08-85CE-4B189F9AE6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92" y="3638115"/>
            <a:ext cx="2292287" cy="197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94537D9D-8A9C-45E3-AACC-27226DDC51D4}"/>
              </a:ext>
            </a:extLst>
          </p:cNvPr>
          <p:cNvSpPr txBox="1"/>
          <p:nvPr/>
        </p:nvSpPr>
        <p:spPr>
          <a:xfrm>
            <a:off x="221206" y="5769371"/>
            <a:ext cx="23732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ạn hán</a:t>
            </a:r>
          </a:p>
        </p:txBody>
      </p:sp>
      <p:pic>
        <p:nvPicPr>
          <p:cNvPr id="20" name="Picture 2" descr="Lũ lụt nghiêm trọng ở Indonesia, hơn 60 người thương vong">
            <a:extLst>
              <a:ext uri="{FF2B5EF4-FFF2-40B4-BE49-F238E27FC236}">
                <a16:creationId xmlns:a16="http://schemas.microsoft.com/office/drawing/2014/main" id="{DB47F35F-DCAD-4D12-8663-5F37915924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4381" y="3744464"/>
            <a:ext cx="2156824" cy="1873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7D58FF9E-34A8-467D-96B7-A7C96928E44C}"/>
              </a:ext>
            </a:extLst>
          </p:cNvPr>
          <p:cNvSpPr txBox="1"/>
          <p:nvPr/>
        </p:nvSpPr>
        <p:spPr>
          <a:xfrm>
            <a:off x="2978941" y="5700492"/>
            <a:ext cx="11497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ũ lụt</a:t>
            </a:r>
            <a:endParaRPr lang="en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" descr="Làm gì khi động đất?">
            <a:extLst>
              <a:ext uri="{FF2B5EF4-FFF2-40B4-BE49-F238E27FC236}">
                <a16:creationId xmlns:a16="http://schemas.microsoft.com/office/drawing/2014/main" id="{DD7F8AA9-80AD-4887-A98F-D331CC7B84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6412" y="3728640"/>
            <a:ext cx="2156824" cy="1873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22E04722-C6A1-444C-BA92-959AD2D24872}"/>
              </a:ext>
            </a:extLst>
          </p:cNvPr>
          <p:cNvSpPr txBox="1"/>
          <p:nvPr/>
        </p:nvSpPr>
        <p:spPr>
          <a:xfrm>
            <a:off x="5121104" y="5674475"/>
            <a:ext cx="15343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ộng đất</a:t>
            </a:r>
            <a:endParaRPr lang="en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Picture 2" descr="Sóng thần và những dấu hiệu nhận biết">
            <a:extLst>
              <a:ext uri="{FF2B5EF4-FFF2-40B4-BE49-F238E27FC236}">
                <a16:creationId xmlns:a16="http://schemas.microsoft.com/office/drawing/2014/main" id="{6FDFD19E-94DD-4870-9F8C-E877628BB7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8443" y="3728640"/>
            <a:ext cx="1929150" cy="1873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C9A4F4EB-42C6-48EB-81C5-2B831FED147A}"/>
              </a:ext>
            </a:extLst>
          </p:cNvPr>
          <p:cNvSpPr txBox="1"/>
          <p:nvPr/>
        </p:nvSpPr>
        <p:spPr>
          <a:xfrm>
            <a:off x="7393737" y="5700492"/>
            <a:ext cx="16738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endParaRPr lang="en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8449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9" grpId="0"/>
      <p:bldP spid="21" grpId="0"/>
      <p:bldP spid="23" grpId="0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294741B-81A6-444F-8749-3D58F772E379}"/>
              </a:ext>
            </a:extLst>
          </p:cNvPr>
          <p:cNvSpPr txBox="1"/>
          <p:nvPr/>
        </p:nvSpPr>
        <p:spPr>
          <a:xfrm>
            <a:off x="1694816" y="986855"/>
            <a:ext cx="4273890" cy="269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bây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0D96A5-DC7F-4569-832D-1B059446F8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950" y="1132480"/>
            <a:ext cx="384000" cy="384000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758195C-2C55-4DB2-9981-6AB0FDB7DB0B}"/>
              </a:ext>
            </a:extLst>
          </p:cNvPr>
          <p:cNvCxnSpPr>
            <a:cxnSpLocks/>
          </p:cNvCxnSpPr>
          <p:nvPr/>
        </p:nvCxnSpPr>
        <p:spPr>
          <a:xfrm flipH="1">
            <a:off x="5755280" y="1238332"/>
            <a:ext cx="103849" cy="35372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id="{117F15C5-663E-4F58-91D9-C81CBDECA5BB}"/>
              </a:ext>
            </a:extLst>
          </p:cNvPr>
          <p:cNvGrpSpPr/>
          <p:nvPr/>
        </p:nvGrpSpPr>
        <p:grpSpPr>
          <a:xfrm>
            <a:off x="5546979" y="3252136"/>
            <a:ext cx="185015" cy="353729"/>
            <a:chOff x="8719213" y="2921749"/>
            <a:chExt cx="141062" cy="353729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E2A2CE8A-1385-4F8A-8E15-53D6E87B9829}"/>
                </a:ext>
              </a:extLst>
            </p:cNvPr>
            <p:cNvCxnSpPr/>
            <p:nvPr/>
          </p:nvCxnSpPr>
          <p:spPr>
            <a:xfrm flipH="1">
              <a:off x="8756426" y="2921749"/>
              <a:ext cx="103849" cy="35372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CA9D9C96-EB5A-4052-B677-C6B62B803EF2}"/>
                </a:ext>
              </a:extLst>
            </p:cNvPr>
            <p:cNvCxnSpPr/>
            <p:nvPr/>
          </p:nvCxnSpPr>
          <p:spPr>
            <a:xfrm flipH="1">
              <a:off x="8719213" y="2921749"/>
              <a:ext cx="103849" cy="35372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ABB5C88-DC68-48F0-A228-27B53217A0CC}"/>
              </a:ext>
            </a:extLst>
          </p:cNvPr>
          <p:cNvCxnSpPr>
            <a:cxnSpLocks/>
          </p:cNvCxnSpPr>
          <p:nvPr/>
        </p:nvCxnSpPr>
        <p:spPr>
          <a:xfrm flipH="1">
            <a:off x="5638187" y="1930950"/>
            <a:ext cx="103849" cy="35372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DB69831-4733-4637-AC41-7D318A765C02}"/>
              </a:ext>
            </a:extLst>
          </p:cNvPr>
          <p:cNvCxnSpPr>
            <a:cxnSpLocks/>
          </p:cNvCxnSpPr>
          <p:nvPr/>
        </p:nvCxnSpPr>
        <p:spPr>
          <a:xfrm flipH="1">
            <a:off x="5672786" y="2587998"/>
            <a:ext cx="103849" cy="35372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E47C3EF-0308-40F5-B416-93BA484B4A39}"/>
              </a:ext>
            </a:extLst>
          </p:cNvPr>
          <p:cNvCxnSpPr>
            <a:cxnSpLocks/>
          </p:cNvCxnSpPr>
          <p:nvPr/>
        </p:nvCxnSpPr>
        <p:spPr>
          <a:xfrm flipH="1">
            <a:off x="4348656" y="1209905"/>
            <a:ext cx="103849" cy="35372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DB70DFA-33CA-406C-BF39-B3D67D2161CF}"/>
              </a:ext>
            </a:extLst>
          </p:cNvPr>
          <p:cNvCxnSpPr>
            <a:cxnSpLocks/>
          </p:cNvCxnSpPr>
          <p:nvPr/>
        </p:nvCxnSpPr>
        <p:spPr>
          <a:xfrm flipH="1">
            <a:off x="3846753" y="1857677"/>
            <a:ext cx="96396" cy="41813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6C20767-8160-4D64-AB77-78ED5AF2DF23}"/>
              </a:ext>
            </a:extLst>
          </p:cNvPr>
          <p:cNvCxnSpPr>
            <a:cxnSpLocks/>
          </p:cNvCxnSpPr>
          <p:nvPr/>
        </p:nvCxnSpPr>
        <p:spPr>
          <a:xfrm flipH="1">
            <a:off x="4153304" y="2483318"/>
            <a:ext cx="117104" cy="4145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FDDD9FB-F123-4BB8-A834-34E496AE8878}"/>
              </a:ext>
            </a:extLst>
          </p:cNvPr>
          <p:cNvCxnSpPr>
            <a:cxnSpLocks/>
          </p:cNvCxnSpPr>
          <p:nvPr/>
        </p:nvCxnSpPr>
        <p:spPr>
          <a:xfrm flipH="1">
            <a:off x="3516230" y="3185962"/>
            <a:ext cx="99661" cy="41990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1100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​​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1290</TotalTime>
  <Words>1211</Words>
  <Application>Microsoft Office PowerPoint</Application>
  <PresentationFormat>On-screen Show (4:3)</PresentationFormat>
  <Paragraphs>215</Paragraphs>
  <Slides>26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26</vt:i4>
      </vt:variant>
    </vt:vector>
  </HeadingPairs>
  <TitlesOfParts>
    <vt:vector size="38" baseType="lpstr">
      <vt:lpstr>Arial</vt:lpstr>
      <vt:lpstr>Arial-Rounded</vt:lpstr>
      <vt:lpstr>Calibri</vt:lpstr>
      <vt:lpstr>Calibri Light</vt:lpstr>
      <vt:lpstr>等线</vt:lpstr>
      <vt:lpstr>Times New Roman</vt:lpstr>
      <vt:lpstr>仓耳玄三M W05</vt:lpstr>
      <vt:lpstr>字魂36号-正文宋楷</vt:lpstr>
      <vt:lpstr>思源黑体 CN Bold</vt:lpstr>
      <vt:lpstr>1_Office Theme</vt:lpstr>
      <vt:lpstr>8_Office Theme</vt:lpstr>
      <vt:lpstr>2_Office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120</cp:revision>
  <dcterms:created xsi:type="dcterms:W3CDTF">2021-05-27T07:23:15Z</dcterms:created>
  <dcterms:modified xsi:type="dcterms:W3CDTF">2025-02-17T02:20:00Z</dcterms:modified>
</cp:coreProperties>
</file>