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7" r:id="rId2"/>
    <p:sldMasterId id="2147483719" r:id="rId3"/>
    <p:sldMasterId id="2147483724" r:id="rId4"/>
    <p:sldMasterId id="2147483742" r:id="rId5"/>
    <p:sldMasterId id="2147483756" r:id="rId6"/>
  </p:sldMasterIdLst>
  <p:notesMasterIdLst>
    <p:notesMasterId r:id="rId33"/>
  </p:notesMasterIdLst>
  <p:sldIdLst>
    <p:sldId id="360" r:id="rId7"/>
    <p:sldId id="2007577187" r:id="rId8"/>
    <p:sldId id="2007577188" r:id="rId9"/>
    <p:sldId id="2007577177" r:id="rId10"/>
    <p:sldId id="2007577209" r:id="rId11"/>
    <p:sldId id="2007577210" r:id="rId12"/>
    <p:sldId id="2007577211" r:id="rId13"/>
    <p:sldId id="2007577212" r:id="rId14"/>
    <p:sldId id="2007577213" r:id="rId15"/>
    <p:sldId id="2007577214" r:id="rId16"/>
    <p:sldId id="2007577215" r:id="rId17"/>
    <p:sldId id="397" r:id="rId18"/>
    <p:sldId id="2007577200" r:id="rId19"/>
    <p:sldId id="367" r:id="rId20"/>
    <p:sldId id="2007577201" r:id="rId21"/>
    <p:sldId id="2007577216" r:id="rId22"/>
    <p:sldId id="2007577217" r:id="rId23"/>
    <p:sldId id="2007577218" r:id="rId24"/>
    <p:sldId id="2007577219" r:id="rId25"/>
    <p:sldId id="2007577220" r:id="rId26"/>
    <p:sldId id="2007577162" r:id="rId27"/>
    <p:sldId id="2007577144" r:id="rId28"/>
    <p:sldId id="2007577161" r:id="rId29"/>
    <p:sldId id="2007577225" r:id="rId30"/>
    <p:sldId id="278" r:id="rId31"/>
    <p:sldId id="200757716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8000"/>
    <a:srgbClr val="002060"/>
    <a:srgbClr val="FAB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24" autoAdjust="0"/>
    <p:restoredTop sz="94364" autoAdjust="0"/>
  </p:normalViewPr>
  <p:slideViewPr>
    <p:cSldViewPr snapToGrid="0">
      <p:cViewPr varScale="1">
        <p:scale>
          <a:sx n="84" d="100"/>
          <a:sy n="84" d="100"/>
        </p:scale>
        <p:origin x="456" y="84"/>
      </p:cViewPr>
      <p:guideLst>
        <p:guide orient="horz" pos="2160"/>
        <p:guide pos="2880"/>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9AE85C78-3DD0-4759-9B11-C1ECDDA34F6C}" type="datetimeFigureOut">
              <a:rPr lang="en-US" smtClean="0"/>
              <a:pPr/>
              <a:t>1/27/2024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DBE27ED8-52C0-4CAC-BEF9-AB4319E927C6}" type="slidenum">
              <a:rPr lang="en-US" smtClean="0"/>
              <a:pPr/>
              <a:t>‹#›</a:t>
            </a:fld>
            <a:endParaRPr lang="en-US"/>
          </a:p>
        </p:txBody>
      </p:sp>
    </p:spTree>
    <p:extLst>
      <p:ext uri="{BB962C8B-B14F-4D97-AF65-F5344CB8AC3E}">
        <p14:creationId xmlns:p14="http://schemas.microsoft.com/office/powerpoint/2010/main" val="92621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FC6AB2-3D3A-4A56-9658-FB6999002208}" type="slidenum">
              <a:rPr lang="vi-VN" smtClean="0"/>
              <a:t>12</a:t>
            </a:fld>
            <a:endParaRPr lang="vi-VN"/>
          </a:p>
        </p:txBody>
      </p:sp>
    </p:spTree>
    <p:extLst>
      <p:ext uri="{BB962C8B-B14F-4D97-AF65-F5344CB8AC3E}">
        <p14:creationId xmlns:p14="http://schemas.microsoft.com/office/powerpoint/2010/main" val="341613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153" rtl="0" eaLnBrk="1" fontAlgn="auto" latinLnBrk="0" hangingPunct="1">
              <a:lnSpc>
                <a:spcPct val="100000"/>
              </a:lnSpc>
              <a:spcBef>
                <a:spcPts val="0"/>
              </a:spcBef>
              <a:spcAft>
                <a:spcPts val="0"/>
              </a:spcAft>
              <a:buClrTx/>
              <a:buSzTx/>
              <a:buFontTx/>
              <a:buNone/>
              <a:tabLst/>
              <a:defRPr/>
            </a:pPr>
            <a:fld id="{B6ECF270-EC13-46BB-ADD2-DBBDC0934A2A}" type="slidenum">
              <a:rPr kumimoji="0" lang="zh-CN" altLang="en-US" sz="1200" b="0" i="0" u="none" strike="noStrike" kern="1200" cap="none" spc="0" normalizeH="0" baseline="0" noProof="0" smtClean="0">
                <a:ln>
                  <a:noFill/>
                </a:ln>
                <a:solidFill>
                  <a:prstClr val="black"/>
                </a:solidFill>
                <a:effectLst/>
                <a:uLnTx/>
                <a:uFillTx/>
                <a:ea typeface="宋体" panose="02010600030101010101" pitchFamily="2" charset="-122"/>
                <a:cs typeface="+mn-cs"/>
              </a:rPr>
              <a:pPr marL="0" marR="0" lvl="0" indent="0" algn="r" defTabSz="914153"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Tree>
    <p:extLst>
      <p:ext uri="{BB962C8B-B14F-4D97-AF65-F5344CB8AC3E}">
        <p14:creationId xmlns:p14="http://schemas.microsoft.com/office/powerpoint/2010/main" val="370216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656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05221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962890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319894"/>
            <a:ext cx="84201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latin typeface="Times New Roman" panose="02020603050405020304" pitchFamily="18" charset="0"/>
            </a:endParaRPr>
          </a:p>
        </p:txBody>
      </p:sp>
    </p:spTree>
    <p:extLst>
      <p:ext uri="{BB962C8B-B14F-4D97-AF65-F5344CB8AC3E}">
        <p14:creationId xmlns:p14="http://schemas.microsoft.com/office/powerpoint/2010/main" val="4229995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820171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349062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30841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43609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643090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37312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50109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9144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grpSp>
    </p:spTree>
    <p:extLst>
      <p:ext uri="{BB962C8B-B14F-4D97-AF65-F5344CB8AC3E}">
        <p14:creationId xmlns:p14="http://schemas.microsoft.com/office/powerpoint/2010/main" val="427889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661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627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311910" y="233254"/>
            <a:ext cx="8539315"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nvGrpSpPr>
          <p:cNvPr id="4" name="Group 3"/>
          <p:cNvGrpSpPr/>
          <p:nvPr userDrawn="1"/>
        </p:nvGrpSpPr>
        <p:grpSpPr>
          <a:xfrm>
            <a:off x="281405" y="1762125"/>
            <a:ext cx="8582414"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grpSp>
        <p:nvGrpSpPr>
          <p:cNvPr id="8" name="Group 7"/>
          <p:cNvGrpSpPr/>
          <p:nvPr userDrawn="1"/>
        </p:nvGrpSpPr>
        <p:grpSpPr>
          <a:xfrm>
            <a:off x="377049" y="341096"/>
            <a:ext cx="1931059"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endParaRPr>
            </a:p>
          </p:txBody>
        </p:sp>
      </p:grpSp>
      <p:sp>
        <p:nvSpPr>
          <p:cNvPr id="14" name="TextBox 13">
            <a:extLst>
              <a:ext uri="{FF2B5EF4-FFF2-40B4-BE49-F238E27FC236}">
                <a16:creationId xmlns:a16="http://schemas.microsoft.com/office/drawing/2014/main" id="{ECC5F347-5B49-4F0F-893E-3F3EABB45A5C}"/>
              </a:ext>
            </a:extLst>
          </p:cNvPr>
          <p:cNvSpPr txBox="1"/>
          <p:nvPr userDrawn="1"/>
        </p:nvSpPr>
        <p:spPr>
          <a:xfrm>
            <a:off x="6836570" y="6581002"/>
            <a:ext cx="2599775" cy="461665"/>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4167295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80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261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50760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7695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07967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16452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35381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93808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42836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8394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46979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62901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353997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F69FC-138D-4EAE-8899-88C89ED6B33F}"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719986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F69FC-138D-4EAE-8899-88C89ED6B33F}"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507514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F69FC-138D-4EAE-8899-88C89ED6B33F}"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520081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F69FC-138D-4EAE-8899-88C89ED6B33F}"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340449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F69FC-138D-4EAE-8899-88C89ED6B33F}" type="datetimeFigureOut">
              <a:rPr lang="en-US" smtClean="0"/>
              <a:t>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1149935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F69FC-138D-4EAE-8899-88C89ED6B33F}" type="datetimeFigureOut">
              <a:rPr lang="en-US" smtClean="0"/>
              <a:t>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87758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F69FC-138D-4EAE-8899-88C89ED6B33F}" type="datetimeFigureOut">
              <a:rPr lang="en-US" smtClean="0"/>
              <a:t>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236723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9FC-138D-4EAE-8899-88C89ED6B33F}"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1285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2024/1/27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66990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1F69FC-138D-4EAE-8899-88C89ED6B33F}" type="datetimeFigureOut">
              <a:rPr lang="en-US" smtClean="0"/>
              <a:t>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70798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F69FC-138D-4EAE-8899-88C89ED6B33F}"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2933769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F69FC-138D-4EAE-8899-88C89ED6B33F}" type="datetimeFigureOut">
              <a:rPr lang="en-US" smtClean="0"/>
              <a:t>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91C2FB-7C73-4CFD-8775-64C2CBA98210}" type="slidenum">
              <a:rPr lang="en-US" smtClean="0"/>
              <a:t>‹#›</a:t>
            </a:fld>
            <a:endParaRPr lang="en-US"/>
          </a:p>
        </p:txBody>
      </p:sp>
    </p:spTree>
    <p:extLst>
      <p:ext uri="{BB962C8B-B14F-4D97-AF65-F5344CB8AC3E}">
        <p14:creationId xmlns:p14="http://schemas.microsoft.com/office/powerpoint/2010/main" val="3758619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7411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9613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90328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7276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4689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7691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695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1"/>
            <a:ext cx="257539"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6" y="423058"/>
            <a:ext cx="198086"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3"/>
            <a:ext cx="8976754"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8" y="6557733"/>
            <a:ext cx="8605580"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307251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952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7462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7765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8709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155313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973782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715077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3293724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719333"/>
            <a:ext cx="77175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6" y="1583467"/>
            <a:ext cx="77175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292062308"/>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36" r:id="rId3"/>
    <p:sldLayoutId id="2147483738" r:id="rId4"/>
    <p:sldLayoutId id="2147483741" r:id="rId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solidFill>
                  <a:prstClr val="black">
                    <a:tint val="75000"/>
                  </a:prstClr>
                </a:solidFill>
              </a:rPr>
              <a:pPr/>
              <a:t>2024/1/27</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627100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3238500" y="2971800"/>
            <a:ext cx="2667000" cy="276999"/>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9144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Times New Roman" panose="02020603050405020304" pitchFamily="18" charset="0"/>
              </a:endParaRPr>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239661" y="5517738"/>
            <a:ext cx="9623323"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latin typeface="Times New Roman" panose="02020603050405020304" pitchFamily="18" charset="0"/>
              </a:endParaRPr>
            </a:p>
          </p:txBody>
        </p:sp>
      </p:grpSp>
      <p:sp>
        <p:nvSpPr>
          <p:cNvPr id="320" name="TextBox 319">
            <a:extLst>
              <a:ext uri="{FF2B5EF4-FFF2-40B4-BE49-F238E27FC236}">
                <a16:creationId xmlns:a16="http://schemas.microsoft.com/office/drawing/2014/main" id="{BB0FED28-6436-4ADA-ACAC-A607235AB97E}"/>
              </a:ext>
            </a:extLst>
          </p:cNvPr>
          <p:cNvSpPr txBox="1"/>
          <p:nvPr userDrawn="1"/>
        </p:nvSpPr>
        <p:spPr>
          <a:xfrm>
            <a:off x="6856582" y="6616099"/>
            <a:ext cx="2599775" cy="461665"/>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171234645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B74FA68B-851B-4497-92DD-AD9676CFD6C7}" type="datetimeFigureOut">
              <a:rPr lang="zh-CN" altLang="en-US" smtClean="0"/>
              <a:pPr/>
              <a:t>2024/1/27</a:t>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1FF504A-745A-48EA-80ED-493236BBE933}" type="slidenum">
              <a:rPr lang="zh-CN" altLang="en-US" smtClean="0"/>
              <a:pPr/>
              <a:t>‹#›</a:t>
            </a:fld>
            <a:endParaRPr lang="zh-CN" altLang="en-US"/>
          </a:p>
        </p:txBody>
      </p:sp>
      <p:sp>
        <p:nvSpPr>
          <p:cNvPr id="7" name="TextBox 6">
            <a:extLst>
              <a:ext uri="{FF2B5EF4-FFF2-40B4-BE49-F238E27FC236}">
                <a16:creationId xmlns:a16="http://schemas.microsoft.com/office/drawing/2014/main" id="{A60AE1D1-9179-4BC2-920C-E8FFFFE35636}"/>
              </a:ext>
            </a:extLst>
          </p:cNvPr>
          <p:cNvSpPr txBox="1"/>
          <p:nvPr userDrawn="1"/>
        </p:nvSpPr>
        <p:spPr>
          <a:xfrm>
            <a:off x="6836570" y="6581002"/>
            <a:ext cx="2599775" cy="461665"/>
          </a:xfrm>
          <a:prstGeom prst="rect">
            <a:avLst/>
          </a:prstGeom>
          <a:noFill/>
        </p:spPr>
        <p:txBody>
          <a:bodyPr wrap="square">
            <a:spAutoFit/>
          </a:bodyPr>
          <a:lstStyle/>
          <a:p>
            <a:r>
              <a:rPr lang="en-US" altLang="zh-CN" sz="1200" i="1" dirty="0" err="1">
                <a:latin typeface="Times New Roman" panose="02020603050405020304" pitchFamily="18" charset="0"/>
              </a:rPr>
              <a:t>Hương</a:t>
            </a:r>
            <a:r>
              <a:rPr lang="en-US" altLang="zh-CN" sz="1200" i="1" dirty="0">
                <a:latin typeface="Times New Roman" panose="02020603050405020304" pitchFamily="18" charset="0"/>
              </a:rPr>
              <a:t> </a:t>
            </a:r>
            <a:r>
              <a:rPr lang="en-US" altLang="zh-CN" sz="1200" i="1" dirty="0" err="1">
                <a:latin typeface="Times New Roman" panose="02020603050405020304" pitchFamily="18" charset="0"/>
              </a:rPr>
              <a:t>Thảo</a:t>
            </a:r>
            <a:r>
              <a:rPr lang="en-US" altLang="zh-CN" sz="1200" i="1" dirty="0">
                <a:latin typeface="Times New Roman" panose="02020603050405020304" pitchFamily="18" charset="0"/>
              </a:rPr>
              <a:t>: tranthao121004@gmail.com</a:t>
            </a:r>
            <a:endParaRPr lang="zh-CN" altLang="en-US" sz="1200" i="1" dirty="0">
              <a:latin typeface="Times New Roman" panose="02020603050405020304" pitchFamily="18" charset="0"/>
            </a:endParaRPr>
          </a:p>
        </p:txBody>
      </p:sp>
    </p:spTree>
    <p:extLst>
      <p:ext uri="{BB962C8B-B14F-4D97-AF65-F5344CB8AC3E}">
        <p14:creationId xmlns:p14="http://schemas.microsoft.com/office/powerpoint/2010/main" val="355224179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F69FC-138D-4EAE-8899-88C89ED6B33F}" type="datetimeFigureOut">
              <a:rPr lang="en-US" smtClean="0"/>
              <a:pPr/>
              <a:t>1/27/2024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1C2FB-7C73-4CFD-8775-64C2CBA98210}" type="slidenum">
              <a:rPr lang="en-US" smtClean="0"/>
              <a:pPr/>
              <a:t>‹#›</a:t>
            </a:fld>
            <a:endParaRPr lang="en-US"/>
          </a:p>
        </p:txBody>
      </p:sp>
    </p:spTree>
    <p:extLst>
      <p:ext uri="{BB962C8B-B14F-4D97-AF65-F5344CB8AC3E}">
        <p14:creationId xmlns:p14="http://schemas.microsoft.com/office/powerpoint/2010/main" val="336141526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806746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28.jpe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3.png"/><Relationship Id="rId5" Type="http://schemas.microsoft.com/office/2007/relationships/hdphoto" Target="../media/hdphoto6.wdp"/><Relationship Id="rId4" Type="http://schemas.openxmlformats.org/officeDocument/2006/relationships/image" Target="../media/image32.png"/><Relationship Id="rId9" Type="http://schemas.microsoft.com/office/2007/relationships/hdphoto" Target="../media/hdphoto8.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8.xml"/><Relationship Id="rId5" Type="http://schemas.microsoft.com/office/2007/relationships/hdphoto" Target="../media/hdphoto1.wdp"/><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slideLayout" Target="../slideLayouts/slideLayout3.xml"/><Relationship Id="rId6" Type="http://schemas.openxmlformats.org/officeDocument/2006/relationships/image" Target="../media/image41.emf"/><Relationship Id="rId5" Type="http://schemas.openxmlformats.org/officeDocument/2006/relationships/image" Target="../media/image40.emf"/><Relationship Id="rId10" Type="http://schemas.openxmlformats.org/officeDocument/2006/relationships/image" Target="../media/image45.emf"/><Relationship Id="rId4" Type="http://schemas.openxmlformats.org/officeDocument/2006/relationships/image" Target="../media/image39.emf"/><Relationship Id="rId9" Type="http://schemas.openxmlformats.org/officeDocument/2006/relationships/image" Target="../media/image44.emf"/></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slideLayout" Target="../slideLayouts/slideLayout38.xml"/><Relationship Id="rId1" Type="http://schemas.openxmlformats.org/officeDocument/2006/relationships/tags" Target="../tags/tag1.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Google Shape;88;p1"/>
          <p:cNvSpPr txBox="1"/>
          <p:nvPr/>
        </p:nvSpPr>
        <p:spPr>
          <a:xfrm>
            <a:off x="878848" y="801961"/>
            <a:ext cx="7560840" cy="3393206"/>
          </a:xfrm>
          <a:prstGeom prst="rect">
            <a:avLst/>
          </a:prstGeom>
          <a:noFill/>
          <a:ln>
            <a:noFill/>
          </a:ln>
        </p:spPr>
        <p:txBody>
          <a:bodyPr spcFirstLastPara="1" wrap="square" lIns="68567" tIns="34274" rIns="68567" bIns="34274" anchor="t" anchorCtr="0">
            <a:spAutoFit/>
          </a:bodyPr>
          <a:lstStyle/>
          <a:p>
            <a:pPr algn="ct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rPr>
              <a:t>CHÀO MỪNG CÁC </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rPr>
              <a:t> ĐẾN VỚI TIẾT HỌC</a:t>
            </a:r>
            <a:endParaRPr sz="7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43635949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AD405E-B1FA-4AF6-A13F-EE4CBA4A5670}"/>
              </a:ext>
            </a:extLst>
          </p:cNvPr>
          <p:cNvSpPr txBox="1"/>
          <p:nvPr/>
        </p:nvSpPr>
        <p:spPr>
          <a:xfrm>
            <a:off x="1772703" y="544415"/>
            <a:ext cx="6431216" cy="3316742"/>
          </a:xfrm>
          <a:prstGeom prst="rect">
            <a:avLst/>
          </a:prstGeom>
          <a:noFill/>
        </p:spPr>
        <p:txBody>
          <a:bodyPr wrap="square" rtlCol="0">
            <a:spAutoFit/>
          </a:bodyPr>
          <a:lstStyle/>
          <a:p>
            <a:pPr marL="59265" defTabSz="1219170">
              <a:lnSpc>
                <a:spcPct val="150000"/>
              </a:lnSpc>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lnSpc>
                <a:spcPct val="150000"/>
              </a:lnSpc>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lnSpc>
                <a:spcPct val="150000"/>
              </a:lnSpc>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lnSpc>
                <a:spcPct val="150000"/>
              </a:lnSpc>
              <a:buClr>
                <a:srgbClr val="000000"/>
              </a:buClr>
              <a:defRPr/>
            </a:pPr>
            <a:r>
              <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pic>
        <p:nvPicPr>
          <p:cNvPr id="3" name="Picture 2">
            <a:extLst>
              <a:ext uri="{FF2B5EF4-FFF2-40B4-BE49-F238E27FC236}">
                <a16:creationId xmlns:a16="http://schemas.microsoft.com/office/drawing/2014/main" id="{B087B7B6-9672-46E5-8B3D-07CF17B49E3B}"/>
              </a:ext>
            </a:extLst>
          </p:cNvPr>
          <p:cNvPicPr>
            <a:picLocks noChangeAspect="1"/>
          </p:cNvPicPr>
          <p:nvPr/>
        </p:nvPicPr>
        <p:blipFill rotWithShape="1">
          <a:blip r:embed="rId2"/>
          <a:srcRect l="26090" t="28446" r="16812" b="22809"/>
          <a:stretch/>
        </p:blipFill>
        <p:spPr>
          <a:xfrm>
            <a:off x="1397137" y="878975"/>
            <a:ext cx="375566" cy="413123"/>
          </a:xfrm>
          <a:prstGeom prst="rect">
            <a:avLst/>
          </a:prstGeom>
        </p:spPr>
      </p:pic>
      <p:cxnSp>
        <p:nvCxnSpPr>
          <p:cNvPr id="4" name="Straight Connector 3">
            <a:extLst>
              <a:ext uri="{FF2B5EF4-FFF2-40B4-BE49-F238E27FC236}">
                <a16:creationId xmlns:a16="http://schemas.microsoft.com/office/drawing/2014/main" id="{3966DA2D-74B2-4093-B371-43E715D6F909}"/>
              </a:ext>
            </a:extLst>
          </p:cNvPr>
          <p:cNvCxnSpPr>
            <a:cxnSpLocks/>
          </p:cNvCxnSpPr>
          <p:nvPr/>
        </p:nvCxnSpPr>
        <p:spPr>
          <a:xfrm flipH="1">
            <a:off x="6108500" y="251218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1CA9898-6E20-4817-8CE4-2E5558A5B657}"/>
              </a:ext>
            </a:extLst>
          </p:cNvPr>
          <p:cNvCxnSpPr>
            <a:cxnSpLocks/>
          </p:cNvCxnSpPr>
          <p:nvPr/>
        </p:nvCxnSpPr>
        <p:spPr>
          <a:xfrm flipH="1">
            <a:off x="5260260" y="170083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0773CB-2196-4569-94BC-B6505E37BF8B}"/>
              </a:ext>
            </a:extLst>
          </p:cNvPr>
          <p:cNvCxnSpPr>
            <a:cxnSpLocks/>
          </p:cNvCxnSpPr>
          <p:nvPr/>
        </p:nvCxnSpPr>
        <p:spPr>
          <a:xfrm flipH="1">
            <a:off x="4865241" y="887297"/>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09EF1A8-D91F-46C2-A058-1EB5FEEAA771}"/>
              </a:ext>
            </a:extLst>
          </p:cNvPr>
          <p:cNvGrpSpPr/>
          <p:nvPr/>
        </p:nvGrpSpPr>
        <p:grpSpPr>
          <a:xfrm>
            <a:off x="5626301" y="3349156"/>
            <a:ext cx="185015" cy="353729"/>
            <a:chOff x="8719213" y="2921749"/>
            <a:chExt cx="141062" cy="353729"/>
          </a:xfrm>
        </p:grpSpPr>
        <p:cxnSp>
          <p:nvCxnSpPr>
            <p:cNvPr id="8" name="Straight Connector 7">
              <a:extLst>
                <a:ext uri="{FF2B5EF4-FFF2-40B4-BE49-F238E27FC236}">
                  <a16:creationId xmlns:a16="http://schemas.microsoft.com/office/drawing/2014/main" id="{417E4350-E6B6-4138-B90A-15741597B9E6}"/>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67CF2A-19B5-4CDB-A0E3-DFC1FFF6358B}"/>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92CFA8A3-931E-4282-AFB1-46E0190DF530}"/>
              </a:ext>
            </a:extLst>
          </p:cNvPr>
          <p:cNvCxnSpPr/>
          <p:nvPr/>
        </p:nvCxnSpPr>
        <p:spPr>
          <a:xfrm flipV="1">
            <a:off x="1934488" y="3702884"/>
            <a:ext cx="3429620" cy="140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Down Arrow 2">
            <a:extLst>
              <a:ext uri="{FF2B5EF4-FFF2-40B4-BE49-F238E27FC236}">
                <a16:creationId xmlns:a16="http://schemas.microsoft.com/office/drawing/2014/main" id="{3D4A39A0-4D75-4B8A-93C1-2B1021E62DA0}"/>
              </a:ext>
            </a:extLst>
          </p:cNvPr>
          <p:cNvSpPr/>
          <p:nvPr/>
        </p:nvSpPr>
        <p:spPr>
          <a:xfrm rot="12196629">
            <a:off x="6215835" y="3111852"/>
            <a:ext cx="194677" cy="58332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6BF67E5-A9AC-4D44-882E-D221530F2A61}"/>
              </a:ext>
            </a:extLst>
          </p:cNvPr>
          <p:cNvCxnSpPr>
            <a:cxnSpLocks/>
          </p:cNvCxnSpPr>
          <p:nvPr/>
        </p:nvCxnSpPr>
        <p:spPr>
          <a:xfrm flipH="1">
            <a:off x="3444022" y="881210"/>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60409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par>
                                <p:cTn id="27" presetID="22" presetClass="entr" presetSubtype="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10"/>
                                        <p:tgtEl>
                                          <p:spTgt spid="10"/>
                                        </p:tgtEl>
                                      </p:cBhvr>
                                    </p:animEffect>
                                    <p:set>
                                      <p:cBhvr>
                                        <p:cTn id="34" dur="1" fill="hold">
                                          <p:stCondLst>
                                            <p:cond delay="9"/>
                                          </p:stCondLst>
                                        </p:cTn>
                                        <p:tgtEl>
                                          <p:spTgt spid="10"/>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10"/>
                                        <p:tgtEl>
                                          <p:spTgt spid="11"/>
                                        </p:tgtEl>
                                      </p:cBhvr>
                                    </p:animEffect>
                                    <p:set>
                                      <p:cBhvr>
                                        <p:cTn id="37" dur="1" fill="hold">
                                          <p:stCondLst>
                                            <p:cond delay="9"/>
                                          </p:stCondLst>
                                        </p:cTn>
                                        <p:tgtEl>
                                          <p:spTgt spid="11"/>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10"/>
                                        <p:tgtEl>
                                          <p:spTgt spid="4"/>
                                        </p:tgtEl>
                                      </p:cBhvr>
                                    </p:animEffect>
                                    <p:set>
                                      <p:cBhvr>
                                        <p:cTn id="40" dur="1" fill="hold">
                                          <p:stCondLst>
                                            <p:cond delay="9"/>
                                          </p:stCondLst>
                                        </p:cTn>
                                        <p:tgtEl>
                                          <p:spTgt spid="4"/>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10"/>
                                        <p:tgtEl>
                                          <p:spTgt spid="5"/>
                                        </p:tgtEl>
                                      </p:cBhvr>
                                    </p:animEffect>
                                    <p:set>
                                      <p:cBhvr>
                                        <p:cTn id="43" dur="1" fill="hold">
                                          <p:stCondLst>
                                            <p:cond delay="9"/>
                                          </p:stCondLst>
                                        </p:cTn>
                                        <p:tgtEl>
                                          <p:spTgt spid="5"/>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10"/>
                                        <p:tgtEl>
                                          <p:spTgt spid="6"/>
                                        </p:tgtEl>
                                      </p:cBhvr>
                                    </p:animEffect>
                                    <p:set>
                                      <p:cBhvr>
                                        <p:cTn id="46" dur="1" fill="hold">
                                          <p:stCondLst>
                                            <p:cond delay="9"/>
                                          </p:stCondLst>
                                        </p:cTn>
                                        <p:tgtEl>
                                          <p:spTgt spid="6"/>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10"/>
                                        <p:tgtEl>
                                          <p:spTgt spid="7"/>
                                        </p:tgtEl>
                                      </p:cBhvr>
                                    </p:animEffect>
                                    <p:set>
                                      <p:cBhvr>
                                        <p:cTn id="49" dur="1" fill="hold">
                                          <p:stCondLst>
                                            <p:cond delay="9"/>
                                          </p:stCondLst>
                                        </p:cTn>
                                        <p:tgtEl>
                                          <p:spTgt spid="7"/>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10"/>
                                        <p:tgtEl>
                                          <p:spTgt spid="12"/>
                                        </p:tgtEl>
                                      </p:cBhvr>
                                    </p:animEffect>
                                    <p:set>
                                      <p:cBhvr>
                                        <p:cTn id="52"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4D418A6-FFD0-4260-B758-23018C5FD074}"/>
              </a:ext>
            </a:extLst>
          </p:cNvPr>
          <p:cNvSpPr txBox="1"/>
          <p:nvPr/>
        </p:nvSpPr>
        <p:spPr>
          <a:xfrm>
            <a:off x="1937674" y="403539"/>
            <a:ext cx="5853424" cy="584775"/>
          </a:xfrm>
          <a:prstGeom prst="rect">
            <a:avLst/>
          </a:prstGeom>
          <a:noFill/>
        </p:spPr>
        <p:txBody>
          <a:bodyPr wrap="square" rtlCol="0">
            <a:spAutoFit/>
          </a:bodyPr>
          <a:lstStyle/>
          <a:p>
            <a:pPr algn="ctr"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12" name="TextBox 11">
            <a:extLst>
              <a:ext uri="{FF2B5EF4-FFF2-40B4-BE49-F238E27FC236}">
                <a16:creationId xmlns:a16="http://schemas.microsoft.com/office/drawing/2014/main" id="{26C9D773-90C5-425A-9E27-6F307ECE8DBD}"/>
              </a:ext>
            </a:extLst>
          </p:cNvPr>
          <p:cNvSpPr txBox="1"/>
          <p:nvPr/>
        </p:nvSpPr>
        <p:spPr>
          <a:xfrm>
            <a:off x="743528" y="988314"/>
            <a:ext cx="2388291" cy="2554545"/>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13" name="TextBox 12">
            <a:extLst>
              <a:ext uri="{FF2B5EF4-FFF2-40B4-BE49-F238E27FC236}">
                <a16:creationId xmlns:a16="http://schemas.microsoft.com/office/drawing/2014/main" id="{AC1F61D0-8518-4ABE-9E06-5D5734637873}"/>
              </a:ext>
            </a:extLst>
          </p:cNvPr>
          <p:cNvSpPr txBox="1"/>
          <p:nvPr/>
        </p:nvSpPr>
        <p:spPr>
          <a:xfrm>
            <a:off x="4544967" y="988314"/>
            <a:ext cx="4795365" cy="2062103"/>
          </a:xfrm>
          <a:prstGeom prst="rect">
            <a:avLst/>
          </a:prstGeom>
          <a:noFill/>
        </p:spPr>
        <p:txBody>
          <a:bodyPr wrap="square" rtlCol="0">
            <a:spAutoFit/>
          </a:bodyPr>
          <a:lstStyle/>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14" name="TextBox 13">
            <a:extLst>
              <a:ext uri="{FF2B5EF4-FFF2-40B4-BE49-F238E27FC236}">
                <a16:creationId xmlns:a16="http://schemas.microsoft.com/office/drawing/2014/main" id="{FAB19910-ED78-4BD6-B5E3-38849511DB27}"/>
              </a:ext>
            </a:extLst>
          </p:cNvPr>
          <p:cNvSpPr txBox="1"/>
          <p:nvPr/>
        </p:nvSpPr>
        <p:spPr>
          <a:xfrm>
            <a:off x="4898676" y="3595568"/>
            <a:ext cx="4119661" cy="2062103"/>
          </a:xfrm>
          <a:prstGeom prst="rect">
            <a:avLst/>
          </a:prstGeom>
          <a:noFill/>
        </p:spPr>
        <p:txBody>
          <a:bodyPr wrap="square" rtlCol="0">
            <a:spAutoFit/>
          </a:bodyPr>
          <a:lstStyle/>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15" name="TextBox 14">
            <a:extLst>
              <a:ext uri="{FF2B5EF4-FFF2-40B4-BE49-F238E27FC236}">
                <a16:creationId xmlns:a16="http://schemas.microsoft.com/office/drawing/2014/main" id="{2DE8DA0C-3024-4D53-826E-9BB7A6565692}"/>
              </a:ext>
            </a:extLst>
          </p:cNvPr>
          <p:cNvSpPr txBox="1"/>
          <p:nvPr/>
        </p:nvSpPr>
        <p:spPr>
          <a:xfrm>
            <a:off x="6598495" y="5521465"/>
            <a:ext cx="1989647" cy="461665"/>
          </a:xfrm>
          <a:prstGeom prst="rect">
            <a:avLst/>
          </a:prstGeom>
          <a:noFill/>
        </p:spPr>
        <p:txBody>
          <a:bodyPr wrap="none" rtlCol="0">
            <a:spAutoFit/>
          </a:bodyPr>
          <a:lstStyle/>
          <a:p>
            <a:pPr defTabSz="1219170">
              <a:buClr>
                <a:srgbClr val="000000"/>
              </a:buClr>
              <a:defRPr/>
            </a:pPr>
            <a:r>
              <a:rPr lang="x-none" sz="2400" b="1"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6" name="TextBox 15">
            <a:extLst>
              <a:ext uri="{FF2B5EF4-FFF2-40B4-BE49-F238E27FC236}">
                <a16:creationId xmlns:a16="http://schemas.microsoft.com/office/drawing/2014/main" id="{93BD9322-D100-483B-9BA8-4990C8CD534C}"/>
              </a:ext>
            </a:extLst>
          </p:cNvPr>
          <p:cNvSpPr txBox="1"/>
          <p:nvPr/>
        </p:nvSpPr>
        <p:spPr>
          <a:xfrm>
            <a:off x="555858" y="3647927"/>
            <a:ext cx="4119661" cy="2062103"/>
          </a:xfrm>
          <a:prstGeom prst="rect">
            <a:avLst/>
          </a:prstGeom>
          <a:noFill/>
        </p:spPr>
        <p:txBody>
          <a:bodyPr wrap="square" rtlCol="0">
            <a:spAutoFit/>
          </a:bodyPr>
          <a:lstStyle/>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17" name="Picture 16">
            <a:extLst>
              <a:ext uri="{FF2B5EF4-FFF2-40B4-BE49-F238E27FC236}">
                <a16:creationId xmlns:a16="http://schemas.microsoft.com/office/drawing/2014/main" id="{ACA38896-BE5B-4F22-B6FD-02415E01B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23" y="1147970"/>
            <a:ext cx="305305" cy="288505"/>
          </a:xfrm>
          <a:prstGeom prst="rect">
            <a:avLst/>
          </a:prstGeom>
        </p:spPr>
      </p:pic>
      <p:pic>
        <p:nvPicPr>
          <p:cNvPr id="18" name="Picture 17">
            <a:extLst>
              <a:ext uri="{FF2B5EF4-FFF2-40B4-BE49-F238E27FC236}">
                <a16:creationId xmlns:a16="http://schemas.microsoft.com/office/drawing/2014/main" id="{02A72DA1-5B0C-4FF9-A145-6E86FB9C6811}"/>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67353" y="3839342"/>
            <a:ext cx="288505" cy="288505"/>
          </a:xfrm>
          <a:prstGeom prst="rect">
            <a:avLst/>
          </a:prstGeom>
        </p:spPr>
      </p:pic>
      <p:pic>
        <p:nvPicPr>
          <p:cNvPr id="19" name="Picture 18">
            <a:extLst>
              <a:ext uri="{FF2B5EF4-FFF2-40B4-BE49-F238E27FC236}">
                <a16:creationId xmlns:a16="http://schemas.microsoft.com/office/drawing/2014/main" id="{FAFEBB2F-FC8E-4D64-9DEB-2EB2869BE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612" y="1147970"/>
            <a:ext cx="317355" cy="317355"/>
          </a:xfrm>
          <a:prstGeom prst="rect">
            <a:avLst/>
          </a:prstGeom>
        </p:spPr>
      </p:pic>
      <p:pic>
        <p:nvPicPr>
          <p:cNvPr id="20" name="Picture 19">
            <a:extLst>
              <a:ext uri="{FF2B5EF4-FFF2-40B4-BE49-F238E27FC236}">
                <a16:creationId xmlns:a16="http://schemas.microsoft.com/office/drawing/2014/main" id="{A44E73CB-F406-486F-A8D1-EA0C86B41B8C}"/>
              </a:ext>
            </a:extLst>
          </p:cNvPr>
          <p:cNvPicPr>
            <a:picLocks noChangeAspect="1"/>
          </p:cNvPicPr>
          <p:nvPr/>
        </p:nvPicPr>
        <p:blipFill rotWithShape="1">
          <a:blip r:embed="rId6"/>
          <a:srcRect l="26090" t="28446" r="16812" b="22809"/>
          <a:stretch/>
        </p:blipFill>
        <p:spPr>
          <a:xfrm>
            <a:off x="4620804" y="3736034"/>
            <a:ext cx="377733" cy="415506"/>
          </a:xfrm>
          <a:prstGeom prst="rect">
            <a:avLst/>
          </a:prstGeom>
        </p:spPr>
      </p:pic>
    </p:spTree>
    <p:extLst>
      <p:ext uri="{BB962C8B-B14F-4D97-AF65-F5344CB8AC3E}">
        <p14:creationId xmlns:p14="http://schemas.microsoft.com/office/powerpoint/2010/main" val="3707213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D4758-D505-4562-B353-CC387F70A964}"/>
              </a:ext>
            </a:extLst>
          </p:cNvPr>
          <p:cNvSpPr txBox="1"/>
          <p:nvPr/>
        </p:nvSpPr>
        <p:spPr>
          <a:xfrm>
            <a:off x="227897" y="2130714"/>
            <a:ext cx="5340565" cy="1067600"/>
          </a:xfrm>
          <a:prstGeom prst="rect">
            <a:avLst/>
          </a:prstGeom>
          <a:solidFill>
            <a:srgbClr val="FFFFCC"/>
          </a:solidFill>
        </p:spPr>
        <p:txBody>
          <a:bodyPr wrap="square" rtlCol="0">
            <a:spAutoFit/>
          </a:bodyPr>
          <a:lstStyle/>
          <a:p>
            <a:pPr algn="ctr">
              <a:lnSpc>
                <a:spcPct val="150000"/>
              </a:lnSpc>
            </a:pP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10" name="PA_图片 6">
            <a:extLst>
              <a:ext uri="{FF2B5EF4-FFF2-40B4-BE49-F238E27FC236}">
                <a16:creationId xmlns:a16="http://schemas.microsoft.com/office/drawing/2014/main" id="{6F373F19-DCA0-4AAE-AFE7-71D3147A1354}"/>
              </a:ext>
            </a:extLst>
          </p:cNvPr>
          <p:cNvPicPr>
            <a:picLocks noChangeAspect="1"/>
          </p:cNvPicPr>
          <p:nvPr>
            <p:custDataLst>
              <p:tags r:id="rId1"/>
            </p:custDataLst>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307492" y="-381132"/>
            <a:ext cx="5718412" cy="3309151"/>
          </a:xfrm>
          <a:prstGeom prst="rect">
            <a:avLst/>
          </a:prstGeom>
        </p:spPr>
      </p:pic>
      <p:sp>
        <p:nvSpPr>
          <p:cNvPr id="12" name="TextBox 11">
            <a:extLst>
              <a:ext uri="{FF2B5EF4-FFF2-40B4-BE49-F238E27FC236}">
                <a16:creationId xmlns:a16="http://schemas.microsoft.com/office/drawing/2014/main" id="{E4C662CF-D089-46D7-8198-35814924D932}"/>
              </a:ext>
            </a:extLst>
          </p:cNvPr>
          <p:cNvSpPr txBox="1"/>
          <p:nvPr/>
        </p:nvSpPr>
        <p:spPr>
          <a:xfrm>
            <a:off x="2118096" y="888722"/>
            <a:ext cx="4535615" cy="769441"/>
          </a:xfrm>
          <a:prstGeom prst="rect">
            <a:avLst/>
          </a:prstGeom>
          <a:noFill/>
        </p:spPr>
        <p:txBody>
          <a:bodyPr wrap="square" rtlCol="0">
            <a:spAutoFit/>
          </a:bodyPr>
          <a:lstStyle/>
          <a:p>
            <a:pPr lvl="0" algn="ctr">
              <a:defRPr/>
            </a:pPr>
            <a:r>
              <a:rPr lang="en-US" sz="44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a:t>
            </a:r>
            <a:r>
              <a:rPr lang="en-US" sz="44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44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endParaRPr lang="en-US" sz="44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266" name="Picture 2" descr="Học Tập, Giáo Dục, Trẻ Em, Học Bài, Tải hình PNG 103 - Free.Vector6.com">
            <a:extLst>
              <a:ext uri="{FF2B5EF4-FFF2-40B4-BE49-F238E27FC236}">
                <a16:creationId xmlns:a16="http://schemas.microsoft.com/office/drawing/2014/main" id="{C77CF7CE-0EB3-4DED-A820-04A977583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897" y="4990104"/>
            <a:ext cx="1890199" cy="18485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0E5A58B-94FF-41EF-B1FB-0A4D9596F847}"/>
              </a:ext>
            </a:extLst>
          </p:cNvPr>
          <p:cNvSpPr txBox="1"/>
          <p:nvPr/>
        </p:nvSpPr>
        <p:spPr>
          <a:xfrm>
            <a:off x="1670071" y="744535"/>
            <a:ext cx="5068837" cy="830997"/>
          </a:xfrm>
          <a:prstGeom prst="rect">
            <a:avLst/>
          </a:prstGeom>
          <a:noFill/>
        </p:spPr>
        <p:txBody>
          <a:bodyPr wrap="square" rtlCol="0">
            <a:spAutoFit/>
          </a:bodyPr>
          <a:lstStyle/>
          <a:p>
            <a:pPr lvl="0" algn="ctr">
              <a:defRPr/>
            </a:pPr>
            <a:r>
              <a:rPr lang="en-US" sz="48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a:t>
            </a:r>
            <a:r>
              <a:rPr lang="en-US" sz="48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endParaRPr lang="en-US" sz="4800" b="1" dirty="0">
              <a:solidFill>
                <a:srgbClr val="2209DD"/>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402989" y="3920516"/>
            <a:ext cx="7658948" cy="905056"/>
          </a:xfrm>
          <a:prstGeom prst="rect">
            <a:avLst/>
          </a:prstGeom>
          <a:noFill/>
        </p:spPr>
        <p:txBody>
          <a:bodyPr wrap="square" rtlCol="0">
            <a:spAutoFit/>
          </a:bodyPr>
          <a:lstStyle/>
          <a:p>
            <a:pPr defTabSz="1219140">
              <a:lnSpc>
                <a:spcPct val="150000"/>
              </a:lnSpc>
            </a:pP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lí</a:t>
            </a:r>
            <a:endParaRPr lang="zh-CN" alt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1402989" y="3034872"/>
            <a:ext cx="7260365" cy="905056"/>
          </a:xfrm>
          <a:prstGeom prst="rect">
            <a:avLst/>
          </a:prstGeom>
          <a:noFill/>
        </p:spPr>
        <p:txBody>
          <a:bodyPr wrap="square" rtlCol="0">
            <a:spAutoFit/>
          </a:bodyPr>
          <a:lstStyle/>
          <a:p>
            <a:pPr defTabSz="1219140">
              <a:lnSpc>
                <a:spcPct val="150000"/>
              </a:lnSpc>
            </a:pP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altLang="zh-CN"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4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endParaRPr lang="zh-CN" alt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987585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4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7"/>
                                        </p:tgtEl>
                                        <p:attrNameLst>
                                          <p:attrName>fillcolor</p:attrName>
                                        </p:attrNameLst>
                                      </p:cBhvr>
                                      <p:tavLst>
                                        <p:tav tm="0">
                                          <p:val>
                                            <p:clrVal>
                                              <a:schemeClr val="accent2"/>
                                            </p:clrVal>
                                          </p:val>
                                        </p:tav>
                                        <p:tav tm="50000">
                                          <p:val>
                                            <p:clrVal>
                                              <a:schemeClr val="hlink"/>
                                            </p:clrVal>
                                          </p:val>
                                        </p:tav>
                                      </p:tavLst>
                                    </p:anim>
                                    <p:set>
                                      <p:cBhvr>
                                        <p:cTn id="9" dur="40"/>
                                        <p:tgtEl>
                                          <p:spTgt spid="7"/>
                                        </p:tgtEl>
                                        <p:attrNameLst>
                                          <p:attrName>fill.type</p:attrName>
                                        </p:attrNameLst>
                                      </p:cBhvr>
                                      <p:to>
                                        <p:strVal val="solid"/>
                                      </p:to>
                                    </p:set>
                                  </p:childTnLst>
                                </p:cTn>
                              </p:par>
                            </p:childTnLst>
                          </p:cTn>
                        </p:par>
                        <p:par>
                          <p:cTn id="10" fill="hold">
                            <p:stCondLst>
                              <p:cond delay="56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4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40"/>
                                        <p:tgtEl>
                                          <p:spTgt spid="8"/>
                                        </p:tgtEl>
                                        <p:attrNameLst>
                                          <p:attrName>fillcolor</p:attrName>
                                        </p:attrNameLst>
                                      </p:cBhvr>
                                      <p:tavLst>
                                        <p:tav tm="0">
                                          <p:val>
                                            <p:clrVal>
                                              <a:schemeClr val="accent2"/>
                                            </p:clrVal>
                                          </p:val>
                                        </p:tav>
                                        <p:tav tm="50000">
                                          <p:val>
                                            <p:clrVal>
                                              <a:schemeClr val="hlink"/>
                                            </p:clrVal>
                                          </p:val>
                                        </p:tav>
                                      </p:tavLst>
                                    </p:anim>
                                    <p:set>
                                      <p:cBhvr>
                                        <p:cTn id="15" dur="40"/>
                                        <p:tgtEl>
                                          <p:spTgt spid="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D1269-43E6-43DF-AEDD-E2B57FD9EE07}"/>
              </a:ext>
            </a:extLst>
          </p:cNvPr>
          <p:cNvSpPr txBox="1"/>
          <p:nvPr/>
        </p:nvSpPr>
        <p:spPr>
          <a:xfrm>
            <a:off x="2033841" y="413133"/>
            <a:ext cx="5853424" cy="584775"/>
          </a:xfrm>
          <a:prstGeom prst="rect">
            <a:avLst/>
          </a:prstGeom>
          <a:noFill/>
        </p:spPr>
        <p:txBody>
          <a:bodyPr wrap="square" rtlCol="0">
            <a:spAutoFit/>
          </a:bodyPr>
          <a:lstStyle/>
          <a:p>
            <a:pPr algn="ctr"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3" name="TextBox 2">
            <a:extLst>
              <a:ext uri="{FF2B5EF4-FFF2-40B4-BE49-F238E27FC236}">
                <a16:creationId xmlns:a16="http://schemas.microsoft.com/office/drawing/2014/main" id="{A580AF02-02E7-4464-8585-7630BED23AEA}"/>
              </a:ext>
            </a:extLst>
          </p:cNvPr>
          <p:cNvSpPr txBox="1"/>
          <p:nvPr/>
        </p:nvSpPr>
        <p:spPr>
          <a:xfrm>
            <a:off x="672565" y="1214149"/>
            <a:ext cx="2525049" cy="2554545"/>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4" name="TextBox 3">
            <a:extLst>
              <a:ext uri="{FF2B5EF4-FFF2-40B4-BE49-F238E27FC236}">
                <a16:creationId xmlns:a16="http://schemas.microsoft.com/office/drawing/2014/main" id="{06C92100-DE04-4A16-B14C-4D05EE9E7BB3}"/>
              </a:ext>
            </a:extLst>
          </p:cNvPr>
          <p:cNvSpPr txBox="1"/>
          <p:nvPr/>
        </p:nvSpPr>
        <p:spPr>
          <a:xfrm>
            <a:off x="4572000" y="1296999"/>
            <a:ext cx="4795365" cy="2062103"/>
          </a:xfrm>
          <a:prstGeom prst="rect">
            <a:avLst/>
          </a:prstGeom>
          <a:noFill/>
        </p:spPr>
        <p:txBody>
          <a:bodyPr wrap="square" rtlCol="0">
            <a:spAutoFit/>
          </a:bodyPr>
          <a:lstStyle/>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5" name="TextBox 4">
            <a:extLst>
              <a:ext uri="{FF2B5EF4-FFF2-40B4-BE49-F238E27FC236}">
                <a16:creationId xmlns:a16="http://schemas.microsoft.com/office/drawing/2014/main" id="{DC2A9F44-FB9B-499F-B616-57BDF5964258}"/>
              </a:ext>
            </a:extLst>
          </p:cNvPr>
          <p:cNvSpPr txBox="1"/>
          <p:nvPr/>
        </p:nvSpPr>
        <p:spPr>
          <a:xfrm>
            <a:off x="5053365" y="3874140"/>
            <a:ext cx="4211646" cy="2062103"/>
          </a:xfrm>
          <a:prstGeom prst="rect">
            <a:avLst/>
          </a:prstGeom>
          <a:noFill/>
        </p:spPr>
        <p:txBody>
          <a:bodyPr wrap="square" rtlCol="0">
            <a:spAutoFit/>
          </a:bodyPr>
          <a:lstStyle/>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6" name="TextBox 5">
            <a:extLst>
              <a:ext uri="{FF2B5EF4-FFF2-40B4-BE49-F238E27FC236}">
                <a16:creationId xmlns:a16="http://schemas.microsoft.com/office/drawing/2014/main" id="{BEA1B07B-0D18-46C2-8BD4-FAAFF86D8DDC}"/>
              </a:ext>
            </a:extLst>
          </p:cNvPr>
          <p:cNvSpPr txBox="1"/>
          <p:nvPr/>
        </p:nvSpPr>
        <p:spPr>
          <a:xfrm>
            <a:off x="6639596" y="5983202"/>
            <a:ext cx="1989647" cy="461665"/>
          </a:xfrm>
          <a:prstGeom prst="rect">
            <a:avLst/>
          </a:prstGeom>
          <a:noFill/>
        </p:spPr>
        <p:txBody>
          <a:bodyPr wrap="none" rtlCol="0">
            <a:spAutoFit/>
          </a:bodyPr>
          <a:lstStyle/>
          <a:p>
            <a:pPr defTabSz="1219170">
              <a:buClr>
                <a:srgbClr val="000000"/>
              </a:buClr>
              <a:defRPr/>
            </a:pPr>
            <a:r>
              <a:rPr lang="x-none" sz="2400" b="1"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7" name="TextBox 6">
            <a:extLst>
              <a:ext uri="{FF2B5EF4-FFF2-40B4-BE49-F238E27FC236}">
                <a16:creationId xmlns:a16="http://schemas.microsoft.com/office/drawing/2014/main" id="{4613AFDE-A66F-4D08-9C78-02629FCC63E4}"/>
              </a:ext>
            </a:extLst>
          </p:cNvPr>
          <p:cNvSpPr txBox="1"/>
          <p:nvPr/>
        </p:nvSpPr>
        <p:spPr>
          <a:xfrm>
            <a:off x="618639" y="3874141"/>
            <a:ext cx="4234029" cy="2062103"/>
          </a:xfrm>
          <a:prstGeom prst="rect">
            <a:avLst/>
          </a:prstGeom>
          <a:noFill/>
        </p:spPr>
        <p:txBody>
          <a:bodyPr wrap="square" rtlCol="0">
            <a:spAutoFit/>
          </a:bodyPr>
          <a:lstStyle/>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CA8B89C9-3A74-444E-A134-409E6BD94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90" y="1375412"/>
            <a:ext cx="252555" cy="238658"/>
          </a:xfrm>
          <a:prstGeom prst="rect">
            <a:avLst/>
          </a:prstGeom>
        </p:spPr>
      </p:pic>
      <p:pic>
        <p:nvPicPr>
          <p:cNvPr id="9" name="Picture 8">
            <a:extLst>
              <a:ext uri="{FF2B5EF4-FFF2-40B4-BE49-F238E27FC236}">
                <a16:creationId xmlns:a16="http://schemas.microsoft.com/office/drawing/2014/main" id="{62B9F214-B9B1-441D-AB96-378206C7C0B7}"/>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75697" y="3948623"/>
            <a:ext cx="342942" cy="342942"/>
          </a:xfrm>
          <a:prstGeom prst="rect">
            <a:avLst/>
          </a:prstGeom>
        </p:spPr>
      </p:pic>
      <p:pic>
        <p:nvPicPr>
          <p:cNvPr id="10" name="Picture 9">
            <a:extLst>
              <a:ext uri="{FF2B5EF4-FFF2-40B4-BE49-F238E27FC236}">
                <a16:creationId xmlns:a16="http://schemas.microsoft.com/office/drawing/2014/main" id="{BF819AFC-8C78-4FD1-AEED-9E8458603B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911" y="1441357"/>
            <a:ext cx="275089" cy="275089"/>
          </a:xfrm>
          <a:prstGeom prst="rect">
            <a:avLst/>
          </a:prstGeom>
        </p:spPr>
      </p:pic>
      <p:pic>
        <p:nvPicPr>
          <p:cNvPr id="11" name="Picture 10">
            <a:extLst>
              <a:ext uri="{FF2B5EF4-FFF2-40B4-BE49-F238E27FC236}">
                <a16:creationId xmlns:a16="http://schemas.microsoft.com/office/drawing/2014/main" id="{87DB7820-1AC0-468E-86BC-F47C1D9AE23C}"/>
              </a:ext>
            </a:extLst>
          </p:cNvPr>
          <p:cNvPicPr>
            <a:picLocks noChangeAspect="1"/>
          </p:cNvPicPr>
          <p:nvPr/>
        </p:nvPicPr>
        <p:blipFill rotWithShape="1">
          <a:blip r:embed="rId6"/>
          <a:srcRect l="26090" t="28446" r="16812" b="22809"/>
          <a:stretch/>
        </p:blipFill>
        <p:spPr>
          <a:xfrm>
            <a:off x="4651972" y="3948623"/>
            <a:ext cx="401393" cy="441532"/>
          </a:xfrm>
          <a:prstGeom prst="rect">
            <a:avLst/>
          </a:prstGeom>
        </p:spPr>
      </p:pic>
    </p:spTree>
    <p:extLst>
      <p:ext uri="{BB962C8B-B14F-4D97-AF65-F5344CB8AC3E}">
        <p14:creationId xmlns:p14="http://schemas.microsoft.com/office/powerpoint/2010/main" val="2662164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583bf2c0947695c562ac5d998569417a"/>
          <p:cNvPicPr>
            <a:picLocks noChangeAspect="1"/>
          </p:cNvPicPr>
          <p:nvPr/>
        </p:nvPicPr>
        <p:blipFill>
          <a:blip r:embed="rId3"/>
          <a:stretch>
            <a:fillRect/>
          </a:stretch>
        </p:blipFill>
        <p:spPr>
          <a:xfrm>
            <a:off x="-534955" y="304166"/>
            <a:ext cx="9461241" cy="6248223"/>
          </a:xfrm>
          <a:prstGeom prst="rect">
            <a:avLst/>
          </a:prstGeom>
        </p:spPr>
      </p:pic>
      <p:pic>
        <p:nvPicPr>
          <p:cNvPr id="18" name="图片 17" descr="69a8f3e94da59fb9c00491d0266be90c"/>
          <p:cNvPicPr>
            <a:picLocks noChangeAspect="1"/>
          </p:cNvPicPr>
          <p:nvPr/>
        </p:nvPicPr>
        <p:blipFill>
          <a:blip r:embed="rId4"/>
          <a:stretch>
            <a:fillRect/>
          </a:stretch>
        </p:blipFill>
        <p:spPr>
          <a:xfrm>
            <a:off x="-1300480" y="304165"/>
            <a:ext cx="3070225" cy="2225040"/>
          </a:xfrm>
          <a:prstGeom prst="rect">
            <a:avLst/>
          </a:prstGeom>
        </p:spPr>
      </p:pic>
      <p:sp>
        <p:nvSpPr>
          <p:cNvPr id="7" name="Rectangle 6"/>
          <p:cNvSpPr/>
          <p:nvPr/>
        </p:nvSpPr>
        <p:spPr>
          <a:xfrm>
            <a:off x="361954" y="3428277"/>
            <a:ext cx="7667423" cy="1257269"/>
          </a:xfrm>
          <a:prstGeom prst="rect">
            <a:avLst/>
          </a:prstGeom>
          <a:noFill/>
          <a:ln>
            <a:noFill/>
          </a:ln>
          <a:effectLst/>
        </p:spPr>
        <p:txBody>
          <a:bodyPr lIns="91416" tIns="45710" rIns="91416" bIns="45710" rtlCol="0" anchor="ctr"/>
          <a:lstStyle/>
          <a:p>
            <a:pPr algn="ctr" defTabSz="914153">
              <a:defRPr/>
            </a:pPr>
            <a:r>
              <a:rPr lang="en-US" sz="5400" b="1" kern="0" dirty="0">
                <a:solidFill>
                  <a:srgbClr val="FF0000"/>
                </a:solidFill>
                <a:latin typeface="Times New Roman" panose="02020603050405020304" pitchFamily="18" charset="0"/>
              </a:rPr>
              <a:t>TÌM HIỂU BÀI</a:t>
            </a:r>
          </a:p>
        </p:txBody>
      </p:sp>
    </p:spTree>
    <p:extLst>
      <p:ext uri="{BB962C8B-B14F-4D97-AF65-F5344CB8AC3E}">
        <p14:creationId xmlns:p14="http://schemas.microsoft.com/office/powerpoint/2010/main" val="207015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35FF0-940B-494E-89C1-2A6E18499EA9}"/>
              </a:ext>
            </a:extLst>
          </p:cNvPr>
          <p:cNvSpPr txBox="1"/>
          <p:nvPr/>
        </p:nvSpPr>
        <p:spPr>
          <a:xfrm>
            <a:off x="209854" y="153468"/>
            <a:ext cx="8724290" cy="742511"/>
          </a:xfrm>
          <a:prstGeom prst="rect">
            <a:avLst/>
          </a:prstGeom>
          <a:noFill/>
        </p:spPr>
        <p:txBody>
          <a:bodyPr wrap="square" rtlCol="0">
            <a:spAutoFit/>
          </a:bodyPr>
          <a:lstStyle/>
          <a:p>
            <a:pPr>
              <a:lnSpc>
                <a:spcPct val="150000"/>
              </a:lnSpc>
              <a:defRPr/>
            </a:pPr>
            <a:r>
              <a:rPr lang="vi-VN" sz="3200" b="1"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Kể tên các sự vật được nhắc đến trong bài thơ.</a:t>
            </a:r>
          </a:p>
        </p:txBody>
      </p:sp>
      <p:sp>
        <p:nvSpPr>
          <p:cNvPr id="3" name="TextBox 2">
            <a:extLst>
              <a:ext uri="{FF2B5EF4-FFF2-40B4-BE49-F238E27FC236}">
                <a16:creationId xmlns:a16="http://schemas.microsoft.com/office/drawing/2014/main" id="{8E0E4D1D-D625-4143-A6EC-7A5BD8AF9F52}"/>
              </a:ext>
            </a:extLst>
          </p:cNvPr>
          <p:cNvSpPr txBox="1"/>
          <p:nvPr/>
        </p:nvSpPr>
        <p:spPr>
          <a:xfrm>
            <a:off x="2153229" y="896699"/>
            <a:ext cx="4837541" cy="523220"/>
          </a:xfrm>
          <a:prstGeom prst="rect">
            <a:avLst/>
          </a:prstGeom>
          <a:noFill/>
        </p:spPr>
        <p:txBody>
          <a:bodyPr wrap="square" rtlCol="0">
            <a:spAutoFit/>
          </a:bodyPr>
          <a:lstStyle/>
          <a:p>
            <a:pPr algn="ctr" defTabSz="1219170">
              <a:buClr>
                <a:srgbClr val="000000"/>
              </a:buClr>
              <a:defRPr/>
            </a:pPr>
            <a:r>
              <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4" name="TextBox 3">
            <a:extLst>
              <a:ext uri="{FF2B5EF4-FFF2-40B4-BE49-F238E27FC236}">
                <a16:creationId xmlns:a16="http://schemas.microsoft.com/office/drawing/2014/main" id="{90BE8724-09B9-4425-880D-BA4A4D7E869C}"/>
              </a:ext>
            </a:extLst>
          </p:cNvPr>
          <p:cNvSpPr txBox="1"/>
          <p:nvPr/>
        </p:nvSpPr>
        <p:spPr>
          <a:xfrm>
            <a:off x="630916" y="1477961"/>
            <a:ext cx="2178715" cy="2246769"/>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5" name="TextBox 4">
            <a:extLst>
              <a:ext uri="{FF2B5EF4-FFF2-40B4-BE49-F238E27FC236}">
                <a16:creationId xmlns:a16="http://schemas.microsoft.com/office/drawing/2014/main" id="{B07B7039-68FB-4FD3-B9B1-13273E58DD87}"/>
              </a:ext>
            </a:extLst>
          </p:cNvPr>
          <p:cNvSpPr txBox="1"/>
          <p:nvPr/>
        </p:nvSpPr>
        <p:spPr>
          <a:xfrm>
            <a:off x="4980087" y="1513847"/>
            <a:ext cx="4001256"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6" name="TextBox 5">
            <a:extLst>
              <a:ext uri="{FF2B5EF4-FFF2-40B4-BE49-F238E27FC236}">
                <a16:creationId xmlns:a16="http://schemas.microsoft.com/office/drawing/2014/main" id="{B1BC565E-826F-4BB7-93FD-AE98E1083C79}"/>
              </a:ext>
            </a:extLst>
          </p:cNvPr>
          <p:cNvSpPr txBox="1"/>
          <p:nvPr/>
        </p:nvSpPr>
        <p:spPr>
          <a:xfrm>
            <a:off x="5097034" y="3579213"/>
            <a:ext cx="3787471"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7" name="TextBox 6">
            <a:extLst>
              <a:ext uri="{FF2B5EF4-FFF2-40B4-BE49-F238E27FC236}">
                <a16:creationId xmlns:a16="http://schemas.microsoft.com/office/drawing/2014/main" id="{A76CBD1A-2D21-4A28-A5E9-B99309856537}"/>
              </a:ext>
            </a:extLst>
          </p:cNvPr>
          <p:cNvSpPr txBox="1"/>
          <p:nvPr/>
        </p:nvSpPr>
        <p:spPr>
          <a:xfrm>
            <a:off x="515785" y="3648735"/>
            <a:ext cx="3627674"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3FFBD0DE-51C1-423B-BC38-9790B8C43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11" y="1620343"/>
            <a:ext cx="305305" cy="288505"/>
          </a:xfrm>
          <a:prstGeom prst="rect">
            <a:avLst/>
          </a:prstGeom>
        </p:spPr>
      </p:pic>
      <p:pic>
        <p:nvPicPr>
          <p:cNvPr id="9" name="Picture 8">
            <a:extLst>
              <a:ext uri="{FF2B5EF4-FFF2-40B4-BE49-F238E27FC236}">
                <a16:creationId xmlns:a16="http://schemas.microsoft.com/office/drawing/2014/main" id="{A2466B33-EB08-4CEB-AD64-456CF67A6AC5}"/>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46332" y="3791117"/>
            <a:ext cx="288505" cy="288505"/>
          </a:xfrm>
          <a:prstGeom prst="rect">
            <a:avLst/>
          </a:prstGeom>
        </p:spPr>
      </p:pic>
      <p:pic>
        <p:nvPicPr>
          <p:cNvPr id="10" name="Picture 9">
            <a:extLst>
              <a:ext uri="{FF2B5EF4-FFF2-40B4-BE49-F238E27FC236}">
                <a16:creationId xmlns:a16="http://schemas.microsoft.com/office/drawing/2014/main" id="{A0CBF3DC-F692-4B7A-84EF-1582A7757A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9365" y="1714521"/>
            <a:ext cx="317355" cy="317355"/>
          </a:xfrm>
          <a:prstGeom prst="rect">
            <a:avLst/>
          </a:prstGeom>
        </p:spPr>
      </p:pic>
      <p:pic>
        <p:nvPicPr>
          <p:cNvPr id="11" name="Picture 10">
            <a:extLst>
              <a:ext uri="{FF2B5EF4-FFF2-40B4-BE49-F238E27FC236}">
                <a16:creationId xmlns:a16="http://schemas.microsoft.com/office/drawing/2014/main" id="{DF91166B-EC28-4A56-992C-D33EF63AFFAB}"/>
              </a:ext>
            </a:extLst>
          </p:cNvPr>
          <p:cNvPicPr>
            <a:picLocks noChangeAspect="1"/>
          </p:cNvPicPr>
          <p:nvPr/>
        </p:nvPicPr>
        <p:blipFill rotWithShape="1">
          <a:blip r:embed="rId6"/>
          <a:srcRect l="26090" t="28446" r="16812" b="22809"/>
          <a:stretch/>
        </p:blipFill>
        <p:spPr>
          <a:xfrm>
            <a:off x="4704933" y="3668046"/>
            <a:ext cx="377733" cy="415506"/>
          </a:xfrm>
          <a:prstGeom prst="rect">
            <a:avLst/>
          </a:prstGeom>
        </p:spPr>
      </p:pic>
      <p:cxnSp>
        <p:nvCxnSpPr>
          <p:cNvPr id="12" name="Straight Connector 11">
            <a:extLst>
              <a:ext uri="{FF2B5EF4-FFF2-40B4-BE49-F238E27FC236}">
                <a16:creationId xmlns:a16="http://schemas.microsoft.com/office/drawing/2014/main" id="{F59D661A-C9E4-4A8E-90E0-7FA76C8781FF}"/>
              </a:ext>
            </a:extLst>
          </p:cNvPr>
          <p:cNvCxnSpPr/>
          <p:nvPr/>
        </p:nvCxnSpPr>
        <p:spPr>
          <a:xfrm>
            <a:off x="2354218" y="1335578"/>
            <a:ext cx="1789241"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491CA27A-6672-4E09-A2E3-657B3AD2ADC5}"/>
              </a:ext>
            </a:extLst>
          </p:cNvPr>
          <p:cNvCxnSpPr/>
          <p:nvPr/>
        </p:nvCxnSpPr>
        <p:spPr>
          <a:xfrm>
            <a:off x="5056045" y="1334508"/>
            <a:ext cx="758814"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51747E6D-1613-402C-A1A5-AF1657D391DC}"/>
              </a:ext>
            </a:extLst>
          </p:cNvPr>
          <p:cNvCxnSpPr/>
          <p:nvPr/>
        </p:nvCxnSpPr>
        <p:spPr>
          <a:xfrm>
            <a:off x="838773" y="3154077"/>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2BBCE7DC-686A-44C9-99A9-FFCA0ED71DA2}"/>
              </a:ext>
            </a:extLst>
          </p:cNvPr>
          <p:cNvCxnSpPr/>
          <p:nvPr/>
        </p:nvCxnSpPr>
        <p:spPr>
          <a:xfrm>
            <a:off x="1917472" y="4473447"/>
            <a:ext cx="122207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BF5477A9-B3F8-4A6E-A86F-F938309DD0A5}"/>
              </a:ext>
            </a:extLst>
          </p:cNvPr>
          <p:cNvCxnSpPr/>
          <p:nvPr/>
        </p:nvCxnSpPr>
        <p:spPr>
          <a:xfrm>
            <a:off x="2345634" y="4905493"/>
            <a:ext cx="834695"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16968C0F-4D19-4597-8604-54E38FC699A3}"/>
              </a:ext>
            </a:extLst>
          </p:cNvPr>
          <p:cNvCxnSpPr/>
          <p:nvPr/>
        </p:nvCxnSpPr>
        <p:spPr>
          <a:xfrm>
            <a:off x="2646207" y="5344185"/>
            <a:ext cx="1222078"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E618F2C8-0DB2-4567-BA93-8AD491AE4F32}"/>
              </a:ext>
            </a:extLst>
          </p:cNvPr>
          <p:cNvCxnSpPr/>
          <p:nvPr/>
        </p:nvCxnSpPr>
        <p:spPr>
          <a:xfrm>
            <a:off x="5136594" y="1907649"/>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F2AE6232-55EE-4578-B78C-37E62F984988}"/>
              </a:ext>
            </a:extLst>
          </p:cNvPr>
          <p:cNvSpPr txBox="1"/>
          <p:nvPr/>
        </p:nvSpPr>
        <p:spPr>
          <a:xfrm>
            <a:off x="259495" y="5503551"/>
            <a:ext cx="8884505" cy="1081322"/>
          </a:xfrm>
          <a:prstGeom prst="rect">
            <a:avLst/>
          </a:prstGeom>
          <a:noFill/>
          <a:ln>
            <a:noFill/>
          </a:ln>
        </p:spPr>
        <p:txBody>
          <a:bodyPr wrap="square" rtlCol="0">
            <a:spAutoFit/>
          </a:bodyPr>
          <a:lstStyle/>
          <a:p>
            <a:pPr>
              <a:lnSpc>
                <a:spcPct val="120000"/>
              </a:lnSpc>
              <a:defRPr/>
            </a:pPr>
            <a:r>
              <a:rPr lang="vi-VN"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Giọt nước</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giọt</a:t>
            </a:r>
            <a:r>
              <a:rPr lang="vi-VN"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mưa, dòng suối, bãi cỏ,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chân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đồi,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suối</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sông</a:t>
            </a:r>
          </a:p>
        </p:txBody>
      </p:sp>
      <p:cxnSp>
        <p:nvCxnSpPr>
          <p:cNvPr id="20" name="Straight Connector 19">
            <a:extLst>
              <a:ext uri="{FF2B5EF4-FFF2-40B4-BE49-F238E27FC236}">
                <a16:creationId xmlns:a16="http://schemas.microsoft.com/office/drawing/2014/main" id="{2CFCA652-E2C1-4800-B2E2-477AB09DCE25}"/>
              </a:ext>
            </a:extLst>
          </p:cNvPr>
          <p:cNvCxnSpPr/>
          <p:nvPr/>
        </p:nvCxnSpPr>
        <p:spPr>
          <a:xfrm>
            <a:off x="6836980" y="2354167"/>
            <a:ext cx="689831"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85CE1B28-F6A3-44DE-980B-8631826E12ED}"/>
              </a:ext>
            </a:extLst>
          </p:cNvPr>
          <p:cNvCxnSpPr/>
          <p:nvPr/>
        </p:nvCxnSpPr>
        <p:spPr>
          <a:xfrm>
            <a:off x="6498651" y="1925492"/>
            <a:ext cx="558238" cy="663"/>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65478331-FDD6-43DC-99CB-4DFBE813AE32}"/>
              </a:ext>
            </a:extLst>
          </p:cNvPr>
          <p:cNvCxnSpPr/>
          <p:nvPr/>
        </p:nvCxnSpPr>
        <p:spPr>
          <a:xfrm>
            <a:off x="1666327" y="2317650"/>
            <a:ext cx="604209" cy="4114"/>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3366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par>
                                <p:cTn id="49" presetID="22" presetClass="entr" presetSubtype="8"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22" presetClass="entr" presetSubtype="8"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par>
                                <p:cTn id="58" presetID="22" presetClass="entr" presetSubtype="8"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par>
                                <p:cTn id="61" presetID="22" presetClass="entr" presetSubtype="8"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3154C1-4892-4159-A226-6A56DE07267E}"/>
              </a:ext>
            </a:extLst>
          </p:cNvPr>
          <p:cNvSpPr txBox="1"/>
          <p:nvPr/>
        </p:nvSpPr>
        <p:spPr>
          <a:xfrm>
            <a:off x="641604" y="177900"/>
            <a:ext cx="8724290" cy="701859"/>
          </a:xfrm>
          <a:prstGeom prst="rect">
            <a:avLst/>
          </a:prstGeom>
          <a:noFill/>
        </p:spPr>
        <p:txBody>
          <a:bodyPr wrap="square" rtlCol="0">
            <a:spAutoFit/>
          </a:bodyPr>
          <a:lstStyle/>
          <a:p>
            <a:pPr lvl="0">
              <a:lnSpc>
                <a:spcPct val="150000"/>
              </a:lnSpc>
              <a:defRPr/>
            </a:pPr>
            <a:r>
              <a:rPr lang="en-US" sz="3000" b="1"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2</a:t>
            </a:r>
            <a:r>
              <a:rPr lang="vi-VN" sz="3000" b="1"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000" b="1" dirty="0">
                <a:latin typeface="Times New Roman" panose="02020603050405020304" pitchFamily="18" charset="0"/>
                <a:ea typeface="Arial-Rounded" panose="020B0500000000000000" pitchFamily="34" charset="0"/>
                <a:cs typeface="Times New Roman" panose="02020603050405020304" pitchFamily="18" charset="0"/>
              </a:rPr>
              <a:t>Những gì góp phần tạo nên dòng suối nhỏ?</a:t>
            </a:r>
          </a:p>
        </p:txBody>
      </p:sp>
      <p:sp>
        <p:nvSpPr>
          <p:cNvPr id="3" name="TextBox 2">
            <a:extLst>
              <a:ext uri="{FF2B5EF4-FFF2-40B4-BE49-F238E27FC236}">
                <a16:creationId xmlns:a16="http://schemas.microsoft.com/office/drawing/2014/main" id="{86AA4EE7-745B-43A7-B5F2-06D49B374F8E}"/>
              </a:ext>
            </a:extLst>
          </p:cNvPr>
          <p:cNvSpPr txBox="1"/>
          <p:nvPr/>
        </p:nvSpPr>
        <p:spPr>
          <a:xfrm>
            <a:off x="1614134" y="963886"/>
            <a:ext cx="4837541" cy="523220"/>
          </a:xfrm>
          <a:prstGeom prst="rect">
            <a:avLst/>
          </a:prstGeom>
          <a:noFill/>
        </p:spPr>
        <p:txBody>
          <a:bodyPr wrap="square" rtlCol="0">
            <a:spAutoFit/>
          </a:bodyPr>
          <a:lstStyle/>
          <a:p>
            <a:pPr algn="ctr" defTabSz="1219170">
              <a:buClr>
                <a:srgbClr val="000000"/>
              </a:buClr>
              <a:defRPr/>
            </a:pPr>
            <a:r>
              <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4" name="TextBox 3">
            <a:extLst>
              <a:ext uri="{FF2B5EF4-FFF2-40B4-BE49-F238E27FC236}">
                <a16:creationId xmlns:a16="http://schemas.microsoft.com/office/drawing/2014/main" id="{0948D50F-A958-437E-B6A6-7DBCE0B49B9E}"/>
              </a:ext>
            </a:extLst>
          </p:cNvPr>
          <p:cNvSpPr txBox="1"/>
          <p:nvPr/>
        </p:nvSpPr>
        <p:spPr>
          <a:xfrm>
            <a:off x="2339340" y="1442198"/>
            <a:ext cx="4001255" cy="2246769"/>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5" name="TextBox 4">
            <a:extLst>
              <a:ext uri="{FF2B5EF4-FFF2-40B4-BE49-F238E27FC236}">
                <a16:creationId xmlns:a16="http://schemas.microsoft.com/office/drawing/2014/main" id="{D54BAE01-660A-4D11-840E-A54AD89DF3BD}"/>
              </a:ext>
            </a:extLst>
          </p:cNvPr>
          <p:cNvSpPr txBox="1"/>
          <p:nvPr/>
        </p:nvSpPr>
        <p:spPr>
          <a:xfrm>
            <a:off x="2234732" y="3703611"/>
            <a:ext cx="4795365"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6" name="Picture 5">
            <a:extLst>
              <a:ext uri="{FF2B5EF4-FFF2-40B4-BE49-F238E27FC236}">
                <a16:creationId xmlns:a16="http://schemas.microsoft.com/office/drawing/2014/main" id="{E6591539-EA65-4873-8E56-7BE1C6955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964" y="1565236"/>
            <a:ext cx="308296" cy="291332"/>
          </a:xfrm>
          <a:prstGeom prst="rect">
            <a:avLst/>
          </a:prstGeom>
        </p:spPr>
      </p:pic>
      <p:pic>
        <p:nvPicPr>
          <p:cNvPr id="7" name="Picture 6">
            <a:extLst>
              <a:ext uri="{FF2B5EF4-FFF2-40B4-BE49-F238E27FC236}">
                <a16:creationId xmlns:a16="http://schemas.microsoft.com/office/drawing/2014/main" id="{17975F1F-045C-456A-8B11-8EF1083E5627}"/>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846063" y="3821589"/>
            <a:ext cx="308296" cy="308296"/>
          </a:xfrm>
          <a:prstGeom prst="rect">
            <a:avLst/>
          </a:prstGeom>
        </p:spPr>
      </p:pic>
      <p:sp>
        <p:nvSpPr>
          <p:cNvPr id="8" name="TextBox 7">
            <a:extLst>
              <a:ext uri="{FF2B5EF4-FFF2-40B4-BE49-F238E27FC236}">
                <a16:creationId xmlns:a16="http://schemas.microsoft.com/office/drawing/2014/main" id="{BFA44D25-30F8-4AB8-82FE-28E9697A3CB5}"/>
              </a:ext>
            </a:extLst>
          </p:cNvPr>
          <p:cNvSpPr txBox="1"/>
          <p:nvPr/>
        </p:nvSpPr>
        <p:spPr>
          <a:xfrm>
            <a:off x="656978" y="5373331"/>
            <a:ext cx="8724290" cy="1151982"/>
          </a:xfrm>
          <a:prstGeom prst="rect">
            <a:avLst/>
          </a:prstGeom>
          <a:noFill/>
        </p:spPr>
        <p:txBody>
          <a:bodyPr wrap="square" rtlCol="0">
            <a:spAutoFit/>
          </a:bodyPr>
          <a:lstStyle/>
          <a:p>
            <a:pPr>
              <a:lnSpc>
                <a:spcPct val="120000"/>
              </a:lnSpc>
              <a:defRPr/>
            </a:pPr>
            <a:r>
              <a:rPr lang="vi-VN" sz="30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30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Những giọt mưa góp lại bao ngày tạo nên dòng suối nhỏ.</a:t>
            </a:r>
          </a:p>
        </p:txBody>
      </p:sp>
    </p:spTree>
    <p:extLst>
      <p:ext uri="{BB962C8B-B14F-4D97-AF65-F5344CB8AC3E}">
        <p14:creationId xmlns:p14="http://schemas.microsoft.com/office/powerpoint/2010/main" val="1363468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7A1766-E447-4C46-82EA-B06118FB0887}"/>
              </a:ext>
            </a:extLst>
          </p:cNvPr>
          <p:cNvSpPr txBox="1"/>
          <p:nvPr/>
        </p:nvSpPr>
        <p:spPr>
          <a:xfrm>
            <a:off x="564559" y="167805"/>
            <a:ext cx="8724290" cy="742511"/>
          </a:xfrm>
          <a:prstGeom prst="rect">
            <a:avLst/>
          </a:prstGeom>
          <a:noFill/>
        </p:spPr>
        <p:txBody>
          <a:bodyPr wrap="square" rtlCol="0">
            <a:spAutoFit/>
          </a:bodyPr>
          <a:lstStyle/>
          <a:p>
            <a:pPr lvl="0">
              <a:lnSpc>
                <a:spcPct val="150000"/>
              </a:lnSpc>
              <a:defRPr/>
            </a:pPr>
            <a:r>
              <a:rPr lang="en-US" sz="3200" b="1"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3</a:t>
            </a:r>
            <a:r>
              <a:rPr lang="vi-VN" sz="3200" b="1" dirty="0">
                <a:solidFill>
                  <a:srgbClr val="FC7D7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Những dòng sông từ đâu mà có?</a:t>
            </a:r>
          </a:p>
        </p:txBody>
      </p:sp>
      <p:sp>
        <p:nvSpPr>
          <p:cNvPr id="3" name="TextBox 2">
            <a:extLst>
              <a:ext uri="{FF2B5EF4-FFF2-40B4-BE49-F238E27FC236}">
                <a16:creationId xmlns:a16="http://schemas.microsoft.com/office/drawing/2014/main" id="{1E82A356-6517-4D4E-B58D-14E553CA56B1}"/>
              </a:ext>
            </a:extLst>
          </p:cNvPr>
          <p:cNvSpPr txBox="1"/>
          <p:nvPr/>
        </p:nvSpPr>
        <p:spPr>
          <a:xfrm>
            <a:off x="1614134" y="963886"/>
            <a:ext cx="4837541" cy="523220"/>
          </a:xfrm>
          <a:prstGeom prst="rect">
            <a:avLst/>
          </a:prstGeom>
          <a:noFill/>
        </p:spPr>
        <p:txBody>
          <a:bodyPr wrap="square" rtlCol="0">
            <a:spAutoFit/>
          </a:bodyPr>
          <a:lstStyle/>
          <a:p>
            <a:pPr algn="ctr" defTabSz="1219170">
              <a:buClr>
                <a:srgbClr val="000000"/>
              </a:buClr>
              <a:defRPr/>
            </a:pPr>
            <a:r>
              <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4" name="TextBox 3">
            <a:extLst>
              <a:ext uri="{FF2B5EF4-FFF2-40B4-BE49-F238E27FC236}">
                <a16:creationId xmlns:a16="http://schemas.microsoft.com/office/drawing/2014/main" id="{9F96FEFB-7E38-4DBC-88CB-5296E4070B27}"/>
              </a:ext>
            </a:extLst>
          </p:cNvPr>
          <p:cNvSpPr txBox="1"/>
          <p:nvPr/>
        </p:nvSpPr>
        <p:spPr>
          <a:xfrm>
            <a:off x="2411442" y="1489969"/>
            <a:ext cx="4795365"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5" name="TextBox 4">
            <a:extLst>
              <a:ext uri="{FF2B5EF4-FFF2-40B4-BE49-F238E27FC236}">
                <a16:creationId xmlns:a16="http://schemas.microsoft.com/office/drawing/2014/main" id="{74860F18-242B-410E-AF5D-3AAD64FFC352}"/>
              </a:ext>
            </a:extLst>
          </p:cNvPr>
          <p:cNvSpPr txBox="1"/>
          <p:nvPr/>
        </p:nvSpPr>
        <p:spPr>
          <a:xfrm>
            <a:off x="2543963" y="3578152"/>
            <a:ext cx="5214465" cy="1815882"/>
          </a:xfrm>
          <a:prstGeom prst="rect">
            <a:avLst/>
          </a:prstGeom>
          <a:noFill/>
        </p:spPr>
        <p:txBody>
          <a:bodyPr wrap="square" rtlCol="0">
            <a:spAutoFit/>
          </a:bodyPr>
          <a:lstStyle/>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28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pic>
        <p:nvPicPr>
          <p:cNvPr id="6" name="Picture 5">
            <a:extLst>
              <a:ext uri="{FF2B5EF4-FFF2-40B4-BE49-F238E27FC236}">
                <a16:creationId xmlns:a16="http://schemas.microsoft.com/office/drawing/2014/main" id="{06D30FF5-FEBB-474E-8200-DA39FC645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398" y="1657320"/>
            <a:ext cx="384000" cy="384000"/>
          </a:xfrm>
          <a:prstGeom prst="rect">
            <a:avLst/>
          </a:prstGeom>
        </p:spPr>
      </p:pic>
      <p:pic>
        <p:nvPicPr>
          <p:cNvPr id="7" name="Picture 6">
            <a:extLst>
              <a:ext uri="{FF2B5EF4-FFF2-40B4-BE49-F238E27FC236}">
                <a16:creationId xmlns:a16="http://schemas.microsoft.com/office/drawing/2014/main" id="{F829DA53-425F-4152-AE24-05B4F759628F}"/>
              </a:ext>
            </a:extLst>
          </p:cNvPr>
          <p:cNvPicPr>
            <a:picLocks noChangeAspect="1"/>
          </p:cNvPicPr>
          <p:nvPr/>
        </p:nvPicPr>
        <p:blipFill rotWithShape="1">
          <a:blip r:embed="rId3"/>
          <a:srcRect l="26090" t="28446" r="16812" b="22809"/>
          <a:stretch/>
        </p:blipFill>
        <p:spPr>
          <a:xfrm>
            <a:off x="2086906" y="3722646"/>
            <a:ext cx="457057" cy="502763"/>
          </a:xfrm>
          <a:prstGeom prst="rect">
            <a:avLst/>
          </a:prstGeom>
        </p:spPr>
      </p:pic>
      <p:sp>
        <p:nvSpPr>
          <p:cNvPr id="8" name="TextBox 7">
            <a:extLst>
              <a:ext uri="{FF2B5EF4-FFF2-40B4-BE49-F238E27FC236}">
                <a16:creationId xmlns:a16="http://schemas.microsoft.com/office/drawing/2014/main" id="{B56707F3-C9A9-475A-ACD1-FEDA7AAA10A9}"/>
              </a:ext>
            </a:extLst>
          </p:cNvPr>
          <p:cNvSpPr txBox="1"/>
          <p:nvPr/>
        </p:nvSpPr>
        <p:spPr>
          <a:xfrm>
            <a:off x="564559" y="5295336"/>
            <a:ext cx="7499497" cy="741998"/>
          </a:xfrm>
          <a:prstGeom prst="rect">
            <a:avLst/>
          </a:prstGeom>
          <a:noFill/>
        </p:spPr>
        <p:txBody>
          <a:bodyPr wrap="square" rtlCol="0">
            <a:spAutoFit/>
          </a:bodyPr>
          <a:lstStyle/>
          <a:p>
            <a:pPr>
              <a:lnSpc>
                <a:spcPct val="150000"/>
              </a:lnSpc>
              <a:defRPr/>
            </a:pPr>
            <a:r>
              <a:rPr lang="vi-VN"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vi-VN"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Những dòng suối nhỏ góp thành sông.</a:t>
            </a:r>
          </a:p>
        </p:txBody>
      </p:sp>
    </p:spTree>
    <p:extLst>
      <p:ext uri="{BB962C8B-B14F-4D97-AF65-F5344CB8AC3E}">
        <p14:creationId xmlns:p14="http://schemas.microsoft.com/office/powerpoint/2010/main" val="2283030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AC2E4-BD2B-4676-9E9C-F326594DE1A4}"/>
              </a:ext>
            </a:extLst>
          </p:cNvPr>
          <p:cNvSpPr txBox="1"/>
          <p:nvPr/>
        </p:nvSpPr>
        <p:spPr>
          <a:xfrm>
            <a:off x="332121" y="395524"/>
            <a:ext cx="8926384" cy="742511"/>
          </a:xfrm>
          <a:prstGeom prst="rect">
            <a:avLst/>
          </a:prstGeom>
          <a:noFill/>
        </p:spPr>
        <p:txBody>
          <a:bodyPr wrap="square" rtlCol="0">
            <a:spAutoFit/>
          </a:bodyPr>
          <a:lstStyle/>
          <a:p>
            <a:pPr>
              <a:lnSpc>
                <a:spcPct val="150000"/>
              </a:lnSpc>
              <a:defRPr/>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a:t>
            </a:r>
            <a:r>
              <a:rPr lang="vi-VN" sz="3200" b="1" dirty="0">
                <a:solidFill>
                  <a:srgbClr val="70AD47">
                    <a:lumMod val="75000"/>
                  </a:srgb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Nói về hành trình giọt nước đi ra biển.</a:t>
            </a:r>
          </a:p>
        </p:txBody>
      </p:sp>
      <p:pic>
        <p:nvPicPr>
          <p:cNvPr id="3" name="Picture 2">
            <a:extLst>
              <a:ext uri="{FF2B5EF4-FFF2-40B4-BE49-F238E27FC236}">
                <a16:creationId xmlns:a16="http://schemas.microsoft.com/office/drawing/2014/main" id="{5561B4B2-E8C3-45DA-913A-65A3D057725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46000"/>
                    </a14:imgEffect>
                    <a14:imgEffect>
                      <a14:saturation sat="200000"/>
                    </a14:imgEffect>
                  </a14:imgLayer>
                </a14:imgProps>
              </a:ext>
            </a:extLst>
          </a:blip>
          <a:stretch>
            <a:fillRect/>
          </a:stretch>
        </p:blipFill>
        <p:spPr>
          <a:xfrm>
            <a:off x="332121" y="1511970"/>
            <a:ext cx="1046458" cy="2072396"/>
          </a:xfrm>
          <a:prstGeom prst="rect">
            <a:avLst/>
          </a:prstGeom>
        </p:spPr>
      </p:pic>
      <p:pic>
        <p:nvPicPr>
          <p:cNvPr id="4" name="Picture 3">
            <a:extLst>
              <a:ext uri="{FF2B5EF4-FFF2-40B4-BE49-F238E27FC236}">
                <a16:creationId xmlns:a16="http://schemas.microsoft.com/office/drawing/2014/main" id="{75A5A00A-B15B-400D-9436-A5419363C4C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7000"/>
                    </a14:imgEffect>
                    <a14:imgEffect>
                      <a14:saturation sat="200000"/>
                    </a14:imgEffect>
                  </a14:imgLayer>
                </a14:imgProps>
              </a:ext>
            </a:extLst>
          </a:blip>
          <a:stretch>
            <a:fillRect/>
          </a:stretch>
        </p:blipFill>
        <p:spPr>
          <a:xfrm>
            <a:off x="2207734" y="1511970"/>
            <a:ext cx="1477283" cy="2072396"/>
          </a:xfrm>
          <a:prstGeom prst="roundRect">
            <a:avLst/>
          </a:prstGeom>
        </p:spPr>
      </p:pic>
      <p:pic>
        <p:nvPicPr>
          <p:cNvPr id="5" name="Picture 4">
            <a:extLst>
              <a:ext uri="{FF2B5EF4-FFF2-40B4-BE49-F238E27FC236}">
                <a16:creationId xmlns:a16="http://schemas.microsoft.com/office/drawing/2014/main" id="{CA2CE6DA-E19F-402F-9207-9C08B38DD81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35000"/>
                    </a14:imgEffect>
                    <a14:imgEffect>
                      <a14:saturation sat="200000"/>
                    </a14:imgEffect>
                  </a14:imgLayer>
                </a14:imgProps>
              </a:ext>
            </a:extLst>
          </a:blip>
          <a:srcRect l="2724"/>
          <a:stretch/>
        </p:blipFill>
        <p:spPr>
          <a:xfrm>
            <a:off x="4697924" y="1511970"/>
            <a:ext cx="1444865" cy="2072396"/>
          </a:xfrm>
          <a:prstGeom prst="roundRect">
            <a:avLst>
              <a:gd name="adj" fmla="val 21754"/>
            </a:avLst>
          </a:prstGeom>
        </p:spPr>
      </p:pic>
      <p:pic>
        <p:nvPicPr>
          <p:cNvPr id="6" name="Picture 5">
            <a:extLst>
              <a:ext uri="{FF2B5EF4-FFF2-40B4-BE49-F238E27FC236}">
                <a16:creationId xmlns:a16="http://schemas.microsoft.com/office/drawing/2014/main" id="{422282B4-1F94-4E9A-870F-D33EF73CBF3A}"/>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2000"/>
                    </a14:imgEffect>
                    <a14:imgEffect>
                      <a14:saturation sat="200000"/>
                    </a14:imgEffect>
                  </a14:imgLayer>
                </a14:imgProps>
              </a:ext>
            </a:extLst>
          </a:blip>
          <a:stretch>
            <a:fillRect/>
          </a:stretch>
        </p:blipFill>
        <p:spPr>
          <a:xfrm>
            <a:off x="7155695" y="1530827"/>
            <a:ext cx="1467058" cy="2072397"/>
          </a:xfrm>
          <a:prstGeom prst="roundRect">
            <a:avLst>
              <a:gd name="adj" fmla="val 19189"/>
            </a:avLst>
          </a:prstGeom>
        </p:spPr>
      </p:pic>
      <p:sp>
        <p:nvSpPr>
          <p:cNvPr id="7" name="Right Arrow 16">
            <a:extLst>
              <a:ext uri="{FF2B5EF4-FFF2-40B4-BE49-F238E27FC236}">
                <a16:creationId xmlns:a16="http://schemas.microsoft.com/office/drawing/2014/main" id="{AC8DEF93-B136-4259-A86E-2543C722F833}"/>
              </a:ext>
            </a:extLst>
          </p:cNvPr>
          <p:cNvSpPr/>
          <p:nvPr/>
        </p:nvSpPr>
        <p:spPr>
          <a:xfrm>
            <a:off x="1946258" y="2505748"/>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x-none" sz="32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ight Arrow 17">
            <a:extLst>
              <a:ext uri="{FF2B5EF4-FFF2-40B4-BE49-F238E27FC236}">
                <a16:creationId xmlns:a16="http://schemas.microsoft.com/office/drawing/2014/main" id="{A20660B3-A380-4E09-BB14-41BBC69F60D2}"/>
              </a:ext>
            </a:extLst>
          </p:cNvPr>
          <p:cNvSpPr/>
          <p:nvPr/>
        </p:nvSpPr>
        <p:spPr>
          <a:xfrm>
            <a:off x="4406531" y="2486892"/>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x-none" sz="32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ight Arrow 18">
            <a:extLst>
              <a:ext uri="{FF2B5EF4-FFF2-40B4-BE49-F238E27FC236}">
                <a16:creationId xmlns:a16="http://schemas.microsoft.com/office/drawing/2014/main" id="{AE592847-CE0F-4F99-860C-121F980A12A0}"/>
              </a:ext>
            </a:extLst>
          </p:cNvPr>
          <p:cNvSpPr/>
          <p:nvPr/>
        </p:nvSpPr>
        <p:spPr>
          <a:xfrm>
            <a:off x="6907067" y="2500330"/>
            <a:ext cx="252049" cy="171096"/>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x-none" sz="320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24A5925-1893-4665-9F33-F078086979AE}"/>
              </a:ext>
            </a:extLst>
          </p:cNvPr>
          <p:cNvSpPr txBox="1"/>
          <p:nvPr/>
        </p:nvSpPr>
        <p:spPr>
          <a:xfrm>
            <a:off x="402063" y="3836743"/>
            <a:ext cx="8926384" cy="2219838"/>
          </a:xfrm>
          <a:prstGeom prst="rect">
            <a:avLst/>
          </a:prstGeom>
          <a:noFill/>
        </p:spPr>
        <p:txBody>
          <a:bodyPr wrap="square" rtlCol="0">
            <a:spAutoFit/>
          </a:bodyPr>
          <a:lstStyle/>
          <a:p>
            <a:pPr>
              <a:lnSpc>
                <a:spcPct val="150000"/>
              </a:lnSpc>
              <a:defRPr/>
            </a:pPr>
            <a:r>
              <a:rPr lang="x-none"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Nhiều giọt mưa</a:t>
            </a:r>
            <a:r>
              <a:rPr lang="en-US"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rơi</a:t>
            </a:r>
            <a:r>
              <a:rPr lang="en-US"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xuống</a:t>
            </a:r>
            <a:r>
              <a:rPr lang="x-none"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góp thành suối.</a:t>
            </a:r>
          </a:p>
          <a:p>
            <a:pPr>
              <a:lnSpc>
                <a:spcPct val="150000"/>
              </a:lnSpc>
              <a:defRPr/>
            </a:pP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Các</a:t>
            </a:r>
            <a:r>
              <a:rPr lang="x-none"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dòng suối </a:t>
            </a: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sẽ</a:t>
            </a:r>
            <a:r>
              <a:rPr lang="en-US"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tạo</a:t>
            </a:r>
            <a:r>
              <a:rPr lang="x-none"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thành sông.</a:t>
            </a:r>
          </a:p>
          <a:p>
            <a:pPr>
              <a:lnSpc>
                <a:spcPct val="150000"/>
              </a:lnSpc>
              <a:defRPr/>
            </a:pP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Các</a:t>
            </a:r>
            <a:r>
              <a:rPr lang="x-none"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dòng s</a:t>
            </a:r>
            <a:r>
              <a:rPr lang="en-US"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ô</a:t>
            </a:r>
            <a:r>
              <a:rPr lang="x-none"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ng</a:t>
            </a:r>
            <a:r>
              <a:rPr lang="en-US"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chảy</a:t>
            </a:r>
            <a:r>
              <a:rPr lang="x-none" sz="3200" b="1"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rPr>
              <a:t> ra biển lớn. </a:t>
            </a:r>
          </a:p>
        </p:txBody>
      </p:sp>
    </p:spTree>
    <p:extLst>
      <p:ext uri="{BB962C8B-B14F-4D97-AF65-F5344CB8AC3E}">
        <p14:creationId xmlns:p14="http://schemas.microsoft.com/office/powerpoint/2010/main" val="3433602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B4A4EC-C03E-485C-9434-946150D779E0}"/>
              </a:ext>
            </a:extLst>
          </p:cNvPr>
          <p:cNvSpPr txBox="1"/>
          <p:nvPr/>
        </p:nvSpPr>
        <p:spPr>
          <a:xfrm>
            <a:off x="2824185" y="435082"/>
            <a:ext cx="4385913" cy="923330"/>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Nội</a:t>
            </a:r>
            <a:r>
              <a:rPr lang="en-US" sz="5400" b="1" dirty="0">
                <a:solidFill>
                  <a:srgbClr val="FF0000"/>
                </a:solidFill>
                <a:latin typeface="Times New Roman" panose="02020603050405020304" pitchFamily="18" charset="0"/>
                <a:cs typeface="Times New Roman" panose="02020603050405020304" pitchFamily="18" charset="0"/>
              </a:rPr>
              <a:t> dung</a:t>
            </a:r>
          </a:p>
        </p:txBody>
      </p:sp>
      <p:sp>
        <p:nvSpPr>
          <p:cNvPr id="3" name="TextBox 2">
            <a:extLst>
              <a:ext uri="{FF2B5EF4-FFF2-40B4-BE49-F238E27FC236}">
                <a16:creationId xmlns:a16="http://schemas.microsoft.com/office/drawing/2014/main" id="{984FE1B6-C6E1-48DD-9414-BBACA07DA990}"/>
              </a:ext>
            </a:extLst>
          </p:cNvPr>
          <p:cNvSpPr txBox="1"/>
          <p:nvPr/>
        </p:nvSpPr>
        <p:spPr>
          <a:xfrm>
            <a:off x="359466" y="1552723"/>
            <a:ext cx="8611133" cy="1131444"/>
          </a:xfrm>
          <a:prstGeom prst="rect">
            <a:avLst/>
          </a:prstGeom>
          <a:noFill/>
        </p:spPr>
        <p:txBody>
          <a:bodyPr wrap="square" lIns="145143" tIns="72571" rIns="145143" bIns="72571"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Mối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hệ</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giọt</a:t>
            </a:r>
            <a:r>
              <a:rPr lang="en-US" sz="3200" b="1" dirty="0">
                <a:solidFill>
                  <a:srgbClr val="002060"/>
                </a:solidFill>
                <a:latin typeface="Times New Roman" panose="02020603050405020304" pitchFamily="18" charset="0"/>
                <a:cs typeface="Times New Roman" panose="02020603050405020304" pitchFamily="18" charset="0"/>
              </a:rPr>
              <a:t> n</a:t>
            </a:r>
            <a:r>
              <a:rPr lang="vi-VN" sz="3200" b="1" dirty="0">
                <a:solidFill>
                  <a:srgbClr val="002060"/>
                </a:solidFill>
                <a:latin typeface="Times New Roman" panose="02020603050405020304" pitchFamily="18" charset="0"/>
                <a:cs typeface="Times New Roman" panose="02020603050405020304" pitchFamily="18" charset="0"/>
              </a:rPr>
              <a:t>ư</a:t>
            </a:r>
            <a:r>
              <a:rPr lang="en-US" sz="3200" b="1" dirty="0" err="1">
                <a:solidFill>
                  <a:srgbClr val="002060"/>
                </a:solidFill>
                <a:latin typeface="Times New Roman" panose="02020603050405020304" pitchFamily="18" charset="0"/>
                <a:cs typeface="Times New Roman" panose="02020603050405020304" pitchFamily="18" charset="0"/>
              </a:rPr>
              <a:t>ớc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suối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biển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giọt</a:t>
            </a:r>
            <a:r>
              <a:rPr lang="en-US" sz="3200" b="1" dirty="0">
                <a:solidFill>
                  <a:srgbClr val="002060"/>
                </a:solidFill>
                <a:latin typeface="Times New Roman" panose="02020603050405020304" pitchFamily="18" charset="0"/>
                <a:cs typeface="Times New Roman" panose="02020603050405020304" pitchFamily="18" charset="0"/>
              </a:rPr>
              <a:t> n</a:t>
            </a:r>
            <a:r>
              <a:rPr lang="vi-VN" sz="3200" b="1" dirty="0">
                <a:solidFill>
                  <a:srgbClr val="002060"/>
                </a:solidFill>
                <a:latin typeface="Times New Roman" panose="02020603050405020304" pitchFamily="18" charset="0"/>
                <a:cs typeface="Times New Roman" panose="02020603050405020304" pitchFamily="18" charset="0"/>
              </a:rPr>
              <a:t>ư</a:t>
            </a:r>
            <a:r>
              <a:rPr lang="en-US" sz="3200" b="1" dirty="0" err="1">
                <a:solidFill>
                  <a:srgbClr val="002060"/>
                </a:solidFill>
                <a:latin typeface="Times New Roman" panose="02020603050405020304" pitchFamily="18" charset="0"/>
                <a:cs typeface="Times New Roman" panose="02020603050405020304" pitchFamily="18" charset="0"/>
              </a:rPr>
              <a:t>ớc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a:t>
            </a:r>
            <a:r>
              <a:rPr lang="en-US" sz="3200" b="1" dirty="0">
                <a:solidFill>
                  <a:srgbClr val="002060"/>
                </a:solidFill>
                <a:latin typeface="Times New Roman" panose="02020603050405020304" pitchFamily="18" charset="0"/>
                <a:cs typeface="Times New Roman" panose="02020603050405020304" pitchFamily="18" charset="0"/>
              </a:rPr>
              <a:t> ra </a:t>
            </a:r>
            <a:r>
              <a:rPr lang="en-US" sz="3200" b="1" dirty="0" err="1">
                <a:solidFill>
                  <a:srgbClr val="002060"/>
                </a:solidFill>
                <a:latin typeface="Times New Roman" panose="02020603050405020304" pitchFamily="18" charset="0"/>
                <a:cs typeface="Times New Roman" panose="02020603050405020304" pitchFamily="18" charset="0"/>
              </a:rPr>
              <a:t>biển</a:t>
            </a:r>
            <a:r>
              <a:rPr lang="en-US" sz="3200" b="1" dirty="0">
                <a:solidFill>
                  <a:srgbClr val="002060"/>
                </a:solidFill>
                <a:latin typeface="Times New Roman" panose="02020603050405020304" pitchFamily="18" charset="0"/>
                <a:cs typeface="Times New Roman" panose="02020603050405020304" pitchFamily="18" charset="0"/>
              </a:rPr>
              <a:t>.</a:t>
            </a:r>
          </a:p>
        </p:txBody>
      </p:sp>
      <p:sp>
        <p:nvSpPr>
          <p:cNvPr id="4" name="Rounded Rectangle 8">
            <a:extLst>
              <a:ext uri="{FF2B5EF4-FFF2-40B4-BE49-F238E27FC236}">
                <a16:creationId xmlns:a16="http://schemas.microsoft.com/office/drawing/2014/main" id="{95657F80-8CF7-4BEA-B0AC-34643C6425D0}"/>
              </a:ext>
            </a:extLst>
          </p:cNvPr>
          <p:cNvSpPr/>
          <p:nvPr/>
        </p:nvSpPr>
        <p:spPr>
          <a:xfrm>
            <a:off x="2824185" y="2819565"/>
            <a:ext cx="2770920" cy="609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26B28B8-5B56-42A7-B4BE-D4596706DEA4}"/>
              </a:ext>
            </a:extLst>
          </p:cNvPr>
          <p:cNvSpPr txBox="1"/>
          <p:nvPr/>
        </p:nvSpPr>
        <p:spPr>
          <a:xfrm>
            <a:off x="532867" y="3564398"/>
            <a:ext cx="7982483" cy="2219838"/>
          </a:xfrm>
          <a:prstGeom prst="rect">
            <a:avLst/>
          </a:prstGeom>
          <a:noFill/>
        </p:spPr>
        <p:txBody>
          <a:bodyPr wrap="square" rtlCol="0">
            <a:spAutoFit/>
          </a:bodyPr>
          <a:lstStyle/>
          <a:p>
            <a:pPr>
              <a:lnSpc>
                <a:spcPct val="150000"/>
              </a:lnSpc>
            </a:pP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Đọc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từ</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ngữ</a:t>
            </a:r>
            <a:endParaRPr lang="en-US" sz="32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Đọc</a:t>
            </a:r>
            <a:r>
              <a:rPr lang="en-US" sz="3200" b="1" dirty="0">
                <a:solidFill>
                  <a:srgbClr val="0000CC"/>
                </a:solidFill>
                <a:latin typeface="Times New Roman" panose="02020603050405020304" pitchFamily="18" charset="0"/>
                <a:cs typeface="Times New Roman" panose="02020603050405020304" pitchFamily="18" charset="0"/>
              </a:rPr>
              <a:t> to, </a:t>
            </a:r>
            <a:r>
              <a:rPr lang="en-US" sz="3200" b="1" dirty="0" err="1">
                <a:solidFill>
                  <a:srgbClr val="0000CC"/>
                </a:solidFill>
                <a:latin typeface="Times New Roman" panose="02020603050405020304" pitchFamily="18" charset="0"/>
                <a:cs typeface="Times New Roman" panose="02020603050405020304" pitchFamily="18" charset="0"/>
              </a:rPr>
              <a:t>rõ</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ràng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Ngắt</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nghỉ</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đúng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nhịp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thơ</a:t>
            </a:r>
            <a:endParaRPr lang="en-US" sz="3200" b="1" dirty="0">
              <a:solidFill>
                <a:srgbClr val="0000CC"/>
              </a:solidFill>
              <a:latin typeface="Times New Roman" panose="02020603050405020304" pitchFamily="18" charset="0"/>
              <a:cs typeface="Times New Roman" panose="02020603050405020304" pitchFamily="18" charset="0"/>
            </a:endParaRPr>
          </a:p>
          <a:p>
            <a:pPr>
              <a:lnSpc>
                <a:spcPct val="150000"/>
              </a:lnSpc>
            </a:pP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Giọng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đọc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ấm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áp</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tình</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cảm</a:t>
            </a:r>
            <a:endParaRPr 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6961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808" y="2241374"/>
            <a:ext cx="3037420" cy="3406060"/>
          </a:xfrm>
          <a:prstGeom prst="rect">
            <a:avLst/>
          </a:prstGeom>
          <a:noFill/>
        </p:spPr>
        <p:txBody>
          <a:bodyPr wrap="square" lIns="121917" tIns="60958" rIns="121917" bIns="60958" rtlCol="0">
            <a:spAutoFit/>
          </a:bodyPr>
          <a:lstStyle/>
          <a:p>
            <a:pPr algn="ctr" defTabSz="1219170">
              <a:buClr>
                <a:srgbClr val="000000"/>
              </a:buClr>
              <a:defRPr/>
            </a:pPr>
            <a:r>
              <a:rPr lang="en-US" sz="5300" kern="0" dirty="0">
                <a:solidFill>
                  <a:srgbClr val="FB5B53"/>
                </a:solidFill>
                <a:latin typeface="Times New Roman" panose="02020603050405020304" pitchFamily="18" charset="0"/>
                <a:cs typeface="Times New Roman" panose="02020603050405020304" pitchFamily="18" charset="0"/>
                <a:sym typeface="Arial"/>
              </a:rPr>
              <a:t>VẺ</a:t>
            </a:r>
          </a:p>
          <a:p>
            <a:pPr algn="ctr" defTabSz="1219170">
              <a:buClr>
                <a:srgbClr val="000000"/>
              </a:buClr>
              <a:defRPr/>
            </a:pPr>
            <a:r>
              <a:rPr lang="en-US" sz="5300" dirty="0">
                <a:solidFill>
                  <a:srgbClr val="FB5B53"/>
                </a:solidFill>
                <a:latin typeface="Times New Roman" panose="02020603050405020304" pitchFamily="18" charset="0"/>
                <a:cs typeface="Times New Roman" panose="02020603050405020304" pitchFamily="18" charset="0"/>
              </a:rPr>
              <a:t>ĐẸP</a:t>
            </a:r>
          </a:p>
          <a:p>
            <a:pPr algn="ctr" defTabSz="1219170">
              <a:buClr>
                <a:srgbClr val="000000"/>
              </a:buClr>
              <a:defRPr/>
            </a:pPr>
            <a:r>
              <a:rPr lang="en-US" sz="5300" kern="0" dirty="0">
                <a:solidFill>
                  <a:srgbClr val="FB5B53"/>
                </a:solidFill>
                <a:latin typeface="Times New Roman" panose="02020603050405020304" pitchFamily="18" charset="0"/>
                <a:cs typeface="Times New Roman" panose="02020603050405020304" pitchFamily="18" charset="0"/>
                <a:sym typeface="Arial"/>
              </a:rPr>
              <a:t>QUANH</a:t>
            </a:r>
          </a:p>
          <a:p>
            <a:pPr algn="ctr" defTabSz="1219170">
              <a:buClr>
                <a:srgbClr val="000000"/>
              </a:buClr>
              <a:defRPr/>
            </a:pPr>
            <a:r>
              <a:rPr lang="en-US" sz="5300" dirty="0">
                <a:solidFill>
                  <a:srgbClr val="FB5B53"/>
                </a:solidFill>
                <a:latin typeface="Times New Roman" panose="02020603050405020304" pitchFamily="18" charset="0"/>
                <a:cs typeface="Times New Roman" panose="02020603050405020304" pitchFamily="18" charset="0"/>
              </a:rPr>
              <a:t>EM</a:t>
            </a:r>
            <a:endParaRPr lang="en-US" sz="5300" kern="0" dirty="0">
              <a:solidFill>
                <a:srgbClr val="FB5B53"/>
              </a:solidFill>
              <a:latin typeface="Times New Roman" panose="02020603050405020304" pitchFamily="18" charset="0"/>
              <a:cs typeface="Times New Roman" panose="02020603050405020304" pitchFamily="18" charset="0"/>
              <a:sym typeface="Arial"/>
            </a:endParaRPr>
          </a:p>
        </p:txBody>
      </p:sp>
      <p:pic>
        <p:nvPicPr>
          <p:cNvPr id="8" name="Picture 7">
            <a:extLst>
              <a:ext uri="{FF2B5EF4-FFF2-40B4-BE49-F238E27FC236}">
                <a16:creationId xmlns:a16="http://schemas.microsoft.com/office/drawing/2014/main" id="{1EF6DE71-BBCF-6A4D-BC60-A38481D84B41}"/>
              </a:ext>
            </a:extLst>
          </p:cNvPr>
          <p:cNvPicPr>
            <a:picLocks noChangeAspect="1"/>
          </p:cNvPicPr>
          <p:nvPr/>
        </p:nvPicPr>
        <p:blipFill rotWithShape="1">
          <a:blip r:embed="rId3"/>
          <a:srcRect l="3453" t="1466"/>
          <a:stretch/>
        </p:blipFill>
        <p:spPr>
          <a:xfrm>
            <a:off x="2731399" y="1761563"/>
            <a:ext cx="5578600" cy="4800010"/>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6DD6DA71-DC06-4C54-A644-E610350464FA}"/>
              </a:ext>
            </a:extLst>
          </p:cNvPr>
          <p:cNvSpPr txBox="1"/>
          <p:nvPr/>
        </p:nvSpPr>
        <p:spPr>
          <a:xfrm>
            <a:off x="2263224" y="619521"/>
            <a:ext cx="6728376" cy="677104"/>
          </a:xfrm>
          <a:prstGeom prst="rect">
            <a:avLst/>
          </a:prstGeom>
          <a:noFill/>
        </p:spPr>
        <p:txBody>
          <a:bodyPr wrap="square" lIns="121917" tIns="60958" rIns="121917" bIns="60958" rtlCol="0">
            <a:spAutoFit/>
          </a:bodyPr>
          <a:lstStyle/>
          <a:p>
            <a:pPr algn="ctr"/>
            <a:r>
              <a:rPr lang="vi-VN" sz="3600" b="1" dirty="0">
                <a:solidFill>
                  <a:schemeClr val="bg1"/>
                </a:solidFill>
                <a:latin typeface="Times New Roman" panose="02020603050405020304" pitchFamily="18" charset="0"/>
                <a:cs typeface="Times New Roman" panose="02020603050405020304" pitchFamily="18" charset="0"/>
              </a:rPr>
              <a:t>GIỌT NƯỚC VÀ BIỂN LỚN</a:t>
            </a:r>
            <a:endParaRPr lang="en-US" sz="3600" b="1" dirty="0">
              <a:solidFill>
                <a:schemeClr val="bg1"/>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EBD683E6-E402-4D5A-97E9-2A2E6357056D}"/>
              </a:ext>
            </a:extLst>
          </p:cNvPr>
          <p:cNvGrpSpPr/>
          <p:nvPr/>
        </p:nvGrpSpPr>
        <p:grpSpPr>
          <a:xfrm>
            <a:off x="485619" y="619521"/>
            <a:ext cx="2046566" cy="943848"/>
            <a:chOff x="369343" y="617893"/>
            <a:chExt cx="1613647" cy="707886"/>
          </a:xfrm>
        </p:grpSpPr>
        <p:sp>
          <p:nvSpPr>
            <p:cNvPr id="7" name="TextBox 6">
              <a:extLst>
                <a:ext uri="{FF2B5EF4-FFF2-40B4-BE49-F238E27FC236}">
                  <a16:creationId xmlns:a16="http://schemas.microsoft.com/office/drawing/2014/main" id="{1E34D613-42CC-4DAB-A0C8-FE93A6ECC6D4}"/>
                </a:ext>
              </a:extLst>
            </p:cNvPr>
            <p:cNvSpPr txBox="1"/>
            <p:nvPr/>
          </p:nvSpPr>
          <p:spPr>
            <a:xfrm>
              <a:off x="369343" y="617893"/>
              <a:ext cx="1613647" cy="707886"/>
            </a:xfrm>
            <a:prstGeom prst="rect">
              <a:avLst/>
            </a:prstGeom>
            <a:noFill/>
          </p:spPr>
          <p:txBody>
            <a:bodyPr wrap="square" rtlCol="0">
              <a:spAutoFit/>
            </a:bodyPr>
            <a:lstStyle/>
            <a:p>
              <a:r>
                <a:rPr lang="en-US" sz="5300" dirty="0">
                  <a:solidFill>
                    <a:schemeClr val="accent1">
                      <a:lumMod val="50000"/>
                    </a:schemeClr>
                  </a:solidFill>
                  <a:latin typeface="Times New Roman" panose="02020603050405020304" pitchFamily="18" charset="0"/>
                  <a:cs typeface="Times New Roman" panose="02020603050405020304" pitchFamily="18" charset="0"/>
                </a:rPr>
                <a:t>BÀI</a:t>
              </a:r>
              <a:r>
                <a:rPr lang="en-US" sz="2400" dirty="0">
                  <a:solidFill>
                    <a:schemeClr val="accent1">
                      <a:lumMod val="50000"/>
                    </a:schemeClr>
                  </a:solidFill>
                  <a:latin typeface="Times New Roman" panose="02020603050405020304" pitchFamily="18" charset="0"/>
                  <a:cs typeface="Times New Roman" panose="02020603050405020304" pitchFamily="18" charset="0"/>
                </a:rPr>
                <a:t> </a:t>
              </a:r>
              <a:r>
                <a:rPr lang="en-US" sz="5300" dirty="0">
                  <a:solidFill>
                    <a:schemeClr val="accent1">
                      <a:lumMod val="50000"/>
                    </a:schemeClr>
                  </a:solidFill>
                  <a:latin typeface="Times New Roman" panose="02020603050405020304" pitchFamily="18" charset="0"/>
                  <a:cs typeface="Times New Roman" panose="02020603050405020304" pitchFamily="18" charset="0"/>
                </a:rPr>
                <a:t>5</a:t>
              </a:r>
            </a:p>
          </p:txBody>
        </p:sp>
        <p:sp>
          <p:nvSpPr>
            <p:cNvPr id="9" name="TextBox 8">
              <a:extLst>
                <a:ext uri="{FF2B5EF4-FFF2-40B4-BE49-F238E27FC236}">
                  <a16:creationId xmlns:a16="http://schemas.microsoft.com/office/drawing/2014/main" id="{97C0CA0A-AD65-48C5-946E-C224B646AF84}"/>
                </a:ext>
              </a:extLst>
            </p:cNvPr>
            <p:cNvSpPr txBox="1"/>
            <p:nvPr/>
          </p:nvSpPr>
          <p:spPr>
            <a:xfrm>
              <a:off x="369343" y="617893"/>
              <a:ext cx="1613647" cy="707886"/>
            </a:xfrm>
            <a:prstGeom prst="rect">
              <a:avLst/>
            </a:prstGeom>
            <a:noFill/>
          </p:spPr>
          <p:txBody>
            <a:bodyPr wrap="square" rtlCol="0">
              <a:spAutoFit/>
            </a:bodyPr>
            <a:lstStyle/>
            <a:p>
              <a:r>
                <a:rPr lang="en-US" sz="5300" dirty="0">
                  <a:solidFill>
                    <a:schemeClr val="accent1"/>
                  </a:solidFill>
                  <a:latin typeface="Times New Roman" panose="02020603050405020304" pitchFamily="18" charset="0"/>
                  <a:cs typeface="Times New Roman" panose="02020603050405020304" pitchFamily="18" charset="0"/>
                </a:rPr>
                <a:t>BÀI</a:t>
              </a:r>
              <a:r>
                <a:rPr lang="en-US" sz="2400" dirty="0">
                  <a:solidFill>
                    <a:schemeClr val="accent1"/>
                  </a:solidFill>
                  <a:latin typeface="Times New Roman" panose="02020603050405020304" pitchFamily="18" charset="0"/>
                  <a:cs typeface="Times New Roman" panose="02020603050405020304" pitchFamily="18" charset="0"/>
                </a:rPr>
                <a:t> </a:t>
              </a:r>
              <a:r>
                <a:rPr lang="en-US" sz="5300" dirty="0">
                  <a:solidFill>
                    <a:schemeClr val="accent1"/>
                  </a:solidFill>
                  <a:latin typeface="Times New Roman" panose="02020603050405020304" pitchFamily="18" charset="0"/>
                  <a:cs typeface="Times New Roman" panose="02020603050405020304" pitchFamily="18" charset="0"/>
                </a:rPr>
                <a:t>5</a:t>
              </a:r>
            </a:p>
          </p:txBody>
        </p:sp>
      </p:grpSp>
      <p:pic>
        <p:nvPicPr>
          <p:cNvPr id="10" name="Picture 9">
            <a:extLst>
              <a:ext uri="{FF2B5EF4-FFF2-40B4-BE49-F238E27FC236}">
                <a16:creationId xmlns:a16="http://schemas.microsoft.com/office/drawing/2014/main" id="{69445398-1597-4FA9-8A08-D901AB984382}"/>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34001" y="1501369"/>
            <a:ext cx="947322" cy="520389"/>
          </a:xfrm>
          <a:prstGeom prst="rect">
            <a:avLst/>
          </a:prstGeom>
        </p:spPr>
      </p:pic>
    </p:spTree>
    <p:extLst>
      <p:ext uri="{BB962C8B-B14F-4D97-AF65-F5344CB8AC3E}">
        <p14:creationId xmlns:p14="http://schemas.microsoft.com/office/powerpoint/2010/main" val="18081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2E7D3A-BC94-4747-BEA8-090F1C8C6699}"/>
              </a:ext>
            </a:extLst>
          </p:cNvPr>
          <p:cNvSpPr txBox="1"/>
          <p:nvPr/>
        </p:nvSpPr>
        <p:spPr>
          <a:xfrm>
            <a:off x="1719375" y="382402"/>
            <a:ext cx="5853424" cy="584775"/>
          </a:xfrm>
          <a:prstGeom prst="rect">
            <a:avLst/>
          </a:prstGeom>
          <a:noFill/>
        </p:spPr>
        <p:txBody>
          <a:bodyPr wrap="square" rtlCol="0">
            <a:spAutoFit/>
          </a:bodyPr>
          <a:lstStyle/>
          <a:p>
            <a:pPr algn="ctr"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3" name="TextBox 2">
            <a:extLst>
              <a:ext uri="{FF2B5EF4-FFF2-40B4-BE49-F238E27FC236}">
                <a16:creationId xmlns:a16="http://schemas.microsoft.com/office/drawing/2014/main" id="{93A98E13-7591-4D57-9C03-1567CC8F1FF3}"/>
              </a:ext>
            </a:extLst>
          </p:cNvPr>
          <p:cNvSpPr txBox="1"/>
          <p:nvPr/>
        </p:nvSpPr>
        <p:spPr>
          <a:xfrm>
            <a:off x="788901" y="1225677"/>
            <a:ext cx="2489880" cy="2554545"/>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4" name="TextBox 3">
            <a:extLst>
              <a:ext uri="{FF2B5EF4-FFF2-40B4-BE49-F238E27FC236}">
                <a16:creationId xmlns:a16="http://schemas.microsoft.com/office/drawing/2014/main" id="{699A2793-CF6A-4DDC-82F6-3A1AE9D528F0}"/>
              </a:ext>
            </a:extLst>
          </p:cNvPr>
          <p:cNvSpPr txBox="1"/>
          <p:nvPr/>
        </p:nvSpPr>
        <p:spPr>
          <a:xfrm>
            <a:off x="4572001" y="1292223"/>
            <a:ext cx="4571999" cy="2062103"/>
          </a:xfrm>
          <a:prstGeom prst="rect">
            <a:avLst/>
          </a:prstGeom>
          <a:noFill/>
        </p:spPr>
        <p:txBody>
          <a:bodyPr wrap="square" rtlCol="0">
            <a:spAutoFit/>
          </a:bodyPr>
          <a:lstStyle/>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5" name="TextBox 4">
            <a:extLst>
              <a:ext uri="{FF2B5EF4-FFF2-40B4-BE49-F238E27FC236}">
                <a16:creationId xmlns:a16="http://schemas.microsoft.com/office/drawing/2014/main" id="{54A3D6A7-6E2F-411D-935E-3161FE95BF3E}"/>
              </a:ext>
            </a:extLst>
          </p:cNvPr>
          <p:cNvSpPr txBox="1"/>
          <p:nvPr/>
        </p:nvSpPr>
        <p:spPr>
          <a:xfrm>
            <a:off x="4744785" y="3845539"/>
            <a:ext cx="4078059" cy="2062103"/>
          </a:xfrm>
          <a:prstGeom prst="rect">
            <a:avLst/>
          </a:prstGeom>
          <a:noFill/>
        </p:spPr>
        <p:txBody>
          <a:bodyPr wrap="square" rtlCol="0">
            <a:spAutoFit/>
          </a:bodyPr>
          <a:lstStyle/>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6" name="TextBox 5">
            <a:extLst>
              <a:ext uri="{FF2B5EF4-FFF2-40B4-BE49-F238E27FC236}">
                <a16:creationId xmlns:a16="http://schemas.microsoft.com/office/drawing/2014/main" id="{C851DB00-56DE-4CDB-A588-30AAAA9E7442}"/>
              </a:ext>
            </a:extLst>
          </p:cNvPr>
          <p:cNvSpPr txBox="1"/>
          <p:nvPr/>
        </p:nvSpPr>
        <p:spPr>
          <a:xfrm>
            <a:off x="6639596" y="5836351"/>
            <a:ext cx="1989647" cy="461665"/>
          </a:xfrm>
          <a:prstGeom prst="rect">
            <a:avLst/>
          </a:prstGeom>
          <a:noFill/>
        </p:spPr>
        <p:txBody>
          <a:bodyPr wrap="none" rtlCol="0">
            <a:spAutoFit/>
          </a:bodyPr>
          <a:lstStyle/>
          <a:p>
            <a:pPr defTabSz="1219170">
              <a:buClr>
                <a:srgbClr val="000000"/>
              </a:buClr>
              <a:defRPr/>
            </a:pPr>
            <a:r>
              <a:rPr lang="x-none" sz="2400" b="1"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7" name="TextBox 6">
            <a:extLst>
              <a:ext uri="{FF2B5EF4-FFF2-40B4-BE49-F238E27FC236}">
                <a16:creationId xmlns:a16="http://schemas.microsoft.com/office/drawing/2014/main" id="{D3AD879F-0B6F-48F3-8283-C9E921037CAA}"/>
              </a:ext>
            </a:extLst>
          </p:cNvPr>
          <p:cNvSpPr txBox="1"/>
          <p:nvPr/>
        </p:nvSpPr>
        <p:spPr>
          <a:xfrm>
            <a:off x="609660" y="3845539"/>
            <a:ext cx="4036427" cy="2062103"/>
          </a:xfrm>
          <a:prstGeom prst="rect">
            <a:avLst/>
          </a:prstGeom>
          <a:noFill/>
        </p:spPr>
        <p:txBody>
          <a:bodyPr wrap="square" rtlCol="0">
            <a:spAutoFit/>
          </a:bodyPr>
          <a:lstStyle/>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987EBBAB-92D0-403C-A45E-D1E5E4B9A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08" y="1363068"/>
            <a:ext cx="305305" cy="288505"/>
          </a:xfrm>
          <a:prstGeom prst="rect">
            <a:avLst/>
          </a:prstGeom>
        </p:spPr>
      </p:pic>
      <p:pic>
        <p:nvPicPr>
          <p:cNvPr id="9" name="Picture 8">
            <a:extLst>
              <a:ext uri="{FF2B5EF4-FFF2-40B4-BE49-F238E27FC236}">
                <a16:creationId xmlns:a16="http://schemas.microsoft.com/office/drawing/2014/main" id="{06701671-7E9A-4C95-B33A-1B77DE46E8D4}"/>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1156" y="3986768"/>
            <a:ext cx="288505" cy="288505"/>
          </a:xfrm>
          <a:prstGeom prst="rect">
            <a:avLst/>
          </a:prstGeom>
        </p:spPr>
      </p:pic>
      <p:pic>
        <p:nvPicPr>
          <p:cNvPr id="10" name="Picture 9">
            <a:extLst>
              <a:ext uri="{FF2B5EF4-FFF2-40B4-BE49-F238E27FC236}">
                <a16:creationId xmlns:a16="http://schemas.microsoft.com/office/drawing/2014/main" id="{83D9C01F-1507-4F4D-91E8-49EECB129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1280" y="1481173"/>
            <a:ext cx="317355" cy="317355"/>
          </a:xfrm>
          <a:prstGeom prst="rect">
            <a:avLst/>
          </a:prstGeom>
        </p:spPr>
      </p:pic>
      <p:pic>
        <p:nvPicPr>
          <p:cNvPr id="11" name="Picture 10">
            <a:extLst>
              <a:ext uri="{FF2B5EF4-FFF2-40B4-BE49-F238E27FC236}">
                <a16:creationId xmlns:a16="http://schemas.microsoft.com/office/drawing/2014/main" id="{DB3817BB-4892-485C-9932-F82A23B9C251}"/>
              </a:ext>
            </a:extLst>
          </p:cNvPr>
          <p:cNvPicPr>
            <a:picLocks noChangeAspect="1"/>
          </p:cNvPicPr>
          <p:nvPr/>
        </p:nvPicPr>
        <p:blipFill rotWithShape="1">
          <a:blip r:embed="rId6"/>
          <a:srcRect l="26090" t="28446" r="16812" b="22809"/>
          <a:stretch/>
        </p:blipFill>
        <p:spPr>
          <a:xfrm>
            <a:off x="4444620" y="3963322"/>
            <a:ext cx="377733" cy="415506"/>
          </a:xfrm>
          <a:prstGeom prst="rect">
            <a:avLst/>
          </a:prstGeom>
        </p:spPr>
      </p:pic>
    </p:spTree>
    <p:extLst>
      <p:ext uri="{BB962C8B-B14F-4D97-AF65-F5344CB8AC3E}">
        <p14:creationId xmlns:p14="http://schemas.microsoft.com/office/powerpoint/2010/main" val="383188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752322" y="562708"/>
            <a:ext cx="7639356" cy="4447682"/>
            <a:chOff x="6403790" y="1371754"/>
            <a:chExt cx="5471724" cy="4487385"/>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03790" y="1371754"/>
              <a:ext cx="5471724" cy="4487385"/>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907615" y="2153527"/>
              <a:ext cx="2928391" cy="2887873"/>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457200">
                <a:lnSpc>
                  <a:spcPct val="100000"/>
                </a:lnSpc>
                <a:defRPr/>
              </a:pPr>
              <a:r>
                <a:rPr lang="en-US" altLang="zh-CN" sz="6000" b="1" dirty="0" err="1">
                  <a:solidFill>
                    <a:srgbClr val="FF0000"/>
                  </a:solidFill>
                  <a:latin typeface="Times New Roman" panose="02020603050405020304" pitchFamily="18" charset="0"/>
                  <a:ea typeface="字魂36号-正文宋楷" panose="02000000000000000000" pitchFamily="2" charset="-122"/>
                </a:rPr>
                <a:t>Luyện</a:t>
              </a:r>
              <a:r>
                <a:rPr lang="en-US" altLang="zh-CN" sz="6000" b="1" dirty="0">
                  <a:solidFill>
                    <a:srgbClr val="FF0000"/>
                  </a:solidFill>
                  <a:latin typeface="Times New Roman" panose="02020603050405020304" pitchFamily="18" charset="0"/>
                  <a:ea typeface="字魂36号-正文宋楷" panose="02000000000000000000" pitchFamily="2" charset="-122"/>
                </a:rPr>
                <a:t> </a:t>
              </a:r>
              <a:r>
                <a:rPr lang="en-US" altLang="zh-CN" sz="6000" b="1" dirty="0" err="1">
                  <a:solidFill>
                    <a:srgbClr val="FF0000"/>
                  </a:solidFill>
                  <a:latin typeface="Times New Roman" panose="02020603050405020304" pitchFamily="18" charset="0"/>
                  <a:ea typeface="字魂36号-正文宋楷" panose="02000000000000000000" pitchFamily="2" charset="-122"/>
                </a:rPr>
                <a:t>tập</a:t>
              </a:r>
              <a:r>
                <a:rPr lang="en-US" altLang="zh-CN" sz="6000" b="1" dirty="0">
                  <a:solidFill>
                    <a:srgbClr val="FF0000"/>
                  </a:solidFill>
                  <a:latin typeface="Times New Roman" panose="02020603050405020304" pitchFamily="18" charset="0"/>
                  <a:ea typeface="字魂36号-正文宋楷" panose="02000000000000000000" pitchFamily="2" charset="-122"/>
                </a:rPr>
                <a:t> </a:t>
              </a:r>
              <a:r>
                <a:rPr lang="en-US" altLang="zh-CN" sz="6000" b="1" dirty="0" err="1">
                  <a:solidFill>
                    <a:srgbClr val="FF0000"/>
                  </a:solidFill>
                  <a:latin typeface="Times New Roman" panose="02020603050405020304" pitchFamily="18" charset="0"/>
                  <a:ea typeface="字魂36号-正文宋楷" panose="02000000000000000000" pitchFamily="2" charset="-122"/>
                </a:rPr>
                <a:t>theo</a:t>
              </a:r>
              <a:r>
                <a:rPr lang="en-US" altLang="zh-CN" sz="6000" b="1" dirty="0">
                  <a:solidFill>
                    <a:srgbClr val="FF0000"/>
                  </a:solidFill>
                  <a:latin typeface="Times New Roman" panose="02020603050405020304" pitchFamily="18" charset="0"/>
                  <a:ea typeface="字魂36号-正文宋楷" panose="02000000000000000000" pitchFamily="2" charset="-122"/>
                </a:rPr>
                <a:t> </a:t>
              </a:r>
              <a:r>
                <a:rPr lang="en-US" altLang="zh-CN" sz="6000" b="1" dirty="0" err="1">
                  <a:solidFill>
                    <a:srgbClr val="FF0000"/>
                  </a:solidFill>
                  <a:latin typeface="Times New Roman" panose="02020603050405020304" pitchFamily="18" charset="0"/>
                  <a:ea typeface="字魂36号-正文宋楷" panose="02000000000000000000" pitchFamily="2" charset="-122"/>
                </a:rPr>
                <a:t>văn</a:t>
              </a:r>
              <a:r>
                <a:rPr lang="en-US" altLang="zh-CN" sz="6000" b="1" dirty="0">
                  <a:solidFill>
                    <a:srgbClr val="FF0000"/>
                  </a:solidFill>
                  <a:latin typeface="Times New Roman" panose="02020603050405020304" pitchFamily="18" charset="0"/>
                  <a:ea typeface="字魂36号-正文宋楷" panose="02000000000000000000" pitchFamily="2" charset="-122"/>
                </a:rPr>
                <a:t> </a:t>
              </a:r>
              <a:r>
                <a:rPr lang="en-US" altLang="zh-CN" sz="6000" b="1" dirty="0" err="1">
                  <a:solidFill>
                    <a:srgbClr val="FF0000"/>
                  </a:solidFill>
                  <a:latin typeface="Times New Roman" panose="02020603050405020304" pitchFamily="18" charset="0"/>
                  <a:ea typeface="字魂36号-正文宋楷" panose="02000000000000000000" pitchFamily="2" charset="-122"/>
                </a:rPr>
                <a:t>bản</a:t>
              </a:r>
              <a:r>
                <a:rPr lang="en-US" altLang="zh-CN" sz="6000" b="1" dirty="0">
                  <a:solidFill>
                    <a:srgbClr val="FF0000"/>
                  </a:solidFill>
                  <a:latin typeface="Times New Roman" panose="02020603050405020304" pitchFamily="18" charset="0"/>
                  <a:ea typeface="字魂36号-正文宋楷" panose="02000000000000000000" pitchFamily="2" charset="-122"/>
                </a:rPr>
                <a:t> </a:t>
              </a:r>
              <a:r>
                <a:rPr lang="en-US" altLang="zh-CN" sz="6000" b="1" dirty="0" err="1">
                  <a:solidFill>
                    <a:srgbClr val="FF0000"/>
                  </a:solidFill>
                  <a:latin typeface="Times New Roman" panose="02020603050405020304" pitchFamily="18" charset="0"/>
                  <a:ea typeface="字魂36号-正文宋楷" panose="02000000000000000000" pitchFamily="2" charset="-122"/>
                </a:rPr>
                <a:t>đọc</a:t>
              </a:r>
              <a:endParaRPr lang="zh-CN" altLang="en-US" sz="6000" b="1" dirty="0">
                <a:solidFill>
                  <a:srgbClr val="FF0000"/>
                </a:solidFill>
                <a:latin typeface="Times New Roman" panose="02020603050405020304" pitchFamily="18" charset="0"/>
                <a:ea typeface="字魂36号-正文宋楷" panose="02000000000000000000" pitchFamily="2" charset="-122"/>
              </a:endParaRPr>
            </a:p>
          </p:txBody>
        </p:sp>
      </p:grpSp>
    </p:spTree>
    <p:extLst>
      <p:ext uri="{BB962C8B-B14F-4D97-AF65-F5344CB8AC3E}">
        <p14:creationId xmlns:p14="http://schemas.microsoft.com/office/powerpoint/2010/main" val="2382924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B600F577-F819-4602-BCEB-985221633540}"/>
              </a:ext>
            </a:extLst>
          </p:cNvPr>
          <p:cNvSpPr txBox="1"/>
          <p:nvPr/>
        </p:nvSpPr>
        <p:spPr>
          <a:xfrm>
            <a:off x="412755" y="694409"/>
            <a:ext cx="9721047" cy="74251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3200" b="1" dirty="0">
                <a:latin typeface="Times New Roman" panose="02020603050405020304" pitchFamily="18" charset="0"/>
                <a:ea typeface="Arial-Rounded" panose="020B0500000000000000" pitchFamily="34" charset="0"/>
                <a:cs typeface="Times New Roman" panose="02020603050405020304" pitchFamily="18" charset="0"/>
              </a:rPr>
              <a:t>Mỗi từ dưới đây tả sự vật nào trong bài thơ?</a:t>
            </a:r>
          </a:p>
        </p:txBody>
      </p:sp>
      <p:grpSp>
        <p:nvGrpSpPr>
          <p:cNvPr id="17" name="Group 16">
            <a:extLst>
              <a:ext uri="{FF2B5EF4-FFF2-40B4-BE49-F238E27FC236}">
                <a16:creationId xmlns:a16="http://schemas.microsoft.com/office/drawing/2014/main" id="{2D7336E8-80EA-4C4A-98AE-EA408BD6B5DC}"/>
              </a:ext>
            </a:extLst>
          </p:cNvPr>
          <p:cNvGrpSpPr/>
          <p:nvPr/>
        </p:nvGrpSpPr>
        <p:grpSpPr>
          <a:xfrm>
            <a:off x="901875" y="2564195"/>
            <a:ext cx="1423114" cy="982412"/>
            <a:chOff x="942297" y="2492397"/>
            <a:chExt cx="964355" cy="964355"/>
          </a:xfrm>
        </p:grpSpPr>
        <p:sp>
          <p:nvSpPr>
            <p:cNvPr id="29" name="Teardrop 28">
              <a:extLst>
                <a:ext uri="{FF2B5EF4-FFF2-40B4-BE49-F238E27FC236}">
                  <a16:creationId xmlns:a16="http://schemas.microsoft.com/office/drawing/2014/main" id="{4E38D28B-E89C-FF42-837C-D2F0746FF6F6}"/>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endParaRPr lang="x-none" sz="3200">
                <a:solidFill>
                  <a:srgbClr val="BAE5E4"/>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0" name="TextBox 8">
              <a:extLst>
                <a:ext uri="{FF2B5EF4-FFF2-40B4-BE49-F238E27FC236}">
                  <a16:creationId xmlns:a16="http://schemas.microsoft.com/office/drawing/2014/main" id="{F6C1F83B-44BD-9049-8BDB-00EE0BB2AB21}"/>
                </a:ext>
              </a:extLst>
            </p:cNvPr>
            <p:cNvSpPr txBox="1"/>
            <p:nvPr/>
          </p:nvSpPr>
          <p:spPr>
            <a:xfrm>
              <a:off x="1111350" y="2743740"/>
              <a:ext cx="572673" cy="57402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x-none" sz="3200" b="1" dirty="0">
                  <a:latin typeface="Times New Roman" panose="02020603050405020304" pitchFamily="18" charset="0"/>
                  <a:ea typeface="Arial-Rounded" panose="020B0500000000000000" pitchFamily="34" charset="0"/>
                  <a:cs typeface="Times New Roman" panose="02020603050405020304" pitchFamily="18" charset="0"/>
                </a:rPr>
                <a:t>nhỏ</a:t>
              </a:r>
            </a:p>
          </p:txBody>
        </p:sp>
      </p:grpSp>
      <p:grpSp>
        <p:nvGrpSpPr>
          <p:cNvPr id="19" name="Group 18">
            <a:extLst>
              <a:ext uri="{FF2B5EF4-FFF2-40B4-BE49-F238E27FC236}">
                <a16:creationId xmlns:a16="http://schemas.microsoft.com/office/drawing/2014/main" id="{2B465FDB-8AFE-1C4A-B79D-650386D46525}"/>
              </a:ext>
            </a:extLst>
          </p:cNvPr>
          <p:cNvGrpSpPr/>
          <p:nvPr/>
        </p:nvGrpSpPr>
        <p:grpSpPr>
          <a:xfrm>
            <a:off x="3475042" y="2217887"/>
            <a:ext cx="1554140" cy="1328718"/>
            <a:chOff x="942297" y="2492397"/>
            <a:chExt cx="964355" cy="964355"/>
          </a:xfrm>
        </p:grpSpPr>
        <p:sp>
          <p:nvSpPr>
            <p:cNvPr id="27" name="Teardrop 26">
              <a:extLst>
                <a:ext uri="{FF2B5EF4-FFF2-40B4-BE49-F238E27FC236}">
                  <a16:creationId xmlns:a16="http://schemas.microsoft.com/office/drawing/2014/main" id="{90CF8F3A-D269-4D46-8CF2-DFD1E9CD496E}"/>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endParaRPr lang="x-none" sz="3200" dirty="0">
                <a:solidFill>
                  <a:srgbClr val="BAE5E4"/>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TextBox 16">
              <a:extLst>
                <a:ext uri="{FF2B5EF4-FFF2-40B4-BE49-F238E27FC236}">
                  <a16:creationId xmlns:a16="http://schemas.microsoft.com/office/drawing/2014/main" id="{F914A416-4242-FE4D-86DF-65A3F79659A0}"/>
                </a:ext>
              </a:extLst>
            </p:cNvPr>
            <p:cNvSpPr txBox="1"/>
            <p:nvPr/>
          </p:nvSpPr>
          <p:spPr>
            <a:xfrm>
              <a:off x="1190625" y="2743740"/>
              <a:ext cx="467696" cy="424417"/>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x-none" sz="3200" b="1" dirty="0">
                  <a:latin typeface="Times New Roman" panose="02020603050405020304" pitchFamily="18" charset="0"/>
                  <a:ea typeface="Arial-Rounded" panose="020B0500000000000000" pitchFamily="34" charset="0"/>
                  <a:cs typeface="Times New Roman" panose="02020603050405020304" pitchFamily="18" charset="0"/>
                </a:rPr>
                <a:t>lớn</a:t>
              </a:r>
            </a:p>
          </p:txBody>
        </p:sp>
      </p:grpSp>
      <p:grpSp>
        <p:nvGrpSpPr>
          <p:cNvPr id="21" name="Group 20">
            <a:extLst>
              <a:ext uri="{FF2B5EF4-FFF2-40B4-BE49-F238E27FC236}">
                <a16:creationId xmlns:a16="http://schemas.microsoft.com/office/drawing/2014/main" id="{CE3AE484-1BFF-A54B-9067-FD8386DCE5C1}"/>
              </a:ext>
            </a:extLst>
          </p:cNvPr>
          <p:cNvGrpSpPr/>
          <p:nvPr/>
        </p:nvGrpSpPr>
        <p:grpSpPr>
          <a:xfrm>
            <a:off x="5826257" y="1984023"/>
            <a:ext cx="2284847" cy="1574276"/>
            <a:chOff x="906762" y="2338425"/>
            <a:chExt cx="964355" cy="1142576"/>
          </a:xfrm>
        </p:grpSpPr>
        <p:sp>
          <p:nvSpPr>
            <p:cNvPr id="25" name="Teardrop 24">
              <a:extLst>
                <a:ext uri="{FF2B5EF4-FFF2-40B4-BE49-F238E27FC236}">
                  <a16:creationId xmlns:a16="http://schemas.microsoft.com/office/drawing/2014/main" id="{834EEA23-86A5-5C45-85D1-C46B5497A878}"/>
                </a:ext>
              </a:extLst>
            </p:cNvPr>
            <p:cNvSpPr/>
            <p:nvPr/>
          </p:nvSpPr>
          <p:spPr>
            <a:xfrm rot="19002460">
              <a:off x="906762" y="2338425"/>
              <a:ext cx="964355" cy="1142576"/>
            </a:xfrm>
            <a:prstGeom prst="teardrop">
              <a:avLst>
                <a:gd name="adj" fmla="val 99046"/>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endParaRPr lang="x-none" sz="3200" dirty="0">
                <a:solidFill>
                  <a:srgbClr val="BAE5E4"/>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 name="TextBox 20">
              <a:extLst>
                <a:ext uri="{FF2B5EF4-FFF2-40B4-BE49-F238E27FC236}">
                  <a16:creationId xmlns:a16="http://schemas.microsoft.com/office/drawing/2014/main" id="{CD01F783-8C94-C544-B99C-20B925A47E9E}"/>
                </a:ext>
              </a:extLst>
            </p:cNvPr>
            <p:cNvSpPr txBox="1"/>
            <p:nvPr/>
          </p:nvSpPr>
          <p:spPr>
            <a:xfrm>
              <a:off x="1170698" y="2464228"/>
              <a:ext cx="620154" cy="78182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m</a:t>
              </a:r>
              <a:r>
                <a:rPr lang="x-none" sz="3200" b="1" dirty="0">
                  <a:latin typeface="Times New Roman" panose="02020603050405020304" pitchFamily="18" charset="0"/>
                  <a:ea typeface="Arial-Rounded" panose="020B0500000000000000" pitchFamily="34" charset="0"/>
                  <a:cs typeface="Times New Roman" panose="02020603050405020304" pitchFamily="18" charset="0"/>
                </a:rPr>
                <a:t>ênh </a:t>
              </a:r>
            </a:p>
            <a:p>
              <a:pPr>
                <a:defRPr/>
              </a:pPr>
              <a:r>
                <a:rPr lang="x-none" sz="3200" b="1" dirty="0">
                  <a:latin typeface="Times New Roman" panose="02020603050405020304" pitchFamily="18" charset="0"/>
                  <a:ea typeface="Arial-Rounded" panose="020B0500000000000000" pitchFamily="34" charset="0"/>
                  <a:cs typeface="Times New Roman" panose="02020603050405020304" pitchFamily="18" charset="0"/>
                </a:rPr>
                <a:t>mông</a:t>
              </a:r>
            </a:p>
          </p:txBody>
        </p:sp>
      </p:grpSp>
      <p:sp>
        <p:nvSpPr>
          <p:cNvPr id="22" name="Rounded Rectangle 21">
            <a:extLst>
              <a:ext uri="{FF2B5EF4-FFF2-40B4-BE49-F238E27FC236}">
                <a16:creationId xmlns:a16="http://schemas.microsoft.com/office/drawing/2014/main" id="{FCAA24D0-8968-7647-A584-E07AEF505ABA}"/>
              </a:ext>
            </a:extLst>
          </p:cNvPr>
          <p:cNvSpPr/>
          <p:nvPr/>
        </p:nvSpPr>
        <p:spPr>
          <a:xfrm>
            <a:off x="589142" y="4145978"/>
            <a:ext cx="1617007" cy="476487"/>
          </a:xfrm>
          <a:prstGeom prst="roundRect">
            <a:avLst/>
          </a:prstGeom>
          <a:solidFill>
            <a:schemeClr val="accent1">
              <a:lumMod val="20000"/>
              <a:lumOff val="80000"/>
            </a:schemeClr>
          </a:solidFill>
          <a:ln w="12700">
            <a:solidFill>
              <a:srgbClr val="00206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r>
              <a:rPr lang="x-none"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suối</a:t>
            </a:r>
          </a:p>
        </p:txBody>
      </p:sp>
      <p:sp>
        <p:nvSpPr>
          <p:cNvPr id="23" name="Rounded Rectangle 22">
            <a:extLst>
              <a:ext uri="{FF2B5EF4-FFF2-40B4-BE49-F238E27FC236}">
                <a16:creationId xmlns:a16="http://schemas.microsoft.com/office/drawing/2014/main" id="{0C5F7D34-30FF-3643-BC95-EB686E076932}"/>
              </a:ext>
            </a:extLst>
          </p:cNvPr>
          <p:cNvSpPr/>
          <p:nvPr/>
        </p:nvSpPr>
        <p:spPr>
          <a:xfrm>
            <a:off x="3477090" y="4145978"/>
            <a:ext cx="1617007" cy="476487"/>
          </a:xfrm>
          <a:prstGeom prst="roundRect">
            <a:avLst/>
          </a:prstGeom>
          <a:solidFill>
            <a:schemeClr val="accent1">
              <a:lumMod val="20000"/>
              <a:lumOff val="80000"/>
            </a:schemeClr>
          </a:solidFill>
          <a:ln w="9525">
            <a:solidFill>
              <a:srgbClr val="002060"/>
            </a:solidFill>
          </a:ln>
          <a:effectLst>
            <a:glow rad="635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r>
              <a:rPr lang="x-none"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sông</a:t>
            </a:r>
          </a:p>
        </p:txBody>
      </p:sp>
      <p:sp>
        <p:nvSpPr>
          <p:cNvPr id="24" name="Rounded Rectangle 23">
            <a:extLst>
              <a:ext uri="{FF2B5EF4-FFF2-40B4-BE49-F238E27FC236}">
                <a16:creationId xmlns:a16="http://schemas.microsoft.com/office/drawing/2014/main" id="{EBFB41FE-A86C-D948-ADC8-AE3D41D8AA6F}"/>
              </a:ext>
            </a:extLst>
          </p:cNvPr>
          <p:cNvSpPr/>
          <p:nvPr/>
        </p:nvSpPr>
        <p:spPr>
          <a:xfrm>
            <a:off x="6127740" y="4156685"/>
            <a:ext cx="1617007" cy="476487"/>
          </a:xfrm>
          <a:prstGeom prst="roundRect">
            <a:avLst/>
          </a:prstGeom>
          <a:solidFill>
            <a:schemeClr val="accent1">
              <a:lumMod val="20000"/>
              <a:lumOff val="80000"/>
            </a:schemeClr>
          </a:solidFill>
          <a:ln w="12700">
            <a:solidFill>
              <a:schemeClr val="bg2">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r>
              <a:rPr lang="x-none"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biển</a:t>
            </a:r>
          </a:p>
        </p:txBody>
      </p:sp>
      <p:cxnSp>
        <p:nvCxnSpPr>
          <p:cNvPr id="12" name="Straight Arrow Connector 11">
            <a:extLst>
              <a:ext uri="{FF2B5EF4-FFF2-40B4-BE49-F238E27FC236}">
                <a16:creationId xmlns:a16="http://schemas.microsoft.com/office/drawing/2014/main" id="{D3707695-CEBE-4D98-AC06-27BDD2E75AB4}"/>
              </a:ext>
            </a:extLst>
          </p:cNvPr>
          <p:cNvCxnSpPr>
            <a:cxnSpLocks/>
            <a:endCxn id="22" idx="0"/>
          </p:cNvCxnSpPr>
          <p:nvPr/>
        </p:nvCxnSpPr>
        <p:spPr>
          <a:xfrm>
            <a:off x="1391857" y="3617843"/>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C3D31B1-47C2-496A-942E-240631086B33}"/>
              </a:ext>
            </a:extLst>
          </p:cNvPr>
          <p:cNvCxnSpPr>
            <a:cxnSpLocks/>
          </p:cNvCxnSpPr>
          <p:nvPr/>
        </p:nvCxnSpPr>
        <p:spPr>
          <a:xfrm>
            <a:off x="4194401" y="3634596"/>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C6B9B0-27FF-4147-B3F8-93133BECAB62}"/>
              </a:ext>
            </a:extLst>
          </p:cNvPr>
          <p:cNvCxnSpPr>
            <a:cxnSpLocks/>
          </p:cNvCxnSpPr>
          <p:nvPr/>
        </p:nvCxnSpPr>
        <p:spPr>
          <a:xfrm>
            <a:off x="6767865" y="3634596"/>
            <a:ext cx="5789" cy="52813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6066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500"/>
                                        <p:tgtEl>
                                          <p:spTgt spid="3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B600F577-F819-4602-BCEB-985221633540}"/>
              </a:ext>
            </a:extLst>
          </p:cNvPr>
          <p:cNvSpPr txBox="1"/>
          <p:nvPr/>
        </p:nvSpPr>
        <p:spPr>
          <a:xfrm>
            <a:off x="428505" y="319490"/>
            <a:ext cx="8506008" cy="82375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defRP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Đóng</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ơn</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giọt</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kern="0" dirty="0" err="1">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US" sz="3600" b="1" kern="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600" dirty="0">
              <a:solidFill>
                <a:schemeClr val="accent3"/>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A6176F1-D877-4E3A-91DD-992D2CB4A9EE}"/>
              </a:ext>
            </a:extLst>
          </p:cNvPr>
          <p:cNvSpPr txBox="1"/>
          <p:nvPr/>
        </p:nvSpPr>
        <p:spPr>
          <a:xfrm>
            <a:off x="234462" y="1293513"/>
            <a:ext cx="8700051" cy="4768228"/>
          </a:xfrm>
          <a:prstGeom prst="rect">
            <a:avLst/>
          </a:prstGeom>
          <a:solidFill>
            <a:schemeClr val="accent1">
              <a:lumMod val="40000"/>
              <a:lumOff val="60000"/>
            </a:schemeClr>
          </a:solidFill>
        </p:spPr>
        <p:txBody>
          <a:bodyPr wrap="square" rtlCol="0">
            <a:spAutoFit/>
          </a:bodyPr>
          <a:lstStyle/>
          <a:p>
            <a:pPr algn="just">
              <a:lnSpc>
                <a:spcPct val="120000"/>
              </a:lnSpc>
              <a:defRPr/>
            </a:pPr>
            <a:r>
              <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Tôi là biển cả. Tôi mỗi ngày một mênh mông, bao la, rộng lớn. Nhờ có các em suối, sông góp thành nên tôi mới được như ngày hôm nay. Nhưng bạn mà tôi phải nói lời cảm ơn nhất đ</a:t>
            </a:r>
            <a:r>
              <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ó</a:t>
            </a:r>
            <a:r>
              <a:rPr lang="vi-VN"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 là giọt nước. Nhờ có em ấy – những giọt nước trong veo chảy lượn từ bãi cỏ, qua chân đồi, góp thành sông lớn, sông lớn lại đi ra với tôi nên tôi mới trở nên bao la </a:t>
            </a:r>
            <a:r>
              <a:rPr lang="en-US" sz="3200" b="1" dirty="0" err="1">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rPr>
              <a:t>hùng vĩ.</a:t>
            </a:r>
            <a:endParaRPr lang="en-US" sz="3200" b="1" dirty="0">
              <a:solidFill>
                <a:srgbClr val="213054"/>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5245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74597" y="130069"/>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1355209" y="1508927"/>
            <a:ext cx="679595" cy="442178"/>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 </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034806" y="1143799"/>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104488" y="3429000"/>
            <a:ext cx="679595" cy="41147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784085" y="2946889"/>
            <a:ext cx="5359916" cy="1396511"/>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843325" y="5216604"/>
            <a:ext cx="672512" cy="48398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4515837" y="4974055"/>
            <a:ext cx="4628162" cy="9695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37819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rot="20388086">
            <a:off x="2761783" y="413069"/>
            <a:ext cx="1319764" cy="1071391"/>
          </a:xfrm>
          <a:prstGeom prst="rect">
            <a:avLst/>
          </a:prstGeom>
        </p:spPr>
      </p:pic>
      <p:pic>
        <p:nvPicPr>
          <p:cNvPr id="23" name="图片 22"/>
          <p:cNvPicPr>
            <a:picLocks noChangeAspect="1"/>
          </p:cNvPicPr>
          <p:nvPr/>
        </p:nvPicPr>
        <p:blipFill>
          <a:blip r:embed="rId3"/>
          <a:stretch>
            <a:fillRect/>
          </a:stretch>
        </p:blipFill>
        <p:spPr>
          <a:xfrm>
            <a:off x="1187416" y="690721"/>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4"/>
          <a:stretch>
            <a:fillRect/>
          </a:stretch>
        </p:blipFill>
        <p:spPr>
          <a:xfrm>
            <a:off x="5184776" y="289917"/>
            <a:ext cx="1592643" cy="914039"/>
          </a:xfrm>
          <a:prstGeom prst="rect">
            <a:avLst/>
          </a:prstGeom>
        </p:spPr>
      </p:pic>
      <p:pic>
        <p:nvPicPr>
          <p:cNvPr id="9" name="图片 8"/>
          <p:cNvPicPr>
            <a:picLocks noChangeAspect="1"/>
          </p:cNvPicPr>
          <p:nvPr/>
        </p:nvPicPr>
        <p:blipFill>
          <a:blip r:embed="rId5"/>
          <a:stretch>
            <a:fillRect/>
          </a:stretch>
        </p:blipFill>
        <p:spPr>
          <a:xfrm>
            <a:off x="7329597" y="1924557"/>
            <a:ext cx="2025823" cy="4993478"/>
          </a:xfrm>
          <a:prstGeom prst="rect">
            <a:avLst/>
          </a:prstGeom>
        </p:spPr>
      </p:pic>
      <p:pic>
        <p:nvPicPr>
          <p:cNvPr id="8" name="图片 7"/>
          <p:cNvPicPr>
            <a:picLocks noChangeAspect="1"/>
          </p:cNvPicPr>
          <p:nvPr/>
        </p:nvPicPr>
        <p:blipFill>
          <a:blip r:embed="rId6"/>
          <a:stretch>
            <a:fillRect/>
          </a:stretch>
        </p:blipFill>
        <p:spPr>
          <a:xfrm>
            <a:off x="358453" y="5196679"/>
            <a:ext cx="7918039" cy="1754326"/>
          </a:xfrm>
          <a:prstGeom prst="rect">
            <a:avLst/>
          </a:prstGeom>
        </p:spPr>
      </p:pic>
      <p:pic>
        <p:nvPicPr>
          <p:cNvPr id="10" name="图片 9"/>
          <p:cNvPicPr>
            <a:picLocks noChangeAspect="1"/>
          </p:cNvPicPr>
          <p:nvPr/>
        </p:nvPicPr>
        <p:blipFill>
          <a:blip r:embed="rId7"/>
          <a:stretch>
            <a:fillRect/>
          </a:stretch>
        </p:blipFill>
        <p:spPr>
          <a:xfrm>
            <a:off x="-44416" y="1307728"/>
            <a:ext cx="2961419" cy="5608098"/>
          </a:xfrm>
          <a:prstGeom prst="rect">
            <a:avLst/>
          </a:prstGeom>
        </p:spPr>
      </p:pic>
      <p:pic>
        <p:nvPicPr>
          <p:cNvPr id="7" name="图片 6"/>
          <p:cNvPicPr>
            <a:picLocks noChangeAspect="1"/>
          </p:cNvPicPr>
          <p:nvPr/>
        </p:nvPicPr>
        <p:blipFill>
          <a:blip r:embed="rId8"/>
          <a:stretch>
            <a:fillRect/>
          </a:stretch>
        </p:blipFill>
        <p:spPr>
          <a:xfrm>
            <a:off x="5635349" y="71505"/>
            <a:ext cx="3508651" cy="1754326"/>
          </a:xfrm>
          <a:prstGeom prst="rect">
            <a:avLst/>
          </a:prstGeom>
        </p:spPr>
      </p:pic>
      <p:pic>
        <p:nvPicPr>
          <p:cNvPr id="21" name="图片 20"/>
          <p:cNvPicPr>
            <a:picLocks noChangeAspect="1"/>
          </p:cNvPicPr>
          <p:nvPr/>
        </p:nvPicPr>
        <p:blipFill>
          <a:blip r:embed="rId9"/>
          <a:stretch>
            <a:fillRect/>
          </a:stretch>
        </p:blipFill>
        <p:spPr>
          <a:xfrm>
            <a:off x="23933" y="87001"/>
            <a:ext cx="1292002" cy="753668"/>
          </a:xfrm>
          <a:prstGeom prst="rect">
            <a:avLst/>
          </a:prstGeom>
        </p:spPr>
      </p:pic>
      <p:pic>
        <p:nvPicPr>
          <p:cNvPr id="22" name="图片 21"/>
          <p:cNvPicPr>
            <a:picLocks noChangeAspect="1"/>
          </p:cNvPicPr>
          <p:nvPr/>
        </p:nvPicPr>
        <p:blipFill>
          <a:blip r:embed="rId10"/>
          <a:stretch>
            <a:fillRect/>
          </a:stretch>
        </p:blipFill>
        <p:spPr>
          <a:xfrm>
            <a:off x="9378042" y="353221"/>
            <a:ext cx="573750" cy="337500"/>
          </a:xfrm>
          <a:prstGeom prst="rect">
            <a:avLst/>
          </a:prstGeom>
        </p:spPr>
      </p:pic>
      <p:sp>
        <p:nvSpPr>
          <p:cNvPr id="18" name="矩形 17"/>
          <p:cNvSpPr/>
          <p:nvPr/>
        </p:nvSpPr>
        <p:spPr>
          <a:xfrm>
            <a:off x="1798196" y="2509751"/>
            <a:ext cx="5776084" cy="1754326"/>
          </a:xfrm>
          <a:prstGeom prst="rect">
            <a:avLst/>
          </a:prstGeom>
        </p:spPr>
        <p:txBody>
          <a:bodyPr wrap="square">
            <a:spAutoFit/>
          </a:bodyPr>
          <a:lstStyle/>
          <a:p>
            <a:pPr algn="ctr">
              <a:defRPr/>
            </a:pPr>
            <a:r>
              <a:rPr lang="en-US" altLang="zh-CN" sz="5400" b="1" dirty="0" err="1">
                <a:latin typeface="Times New Roman" panose="02020603050405020304" pitchFamily="18" charset="0"/>
                <a:ea typeface="迷你简雪峰" panose="02010609000101010101" pitchFamily="49" charset="-122"/>
              </a:rPr>
              <a:t>Bài</a:t>
            </a:r>
            <a:r>
              <a:rPr lang="en-US" altLang="zh-CN" sz="5400" b="1" dirty="0">
                <a:latin typeface="Times New Roman" panose="02020603050405020304" pitchFamily="18" charset="0"/>
                <a:ea typeface="迷你简雪峰" panose="02010609000101010101" pitchFamily="49" charset="-122"/>
              </a:rPr>
              <a:t> </a:t>
            </a:r>
            <a:r>
              <a:rPr lang="en-US" altLang="zh-CN" sz="5400" b="1" dirty="0" err="1">
                <a:latin typeface="Times New Roman" panose="02020603050405020304" pitchFamily="18" charset="0"/>
                <a:ea typeface="迷你简雪峰" panose="02010609000101010101" pitchFamily="49" charset="-122"/>
              </a:rPr>
              <a:t>sau</a:t>
            </a:r>
            <a:r>
              <a:rPr lang="en-US" altLang="zh-CN" sz="5400" b="1" dirty="0">
                <a:latin typeface="Times New Roman" panose="02020603050405020304" pitchFamily="18" charset="0"/>
                <a:ea typeface="迷你简雪峰" panose="02010609000101010101" pitchFamily="49" charset="-122"/>
              </a:rPr>
              <a:t>: </a:t>
            </a:r>
            <a:r>
              <a:rPr lang="en-US" altLang="zh-CN" sz="5400" b="1" dirty="0" err="1">
                <a:latin typeface="Times New Roman" panose="02020603050405020304" pitchFamily="18" charset="0"/>
                <a:ea typeface="迷你简雪峰" panose="02010609000101010101" pitchFamily="49" charset="-122"/>
              </a:rPr>
              <a:t>Mùa</a:t>
            </a:r>
            <a:r>
              <a:rPr lang="en-US" altLang="zh-CN" sz="5400" b="1" dirty="0">
                <a:latin typeface="Times New Roman" panose="02020603050405020304" pitchFamily="18" charset="0"/>
                <a:ea typeface="迷你简雪峰" panose="02010609000101010101" pitchFamily="49" charset="-122"/>
              </a:rPr>
              <a:t> </a:t>
            </a:r>
            <a:r>
              <a:rPr lang="en-US" altLang="zh-CN" sz="5400" b="1" dirty="0" err="1">
                <a:latin typeface="Times New Roman" panose="02020603050405020304" pitchFamily="18" charset="0"/>
                <a:ea typeface="迷你简雪峰" panose="02010609000101010101" pitchFamily="49" charset="-122"/>
              </a:rPr>
              <a:t>vàng</a:t>
            </a:r>
            <a:r>
              <a:rPr lang="en-US" altLang="zh-CN" sz="5400" b="1" dirty="0">
                <a:latin typeface="Times New Roman" panose="02020603050405020304" pitchFamily="18" charset="0"/>
                <a:ea typeface="迷你简雪峰" panose="02010609000101010101" pitchFamily="49" charset="-122"/>
              </a:rPr>
              <a:t> (</a:t>
            </a:r>
            <a:r>
              <a:rPr lang="en-US" altLang="zh-CN" sz="5400" b="1" dirty="0" err="1">
                <a:latin typeface="Times New Roman" panose="02020603050405020304" pitchFamily="18" charset="0"/>
                <a:ea typeface="迷你简雪峰" panose="02010609000101010101" pitchFamily="49" charset="-122"/>
              </a:rPr>
              <a:t>trang</a:t>
            </a:r>
            <a:r>
              <a:rPr lang="en-US" altLang="zh-CN" sz="5400" b="1" dirty="0">
                <a:latin typeface="Times New Roman" panose="02020603050405020304" pitchFamily="18" charset="0"/>
                <a:ea typeface="迷你简雪峰" panose="02010609000101010101" pitchFamily="49" charset="-122"/>
              </a:rPr>
              <a:t> 26)</a:t>
            </a:r>
            <a:endParaRPr lang="zh-CN" altLang="en-US" sz="5400" b="1" dirty="0">
              <a:latin typeface="Times New Roman" panose="02020603050405020304" pitchFamily="18" charset="0"/>
              <a:ea typeface="迷你简雪峰"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62" y="-287766"/>
            <a:ext cx="10766099" cy="6704415"/>
          </a:xfrm>
          <a:prstGeom prst="rect">
            <a:avLst/>
          </a:prstGeom>
        </p:spPr>
      </p:pic>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15556" y="870993"/>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852742" y="2727900"/>
            <a:ext cx="7633146" cy="1569660"/>
          </a:xfrm>
          <a:prstGeom prst="rect">
            <a:avLst/>
          </a:prstGeom>
          <a:noFill/>
        </p:spPr>
        <p:txBody>
          <a:bodyPr wrap="square" rtlCol="0">
            <a:spAutoFit/>
          </a:bodyPr>
          <a:lstStyle/>
          <a:p>
            <a:pPr algn="ctr">
              <a:lnSpc>
                <a:spcPct val="150000"/>
              </a:lnSpc>
              <a:defRPr/>
            </a:pPr>
            <a:r>
              <a:rPr lang="en-US" sz="3200" b="1" dirty="0" err="1">
                <a:solidFill>
                  <a:srgbClr val="FF0000"/>
                </a:solidFill>
                <a:latin typeface="HP001 4 hàng" panose="020B0603050302020204" pitchFamily="34" charset="0"/>
              </a:rPr>
              <a:t>Tạm</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biệt</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và</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hẹn</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gặp</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lại</a:t>
            </a:r>
            <a:r>
              <a:rPr lang="en-US" sz="3200" b="1" dirty="0">
                <a:solidFill>
                  <a:srgbClr val="FF0000"/>
                </a:solidFill>
                <a:latin typeface="HP001 4 hàng" panose="020B0603050302020204" pitchFamily="34" charset="0"/>
              </a:rPr>
              <a:t> </a:t>
            </a:r>
          </a:p>
          <a:p>
            <a:pPr algn="ctr">
              <a:lnSpc>
                <a:spcPct val="150000"/>
              </a:lnSpc>
              <a:defRPr/>
            </a:pPr>
            <a:r>
              <a:rPr lang="en-US" sz="3200" b="1" dirty="0" err="1">
                <a:solidFill>
                  <a:srgbClr val="FF0000"/>
                </a:solidFill>
                <a:latin typeface="HP001 4 hàng" panose="020B0603050302020204" pitchFamily="34" charset="0"/>
              </a:rPr>
              <a:t>các</a:t>
            </a:r>
            <a:r>
              <a:rPr lang="en-US" sz="3200" b="1" dirty="0">
                <a:solidFill>
                  <a:srgbClr val="FF0000"/>
                </a:solidFill>
                <a:latin typeface="HP001 4 hàng" panose="020B0603050302020204" pitchFamily="34" charset="0"/>
              </a:rPr>
              <a:t> con </a:t>
            </a:r>
            <a:r>
              <a:rPr lang="en-US" sz="3200" b="1" dirty="0" err="1">
                <a:solidFill>
                  <a:srgbClr val="FF0000"/>
                </a:solidFill>
                <a:latin typeface="HP001 4 hàng" panose="020B0603050302020204" pitchFamily="34" charset="0"/>
              </a:rPr>
              <a:t>vào</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những</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tiết</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học</a:t>
            </a:r>
            <a:r>
              <a:rPr lang="en-US" sz="3200" b="1" dirty="0">
                <a:solidFill>
                  <a:srgbClr val="FF0000"/>
                </a:solidFill>
                <a:latin typeface="HP001 4 hàng" panose="020B0603050302020204" pitchFamily="34" charset="0"/>
              </a:rPr>
              <a:t> </a:t>
            </a:r>
            <a:r>
              <a:rPr lang="en-US" sz="3200" b="1" dirty="0" err="1">
                <a:solidFill>
                  <a:srgbClr val="FF0000"/>
                </a:solidFill>
                <a:latin typeface="HP001 4 hàng" panose="020B0603050302020204" pitchFamily="34" charset="0"/>
              </a:rPr>
              <a:t>sau</a:t>
            </a:r>
            <a:r>
              <a:rPr lang="en-US" sz="3200" b="1" dirty="0">
                <a:solidFill>
                  <a:srgbClr val="FF0000"/>
                </a:solidFill>
                <a:latin typeface="HP001 4 hàng" panose="020B0603050302020204" pitchFamily="34" charset="0"/>
              </a:rPr>
              <a:t>!</a:t>
            </a:r>
          </a:p>
        </p:txBody>
      </p:sp>
      <p:pic>
        <p:nvPicPr>
          <p:cNvPr id="12" name="图片 14340" descr="28"/>
          <p:cNvPicPr>
            <a:picLocks noChangeAspect="1"/>
          </p:cNvPicPr>
          <p:nvPr/>
        </p:nvPicPr>
        <p:blipFill>
          <a:blip r:embed="rId5"/>
          <a:stretch>
            <a:fillRect/>
          </a:stretch>
        </p:blipFill>
        <p:spPr>
          <a:xfrm>
            <a:off x="6336334" y="5053004"/>
            <a:ext cx="2010497" cy="1574708"/>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655936" y="291982"/>
            <a:ext cx="1363753" cy="2025375"/>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2353" y="441351"/>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600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780052" y="759797"/>
            <a:ext cx="1229781" cy="584775"/>
            <a:chOff x="369343" y="617893"/>
            <a:chExt cx="1613647" cy="438581"/>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438581"/>
            </a:xfrm>
            <a:prstGeom prst="rect">
              <a:avLst/>
            </a:prstGeom>
            <a:noFill/>
          </p:spPr>
          <p:txBody>
            <a:bodyPr wrap="square" rtlCol="0">
              <a:spAutoFit/>
            </a:bodyPr>
            <a:lstStyle/>
            <a:p>
              <a:r>
                <a:rPr lang="en-US" sz="3200" dirty="0">
                  <a:solidFill>
                    <a:schemeClr val="accent1">
                      <a:lumMod val="50000"/>
                    </a:schemeClr>
                  </a:solidFill>
                  <a:latin typeface="Times New Roman" panose="02020603050405020304" pitchFamily="18" charset="0"/>
                  <a:cs typeface="Times New Roman" panose="02020603050405020304" pitchFamily="18" charset="0"/>
                </a:rPr>
                <a:t>BÀI 5</a:t>
              </a:r>
            </a:p>
          </p:txBody>
        </p:sp>
        <p:sp>
          <p:nvSpPr>
            <p:cNvPr id="4" name="TextBox 3">
              <a:extLst>
                <a:ext uri="{FF2B5EF4-FFF2-40B4-BE49-F238E27FC236}">
                  <a16:creationId xmlns:a16="http://schemas.microsoft.com/office/drawing/2014/main" id="{31A601FE-6892-4EC6-ACDD-75D395FCC956}"/>
                </a:ext>
              </a:extLst>
            </p:cNvPr>
            <p:cNvSpPr txBox="1"/>
            <p:nvPr/>
          </p:nvSpPr>
          <p:spPr>
            <a:xfrm>
              <a:off x="369343" y="617893"/>
              <a:ext cx="1613647" cy="438581"/>
            </a:xfrm>
            <a:prstGeom prst="rect">
              <a:avLst/>
            </a:prstGeom>
            <a:noFill/>
          </p:spPr>
          <p:txBody>
            <a:bodyPr wrap="square" rtlCol="0">
              <a:spAutoFit/>
            </a:bodyPr>
            <a:lstStyle/>
            <a:p>
              <a:r>
                <a:rPr lang="en-US" sz="3200" dirty="0">
                  <a:solidFill>
                    <a:schemeClr val="accent1"/>
                  </a:solidFill>
                  <a:latin typeface="Times New Roman" panose="02020603050405020304" pitchFamily="18" charset="0"/>
                  <a:cs typeface="Times New Roman" panose="02020603050405020304" pitchFamily="18" charset="0"/>
                </a:rPr>
                <a:t>BÀI 5</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82338" y="1470789"/>
            <a:ext cx="947322" cy="520389"/>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253713" y="2179095"/>
            <a:ext cx="7501667" cy="615549"/>
          </a:xfrm>
          <a:prstGeom prst="rect">
            <a:avLst/>
          </a:prstGeom>
          <a:noFill/>
        </p:spPr>
        <p:txBody>
          <a:bodyPr wrap="square" lIns="121917" tIns="60958" rIns="121917" bIns="60958" rtlCol="0">
            <a:spAutoFit/>
          </a:bodyPr>
          <a:lstStyle/>
          <a:p>
            <a:pPr algn="just"/>
            <a:r>
              <a:rPr lang="vi-VN" sz="3200" b="1" dirty="0">
                <a:latin typeface="Times New Roman" panose="02020603050405020304" pitchFamily="18" charset="0"/>
                <a:cs typeface="Times New Roman" panose="02020603050405020304" pitchFamily="18" charset="0"/>
              </a:rPr>
              <a:t>Theo em, nước mưa rơi xuống sẽ đi đâu? </a:t>
            </a:r>
          </a:p>
        </p:txBody>
      </p:sp>
      <p:sp>
        <p:nvSpPr>
          <p:cNvPr id="13" name="TextBox 12">
            <a:extLst>
              <a:ext uri="{FF2B5EF4-FFF2-40B4-BE49-F238E27FC236}">
                <a16:creationId xmlns:a16="http://schemas.microsoft.com/office/drawing/2014/main" id="{7B5B728C-6E08-431C-95CB-497657ACF5B5}"/>
              </a:ext>
            </a:extLst>
          </p:cNvPr>
          <p:cNvSpPr txBox="1"/>
          <p:nvPr/>
        </p:nvSpPr>
        <p:spPr>
          <a:xfrm>
            <a:off x="1931946" y="793829"/>
            <a:ext cx="7349250" cy="738660"/>
          </a:xfrm>
          <a:prstGeom prst="rect">
            <a:avLst/>
          </a:prstGeom>
          <a:noFill/>
        </p:spPr>
        <p:txBody>
          <a:bodyPr wrap="square" lIns="121917" tIns="60958" rIns="121917" bIns="60958" rtlCol="0">
            <a:spAutoFit/>
          </a:bodyPr>
          <a:lstStyle/>
          <a:p>
            <a:pPr algn="ctr"/>
            <a:r>
              <a:rPr lang="vi-VN" sz="4000" b="1" dirty="0">
                <a:solidFill>
                  <a:schemeClr val="bg1"/>
                </a:solidFill>
                <a:latin typeface="Times New Roman" panose="02020603050405020304" pitchFamily="18" charset="0"/>
                <a:cs typeface="Times New Roman" panose="02020603050405020304" pitchFamily="18" charset="0"/>
              </a:rPr>
              <a:t>GIỌT NƯỚC VÀ BIỂN LỚN</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687DF9C-162B-224B-976E-3EB4697257A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6000"/>
                    </a14:imgEffect>
                    <a14:imgEffect>
                      <a14:saturation sat="200000"/>
                    </a14:imgEffect>
                  </a14:imgLayer>
                </a14:imgProps>
              </a:ext>
            </a:extLst>
          </a:blip>
          <a:srcRect t="3805"/>
          <a:stretch/>
        </p:blipFill>
        <p:spPr>
          <a:xfrm>
            <a:off x="0" y="2883799"/>
            <a:ext cx="9144000" cy="3974201"/>
          </a:xfrm>
          <a:prstGeom prst="round2SameRect">
            <a:avLst>
              <a:gd name="adj1" fmla="val 0"/>
              <a:gd name="adj2" fmla="val 29971"/>
            </a:avLst>
          </a:prstGeom>
        </p:spPr>
      </p:pic>
    </p:spTree>
    <p:custDataLst>
      <p:tags r:id="rId1"/>
    </p:custDataLst>
    <p:extLst>
      <p:ext uri="{BB962C8B-B14F-4D97-AF65-F5344CB8AC3E}">
        <p14:creationId xmlns:p14="http://schemas.microsoft.com/office/powerpoint/2010/main" val="3696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74597" y="130069"/>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1355209" y="1508927"/>
            <a:ext cx="679595" cy="442178"/>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01</a:t>
            </a:r>
            <a:r>
              <a:rPr lang="en-US" altLang="zh-CN"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 </a:t>
            </a:r>
            <a:endParaRPr lang="zh-CN" altLang="en-US" sz="32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034806" y="1143799"/>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ràng</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ngắt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nghỉ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hơi</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nhịp</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3104488" y="3429000"/>
            <a:ext cx="679595" cy="41147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3784085" y="2946889"/>
            <a:ext cx="5359916" cy="1396511"/>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0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zh-CN"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0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isḻîḓè">
            <a:extLst>
              <a:ext uri="{FF2B5EF4-FFF2-40B4-BE49-F238E27FC236}">
                <a16:creationId xmlns:a16="http://schemas.microsoft.com/office/drawing/2014/main" id="{1380D21F-97BD-43C0-80EB-5174AA5D5A43}"/>
              </a:ext>
            </a:extLst>
          </p:cNvPr>
          <p:cNvSpPr/>
          <p:nvPr/>
        </p:nvSpPr>
        <p:spPr bwMode="auto">
          <a:xfrm>
            <a:off x="3843325" y="5216604"/>
            <a:ext cx="672512" cy="48398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rPr>
              <a:t>03</a:t>
            </a:r>
            <a:endParaRPr lang="zh-CN" altLang="en-US" sz="2800" b="1" dirty="0">
              <a:solidFill>
                <a:schemeClr val="tx1">
                  <a:lumMod val="50000"/>
                </a:schemeClr>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0" name="isḻîḓè">
            <a:extLst>
              <a:ext uri="{FF2B5EF4-FFF2-40B4-BE49-F238E27FC236}">
                <a16:creationId xmlns:a16="http://schemas.microsoft.com/office/drawing/2014/main" id="{CC18E718-57BD-48E6-81A4-E988EC090412}"/>
              </a:ext>
            </a:extLst>
          </p:cNvPr>
          <p:cNvSpPr/>
          <p:nvPr/>
        </p:nvSpPr>
        <p:spPr bwMode="auto">
          <a:xfrm>
            <a:off x="4515837" y="4974055"/>
            <a:ext cx="4628162" cy="969545"/>
          </a:xfrm>
          <a:prstGeom prst="roundRect">
            <a:avLst>
              <a:gd name="adj" fmla="val 46371"/>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eaLnBrk="0" hangingPunct="0"/>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200" b="1" dirty="0" err="1">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altLang="zh-CN"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zh-CN" altLang="en-US" sz="3200" b="1"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9339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2AABAE-C4B4-489C-864D-B4EF3D225541}"/>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59643" y="180614"/>
            <a:ext cx="471877" cy="425576"/>
          </a:xfrm>
          <a:prstGeom prst="rect">
            <a:avLst/>
          </a:prstGeom>
        </p:spPr>
      </p:pic>
      <p:sp>
        <p:nvSpPr>
          <p:cNvPr id="4" name="TextBox 3">
            <a:extLst>
              <a:ext uri="{FF2B5EF4-FFF2-40B4-BE49-F238E27FC236}">
                <a16:creationId xmlns:a16="http://schemas.microsoft.com/office/drawing/2014/main" id="{15014618-64D2-4240-86D3-EF559CB968A1}"/>
              </a:ext>
            </a:extLst>
          </p:cNvPr>
          <p:cNvSpPr txBox="1"/>
          <p:nvPr/>
        </p:nvSpPr>
        <p:spPr>
          <a:xfrm>
            <a:off x="2033841" y="393402"/>
            <a:ext cx="5853424" cy="584775"/>
          </a:xfrm>
          <a:prstGeom prst="rect">
            <a:avLst/>
          </a:prstGeom>
          <a:noFill/>
        </p:spPr>
        <p:txBody>
          <a:bodyPr wrap="square" rtlCol="0">
            <a:spAutoFit/>
          </a:bodyPr>
          <a:lstStyle/>
          <a:p>
            <a:pPr algn="ctr"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5" name="TextBox 4">
            <a:extLst>
              <a:ext uri="{FF2B5EF4-FFF2-40B4-BE49-F238E27FC236}">
                <a16:creationId xmlns:a16="http://schemas.microsoft.com/office/drawing/2014/main" id="{BB594209-9A43-44B6-A0F1-F7F3CCE100A0}"/>
              </a:ext>
            </a:extLst>
          </p:cNvPr>
          <p:cNvSpPr txBox="1"/>
          <p:nvPr/>
        </p:nvSpPr>
        <p:spPr>
          <a:xfrm>
            <a:off x="346347" y="1132522"/>
            <a:ext cx="3043502" cy="2554545"/>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6" name="TextBox 5">
            <a:extLst>
              <a:ext uri="{FF2B5EF4-FFF2-40B4-BE49-F238E27FC236}">
                <a16:creationId xmlns:a16="http://schemas.microsoft.com/office/drawing/2014/main" id="{45BACB7D-33D8-4123-ACFF-BA9303A8DC84}"/>
              </a:ext>
            </a:extLst>
          </p:cNvPr>
          <p:cNvSpPr txBox="1"/>
          <p:nvPr/>
        </p:nvSpPr>
        <p:spPr>
          <a:xfrm>
            <a:off x="4523158" y="1172537"/>
            <a:ext cx="4795365" cy="2062103"/>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7" name="TextBox 6">
            <a:extLst>
              <a:ext uri="{FF2B5EF4-FFF2-40B4-BE49-F238E27FC236}">
                <a16:creationId xmlns:a16="http://schemas.microsoft.com/office/drawing/2014/main" id="{00E45754-9B0E-45EA-9CE6-0174F42558E1}"/>
              </a:ext>
            </a:extLst>
          </p:cNvPr>
          <p:cNvSpPr txBox="1"/>
          <p:nvPr/>
        </p:nvSpPr>
        <p:spPr>
          <a:xfrm>
            <a:off x="4744785" y="3845539"/>
            <a:ext cx="4319205" cy="2062103"/>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8" name="TextBox 7">
            <a:extLst>
              <a:ext uri="{FF2B5EF4-FFF2-40B4-BE49-F238E27FC236}">
                <a16:creationId xmlns:a16="http://schemas.microsoft.com/office/drawing/2014/main" id="{F842CFCF-C077-4773-917F-B6BAB0B0C1A7}"/>
              </a:ext>
            </a:extLst>
          </p:cNvPr>
          <p:cNvSpPr txBox="1"/>
          <p:nvPr/>
        </p:nvSpPr>
        <p:spPr>
          <a:xfrm>
            <a:off x="6456716" y="5906440"/>
            <a:ext cx="1989647" cy="461665"/>
          </a:xfrm>
          <a:prstGeom prst="rect">
            <a:avLst/>
          </a:prstGeom>
          <a:noFill/>
        </p:spPr>
        <p:txBody>
          <a:bodyPr wrap="none" rtlCol="0">
            <a:spAutoFit/>
          </a:bodyPr>
          <a:lstStyle/>
          <a:p>
            <a:pPr defTabSz="1219170">
              <a:buClr>
                <a:srgbClr val="000000"/>
              </a:buClr>
              <a:defRPr/>
            </a:pPr>
            <a:r>
              <a:rPr lang="x-none" sz="2400" b="1"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10" name="TextBox 9">
            <a:extLst>
              <a:ext uri="{FF2B5EF4-FFF2-40B4-BE49-F238E27FC236}">
                <a16:creationId xmlns:a16="http://schemas.microsoft.com/office/drawing/2014/main" id="{324C1FCE-C8FB-4F27-8759-9F6FF9896A10}"/>
              </a:ext>
            </a:extLst>
          </p:cNvPr>
          <p:cNvSpPr txBox="1"/>
          <p:nvPr/>
        </p:nvSpPr>
        <p:spPr>
          <a:xfrm>
            <a:off x="346347" y="3841413"/>
            <a:ext cx="4176811" cy="2062103"/>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spTree>
    <p:extLst>
      <p:ext uri="{BB962C8B-B14F-4D97-AF65-F5344CB8AC3E}">
        <p14:creationId xmlns:p14="http://schemas.microsoft.com/office/powerpoint/2010/main" val="2166805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474F4-B19F-4EEB-BB26-B28649CB653B}"/>
              </a:ext>
            </a:extLst>
          </p:cNvPr>
          <p:cNvSpPr txBox="1"/>
          <p:nvPr/>
        </p:nvSpPr>
        <p:spPr>
          <a:xfrm>
            <a:off x="1818073" y="384552"/>
            <a:ext cx="5853424" cy="584775"/>
          </a:xfrm>
          <a:prstGeom prst="rect">
            <a:avLst/>
          </a:prstGeom>
          <a:noFill/>
        </p:spPr>
        <p:txBody>
          <a:bodyPr wrap="square" rtlCol="0">
            <a:spAutoFit/>
          </a:bodyPr>
          <a:lstStyle/>
          <a:p>
            <a:pPr algn="ctr"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GIỌT NƯỚC VÀ BIỂN LỚN.</a:t>
            </a:r>
          </a:p>
        </p:txBody>
      </p:sp>
      <p:sp>
        <p:nvSpPr>
          <p:cNvPr id="3" name="TextBox 2">
            <a:extLst>
              <a:ext uri="{FF2B5EF4-FFF2-40B4-BE49-F238E27FC236}">
                <a16:creationId xmlns:a16="http://schemas.microsoft.com/office/drawing/2014/main" id="{ED762D14-FC20-4344-BB72-136AEDD47231}"/>
              </a:ext>
            </a:extLst>
          </p:cNvPr>
          <p:cNvSpPr txBox="1"/>
          <p:nvPr/>
        </p:nvSpPr>
        <p:spPr>
          <a:xfrm>
            <a:off x="713032" y="1072282"/>
            <a:ext cx="2563442" cy="2554545"/>
          </a:xfrm>
          <a:prstGeom prst="rect">
            <a:avLst/>
          </a:prstGeom>
          <a:noFill/>
        </p:spPr>
        <p:txBody>
          <a:bodyPr wrap="square" rtlCol="0">
            <a:spAutoFit/>
          </a:bodyPr>
          <a:lstStyle/>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Tí ta tí tách </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Mưa rơi</a:t>
            </a:r>
          </a:p>
          <a:p>
            <a:pPr marL="59265" defTabSz="1219170">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Rơi rơi.</a:t>
            </a:r>
          </a:p>
        </p:txBody>
      </p:sp>
      <p:sp>
        <p:nvSpPr>
          <p:cNvPr id="4" name="TextBox 3">
            <a:extLst>
              <a:ext uri="{FF2B5EF4-FFF2-40B4-BE49-F238E27FC236}">
                <a16:creationId xmlns:a16="http://schemas.microsoft.com/office/drawing/2014/main" id="{8604972B-BA93-4936-A2AC-EE66296093FF}"/>
              </a:ext>
            </a:extLst>
          </p:cNvPr>
          <p:cNvSpPr txBox="1"/>
          <p:nvPr/>
        </p:nvSpPr>
        <p:spPr>
          <a:xfrm>
            <a:off x="4516257" y="1116748"/>
            <a:ext cx="4502014" cy="2062103"/>
          </a:xfrm>
          <a:prstGeom prst="rect">
            <a:avLst/>
          </a:prstGeom>
          <a:noFill/>
        </p:spPr>
        <p:txBody>
          <a:bodyPr wrap="square" rtlCol="0">
            <a:spAutoFit/>
          </a:bodyPr>
          <a:lstStyle/>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buClr>
                <a:srgbClr val="000000"/>
              </a:buClr>
              <a:defRPr/>
            </a:pPr>
            <a:r>
              <a:rPr lang="vi-VN" sz="3200" b="1" kern="0" dirty="0">
                <a:solidFill>
                  <a:srgbClr val="008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sp>
        <p:nvSpPr>
          <p:cNvPr id="5" name="TextBox 4">
            <a:extLst>
              <a:ext uri="{FF2B5EF4-FFF2-40B4-BE49-F238E27FC236}">
                <a16:creationId xmlns:a16="http://schemas.microsoft.com/office/drawing/2014/main" id="{A41BF7BD-3999-4FE8-A5A8-A6D147B67417}"/>
              </a:ext>
            </a:extLst>
          </p:cNvPr>
          <p:cNvSpPr txBox="1"/>
          <p:nvPr/>
        </p:nvSpPr>
        <p:spPr>
          <a:xfrm>
            <a:off x="4921731" y="3700537"/>
            <a:ext cx="4291541" cy="2062103"/>
          </a:xfrm>
          <a:prstGeom prst="rect">
            <a:avLst/>
          </a:prstGeom>
          <a:noFill/>
        </p:spPr>
        <p:txBody>
          <a:bodyPr wrap="square" rtlCol="0">
            <a:spAutoFit/>
          </a:bodyPr>
          <a:lstStyle/>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ơi, có biết</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Biển lớn vô cùng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Từng giọt nước trong</a:t>
            </a:r>
          </a:p>
          <a:p>
            <a:pPr marL="59265" defTabSz="1219170">
              <a:buClr>
                <a:srgbClr val="000000"/>
              </a:buClr>
              <a:defRPr/>
            </a:pPr>
            <a:r>
              <a:rPr lang="vi-VN" sz="3200" b="1" kern="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sym typeface="Arial"/>
              </a:rPr>
              <a:t>Làm nên biển đấy!</a:t>
            </a:r>
          </a:p>
        </p:txBody>
      </p:sp>
      <p:sp>
        <p:nvSpPr>
          <p:cNvPr id="6" name="TextBox 5">
            <a:extLst>
              <a:ext uri="{FF2B5EF4-FFF2-40B4-BE49-F238E27FC236}">
                <a16:creationId xmlns:a16="http://schemas.microsoft.com/office/drawing/2014/main" id="{4DCA3712-CB45-40C9-8985-1025FD9904C9}"/>
              </a:ext>
            </a:extLst>
          </p:cNvPr>
          <p:cNvSpPr txBox="1"/>
          <p:nvPr/>
        </p:nvSpPr>
        <p:spPr>
          <a:xfrm>
            <a:off x="6639596" y="5741252"/>
            <a:ext cx="1989647" cy="461665"/>
          </a:xfrm>
          <a:prstGeom prst="rect">
            <a:avLst/>
          </a:prstGeom>
          <a:noFill/>
        </p:spPr>
        <p:txBody>
          <a:bodyPr wrap="none" rtlCol="0">
            <a:spAutoFit/>
          </a:bodyPr>
          <a:lstStyle/>
          <a:p>
            <a:pPr defTabSz="1219170">
              <a:buClr>
                <a:srgbClr val="000000"/>
              </a:buClr>
              <a:defRPr/>
            </a:pPr>
            <a:r>
              <a:rPr lang="x-none" sz="2400" b="1" i="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(Nguyễn Bao)</a:t>
            </a:r>
          </a:p>
        </p:txBody>
      </p:sp>
      <p:sp>
        <p:nvSpPr>
          <p:cNvPr id="7" name="TextBox 6">
            <a:extLst>
              <a:ext uri="{FF2B5EF4-FFF2-40B4-BE49-F238E27FC236}">
                <a16:creationId xmlns:a16="http://schemas.microsoft.com/office/drawing/2014/main" id="{A4A5FD54-8BC5-4A1A-8B67-46F6EB73E7A1}"/>
              </a:ext>
            </a:extLst>
          </p:cNvPr>
          <p:cNvSpPr txBox="1"/>
          <p:nvPr/>
        </p:nvSpPr>
        <p:spPr>
          <a:xfrm>
            <a:off x="514757" y="3774248"/>
            <a:ext cx="4795365" cy="2062103"/>
          </a:xfrm>
          <a:prstGeom prst="rect">
            <a:avLst/>
          </a:prstGeom>
          <a:noFill/>
        </p:spPr>
        <p:txBody>
          <a:bodyPr wrap="square" rtlCol="0">
            <a:spAutoFit/>
          </a:bodyPr>
          <a:lstStyle/>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buClr>
                <a:srgbClr val="000000"/>
              </a:buClr>
              <a:defRPr/>
            </a:pPr>
            <a:r>
              <a:rPr lang="vi-VN" sz="3200" b="1" kern="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8" name="Picture 7">
            <a:extLst>
              <a:ext uri="{FF2B5EF4-FFF2-40B4-BE49-F238E27FC236}">
                <a16:creationId xmlns:a16="http://schemas.microsoft.com/office/drawing/2014/main" id="{1012B401-396C-4A56-9696-2BBEA8B83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36" y="1255374"/>
            <a:ext cx="305305" cy="288505"/>
          </a:xfrm>
          <a:prstGeom prst="rect">
            <a:avLst/>
          </a:prstGeom>
        </p:spPr>
      </p:pic>
      <p:pic>
        <p:nvPicPr>
          <p:cNvPr id="9" name="Picture 8">
            <a:extLst>
              <a:ext uri="{FF2B5EF4-FFF2-40B4-BE49-F238E27FC236}">
                <a16:creationId xmlns:a16="http://schemas.microsoft.com/office/drawing/2014/main" id="{0A3938FD-90B7-4A7C-96C5-F453D69EC458}"/>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51193" y="3923317"/>
            <a:ext cx="288505" cy="288505"/>
          </a:xfrm>
          <a:prstGeom prst="rect">
            <a:avLst/>
          </a:prstGeom>
        </p:spPr>
      </p:pic>
      <p:pic>
        <p:nvPicPr>
          <p:cNvPr id="10" name="Picture 9">
            <a:extLst>
              <a:ext uri="{FF2B5EF4-FFF2-40B4-BE49-F238E27FC236}">
                <a16:creationId xmlns:a16="http://schemas.microsoft.com/office/drawing/2014/main" id="{B28B2213-089F-4278-AC25-FE5CA34BB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751" y="1255374"/>
            <a:ext cx="288505" cy="288505"/>
          </a:xfrm>
          <a:prstGeom prst="rect">
            <a:avLst/>
          </a:prstGeom>
        </p:spPr>
      </p:pic>
      <p:pic>
        <p:nvPicPr>
          <p:cNvPr id="11" name="Picture 10">
            <a:extLst>
              <a:ext uri="{FF2B5EF4-FFF2-40B4-BE49-F238E27FC236}">
                <a16:creationId xmlns:a16="http://schemas.microsoft.com/office/drawing/2014/main" id="{06D1E8A1-1D56-4038-BD6E-A63B4566D91C}"/>
              </a:ext>
            </a:extLst>
          </p:cNvPr>
          <p:cNvPicPr>
            <a:picLocks noChangeAspect="1"/>
          </p:cNvPicPr>
          <p:nvPr/>
        </p:nvPicPr>
        <p:blipFill rotWithShape="1">
          <a:blip r:embed="rId6"/>
          <a:srcRect l="26090" t="28446" r="16812" b="22809"/>
          <a:stretch/>
        </p:blipFill>
        <p:spPr>
          <a:xfrm>
            <a:off x="4516256" y="3840836"/>
            <a:ext cx="377733" cy="415506"/>
          </a:xfrm>
          <a:prstGeom prst="rect">
            <a:avLst/>
          </a:prstGeom>
        </p:spPr>
      </p:pic>
    </p:spTree>
    <p:extLst>
      <p:ext uri="{BB962C8B-B14F-4D97-AF65-F5344CB8AC3E}">
        <p14:creationId xmlns:p14="http://schemas.microsoft.com/office/powerpoint/2010/main" val="2834962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0EDDE9-022C-4C11-BA51-E5B179E8041B}"/>
              </a:ext>
            </a:extLst>
          </p:cNvPr>
          <p:cNvSpPr/>
          <p:nvPr/>
        </p:nvSpPr>
        <p:spPr>
          <a:xfrm>
            <a:off x="2852567" y="654699"/>
            <a:ext cx="2503210" cy="3621441"/>
          </a:xfrm>
          <a:prstGeom prst="rect">
            <a:avLst/>
          </a:prstGeom>
        </p:spPr>
        <p:txBody>
          <a:bodyPr wrap="square">
            <a:spAutoFit/>
          </a:bodyPr>
          <a:lstStyle/>
          <a:p>
            <a:pPr marL="44450">
              <a:lnSpc>
                <a:spcPct val="130000"/>
              </a:lnSpc>
              <a:defRPr/>
            </a:pP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Tí ta tí tách </a:t>
            </a:r>
          </a:p>
          <a:p>
            <a:pPr marL="44450">
              <a:lnSpc>
                <a:spcPct val="130000"/>
              </a:lnSpc>
              <a:defRPr/>
            </a:pP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Từng giọt</a:t>
            </a:r>
          </a:p>
          <a:p>
            <a:pPr marL="44450">
              <a:lnSpc>
                <a:spcPct val="130000"/>
              </a:lnSpc>
              <a:defRPr/>
            </a:pP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Từng giọt</a:t>
            </a:r>
          </a:p>
          <a:p>
            <a:pPr marL="44450">
              <a:lnSpc>
                <a:spcPct val="130000"/>
              </a:lnSpc>
              <a:defRPr/>
            </a:pP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Mưa rơi</a:t>
            </a:r>
          </a:p>
          <a:p>
            <a:pPr marL="44450">
              <a:lnSpc>
                <a:spcPct val="130000"/>
              </a:lnSpc>
              <a:defRPr/>
            </a:pPr>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Rơi rơi.</a:t>
            </a:r>
          </a:p>
        </p:txBody>
      </p:sp>
      <p:cxnSp>
        <p:nvCxnSpPr>
          <p:cNvPr id="3" name="Straight Connector 2">
            <a:extLst>
              <a:ext uri="{FF2B5EF4-FFF2-40B4-BE49-F238E27FC236}">
                <a16:creationId xmlns:a16="http://schemas.microsoft.com/office/drawing/2014/main" id="{21672970-2D23-40E8-BEB0-9EBD76358A83}"/>
              </a:ext>
            </a:extLst>
          </p:cNvPr>
          <p:cNvCxnSpPr>
            <a:cxnSpLocks/>
          </p:cNvCxnSpPr>
          <p:nvPr/>
        </p:nvCxnSpPr>
        <p:spPr>
          <a:xfrm flipH="1">
            <a:off x="3954795" y="88162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C7F4A56-BECC-4474-9855-2A82B65C8287}"/>
              </a:ext>
            </a:extLst>
          </p:cNvPr>
          <p:cNvCxnSpPr>
            <a:cxnSpLocks/>
          </p:cNvCxnSpPr>
          <p:nvPr/>
        </p:nvCxnSpPr>
        <p:spPr>
          <a:xfrm flipH="1">
            <a:off x="4934430" y="2381194"/>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D706DB8-87E3-4B28-8EA0-440AFEDF732B}"/>
              </a:ext>
            </a:extLst>
          </p:cNvPr>
          <p:cNvCxnSpPr>
            <a:cxnSpLocks/>
          </p:cNvCxnSpPr>
          <p:nvPr/>
        </p:nvCxnSpPr>
        <p:spPr>
          <a:xfrm flipH="1">
            <a:off x="4930320" y="1633403"/>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D28DB30-9D08-4A15-A39B-E792496EBCFD}"/>
              </a:ext>
            </a:extLst>
          </p:cNvPr>
          <p:cNvCxnSpPr>
            <a:cxnSpLocks/>
          </p:cNvCxnSpPr>
          <p:nvPr/>
        </p:nvCxnSpPr>
        <p:spPr>
          <a:xfrm flipH="1">
            <a:off x="5303853" y="88162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00BA993-6846-432D-AB4A-7D06D878EA4B}"/>
              </a:ext>
            </a:extLst>
          </p:cNvPr>
          <p:cNvGrpSpPr/>
          <p:nvPr/>
        </p:nvGrpSpPr>
        <p:grpSpPr>
          <a:xfrm>
            <a:off x="4506765" y="3806604"/>
            <a:ext cx="185015" cy="353729"/>
            <a:chOff x="8719213" y="2921749"/>
            <a:chExt cx="141062" cy="353729"/>
          </a:xfrm>
        </p:grpSpPr>
        <p:cxnSp>
          <p:nvCxnSpPr>
            <p:cNvPr id="8" name="Straight Connector 7">
              <a:extLst>
                <a:ext uri="{FF2B5EF4-FFF2-40B4-BE49-F238E27FC236}">
                  <a16:creationId xmlns:a16="http://schemas.microsoft.com/office/drawing/2014/main" id="{8826522A-3C7D-4323-BCDC-2B21942B8D3E}"/>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2B2C98-4BDC-4564-A1EC-D69209DC88DE}"/>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D49EF097-258B-4F31-BDFF-5D618C698982}"/>
              </a:ext>
            </a:extLst>
          </p:cNvPr>
          <p:cNvCxnSpPr>
            <a:cxnSpLocks/>
          </p:cNvCxnSpPr>
          <p:nvPr/>
        </p:nvCxnSpPr>
        <p:spPr>
          <a:xfrm flipH="1">
            <a:off x="4644385" y="309443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FFD3EC8-09EC-4315-B6F7-10B138BC4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283" y="881625"/>
            <a:ext cx="406360" cy="384000"/>
          </a:xfrm>
          <a:prstGeom prst="rect">
            <a:avLst/>
          </a:prstGeom>
        </p:spPr>
      </p:pic>
      <p:cxnSp>
        <p:nvCxnSpPr>
          <p:cNvPr id="12" name="Straight Connector 11">
            <a:extLst>
              <a:ext uri="{FF2B5EF4-FFF2-40B4-BE49-F238E27FC236}">
                <a16:creationId xmlns:a16="http://schemas.microsoft.com/office/drawing/2014/main" id="{B5E49A04-0B86-4760-84EF-BB27CBDC7A44}"/>
              </a:ext>
            </a:extLst>
          </p:cNvPr>
          <p:cNvCxnSpPr>
            <a:cxnSpLocks/>
          </p:cNvCxnSpPr>
          <p:nvPr/>
        </p:nvCxnSpPr>
        <p:spPr>
          <a:xfrm flipH="1">
            <a:off x="3726937" y="3758900"/>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61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par>
                                <p:cTn id="25" presetID="2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10"/>
                                        <p:tgtEl>
                                          <p:spTgt spid="4"/>
                                        </p:tgtEl>
                                      </p:cBhvr>
                                    </p:animEffect>
                                    <p:set>
                                      <p:cBhvr>
                                        <p:cTn id="32" dur="1" fill="hold">
                                          <p:stCondLst>
                                            <p:cond delay="9"/>
                                          </p:stCondLst>
                                        </p:cTn>
                                        <p:tgtEl>
                                          <p:spTgt spid="4"/>
                                        </p:tgtEl>
                                        <p:attrNameLst>
                                          <p:attrName>style.visibility</p:attrName>
                                        </p:attrNameLst>
                                      </p:cBhvr>
                                      <p:to>
                                        <p:strVal val="hidden"/>
                                      </p:to>
                                    </p:set>
                                  </p:childTnLst>
                                </p:cTn>
                              </p:par>
                              <p:par>
                                <p:cTn id="33" presetID="4" presetClass="exit" presetSubtype="32" fill="hold" nodeType="withEffect">
                                  <p:stCondLst>
                                    <p:cond delay="0"/>
                                  </p:stCondLst>
                                  <p:childTnLst>
                                    <p:animEffect transition="out" filter="box(out)">
                                      <p:cBhvr>
                                        <p:cTn id="34" dur="10"/>
                                        <p:tgtEl>
                                          <p:spTgt spid="5"/>
                                        </p:tgtEl>
                                      </p:cBhvr>
                                    </p:animEffect>
                                    <p:set>
                                      <p:cBhvr>
                                        <p:cTn id="35" dur="1" fill="hold">
                                          <p:stCondLst>
                                            <p:cond delay="9"/>
                                          </p:stCondLst>
                                        </p:cTn>
                                        <p:tgtEl>
                                          <p:spTgt spid="5"/>
                                        </p:tgtEl>
                                        <p:attrNameLst>
                                          <p:attrName>style.visibility</p:attrName>
                                        </p:attrNameLst>
                                      </p:cBhvr>
                                      <p:to>
                                        <p:strVal val="hidden"/>
                                      </p:to>
                                    </p:set>
                                  </p:childTnLst>
                                </p:cTn>
                              </p:par>
                              <p:par>
                                <p:cTn id="36" presetID="4" presetClass="exit" presetSubtype="32" fill="hold" nodeType="withEffect">
                                  <p:stCondLst>
                                    <p:cond delay="0"/>
                                  </p:stCondLst>
                                  <p:childTnLst>
                                    <p:animEffect transition="out" filter="box(out)">
                                      <p:cBhvr>
                                        <p:cTn id="37" dur="10"/>
                                        <p:tgtEl>
                                          <p:spTgt spid="6"/>
                                        </p:tgtEl>
                                      </p:cBhvr>
                                    </p:animEffect>
                                    <p:set>
                                      <p:cBhvr>
                                        <p:cTn id="38" dur="1" fill="hold">
                                          <p:stCondLst>
                                            <p:cond delay="9"/>
                                          </p:stCondLst>
                                        </p:cTn>
                                        <p:tgtEl>
                                          <p:spTgt spid="6"/>
                                        </p:tgtEl>
                                        <p:attrNameLst>
                                          <p:attrName>style.visibility</p:attrName>
                                        </p:attrNameLst>
                                      </p:cBhvr>
                                      <p:to>
                                        <p:strVal val="hidden"/>
                                      </p:to>
                                    </p:set>
                                  </p:childTnLst>
                                </p:cTn>
                              </p:par>
                              <p:par>
                                <p:cTn id="39" presetID="4" presetClass="exit" presetSubtype="32" fill="hold" nodeType="withEffect">
                                  <p:stCondLst>
                                    <p:cond delay="0"/>
                                  </p:stCondLst>
                                  <p:childTnLst>
                                    <p:animEffect transition="out" filter="box(out)">
                                      <p:cBhvr>
                                        <p:cTn id="40" dur="10"/>
                                        <p:tgtEl>
                                          <p:spTgt spid="10"/>
                                        </p:tgtEl>
                                      </p:cBhvr>
                                    </p:animEffect>
                                    <p:set>
                                      <p:cBhvr>
                                        <p:cTn id="41" dur="1" fill="hold">
                                          <p:stCondLst>
                                            <p:cond delay="9"/>
                                          </p:stCondLst>
                                        </p:cTn>
                                        <p:tgtEl>
                                          <p:spTgt spid="10"/>
                                        </p:tgtEl>
                                        <p:attrNameLst>
                                          <p:attrName>style.visibility</p:attrName>
                                        </p:attrNameLst>
                                      </p:cBhvr>
                                      <p:to>
                                        <p:strVal val="hidden"/>
                                      </p:to>
                                    </p:set>
                                  </p:childTnLst>
                                </p:cTn>
                              </p:par>
                              <p:par>
                                <p:cTn id="42" presetID="4" presetClass="exit" presetSubtype="32" fill="hold" nodeType="withEffect">
                                  <p:stCondLst>
                                    <p:cond delay="0"/>
                                  </p:stCondLst>
                                  <p:childTnLst>
                                    <p:animEffect transition="out" filter="box(out)">
                                      <p:cBhvr>
                                        <p:cTn id="43" dur="10"/>
                                        <p:tgtEl>
                                          <p:spTgt spid="7"/>
                                        </p:tgtEl>
                                      </p:cBhvr>
                                    </p:animEffect>
                                    <p:set>
                                      <p:cBhvr>
                                        <p:cTn id="44" dur="1" fill="hold">
                                          <p:stCondLst>
                                            <p:cond delay="9"/>
                                          </p:stCondLst>
                                        </p:cTn>
                                        <p:tgtEl>
                                          <p:spTgt spid="7"/>
                                        </p:tgtEl>
                                        <p:attrNameLst>
                                          <p:attrName>style.visibility</p:attrName>
                                        </p:attrNameLst>
                                      </p:cBhvr>
                                      <p:to>
                                        <p:strVal val="hidden"/>
                                      </p:to>
                                    </p:set>
                                  </p:childTnLst>
                                </p:cTn>
                              </p:par>
                              <p:par>
                                <p:cTn id="45" presetID="4" presetClass="exit" presetSubtype="32" fill="hold" nodeType="withEffect">
                                  <p:stCondLst>
                                    <p:cond delay="0"/>
                                  </p:stCondLst>
                                  <p:childTnLst>
                                    <p:animEffect transition="out" filter="box(out)">
                                      <p:cBhvr>
                                        <p:cTn id="46" dur="10"/>
                                        <p:tgtEl>
                                          <p:spTgt spid="3"/>
                                        </p:tgtEl>
                                      </p:cBhvr>
                                    </p:animEffect>
                                    <p:set>
                                      <p:cBhvr>
                                        <p:cTn id="47" dur="1" fill="hold">
                                          <p:stCondLst>
                                            <p:cond delay="9"/>
                                          </p:stCondLst>
                                        </p:cTn>
                                        <p:tgtEl>
                                          <p:spTgt spid="3"/>
                                        </p:tgtEl>
                                        <p:attrNameLst>
                                          <p:attrName>style.visibility</p:attrName>
                                        </p:attrNameLst>
                                      </p:cBhvr>
                                      <p:to>
                                        <p:strVal val="hidden"/>
                                      </p:to>
                                    </p:set>
                                  </p:childTnLst>
                                </p:cTn>
                              </p:par>
                              <p:par>
                                <p:cTn id="48" presetID="4" presetClass="exit" presetSubtype="32" fill="hold" nodeType="withEffect">
                                  <p:stCondLst>
                                    <p:cond delay="0"/>
                                  </p:stCondLst>
                                  <p:childTnLst>
                                    <p:animEffect transition="out" filter="box(out)">
                                      <p:cBhvr>
                                        <p:cTn id="49" dur="10"/>
                                        <p:tgtEl>
                                          <p:spTgt spid="12"/>
                                        </p:tgtEl>
                                      </p:cBhvr>
                                    </p:animEffect>
                                    <p:set>
                                      <p:cBhvr>
                                        <p:cTn id="50"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5BF312-0EA4-40EC-A647-3EBC15886873}"/>
              </a:ext>
            </a:extLst>
          </p:cNvPr>
          <p:cNvSpPr txBox="1"/>
          <p:nvPr/>
        </p:nvSpPr>
        <p:spPr>
          <a:xfrm>
            <a:off x="1836697" y="315438"/>
            <a:ext cx="4795365" cy="3046988"/>
          </a:xfrm>
          <a:prstGeom prst="rect">
            <a:avLst/>
          </a:prstGeom>
          <a:noFill/>
        </p:spPr>
        <p:txBody>
          <a:bodyPr wrap="square" rtlCol="0">
            <a:spAutoFit/>
          </a:bodyPr>
          <a:lstStyle/>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lại bao ngày</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Thành dòng suối nhỏ</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 trên bãi cỏ</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Chảy xuống chân đồi.</a:t>
            </a:r>
          </a:p>
        </p:txBody>
      </p:sp>
      <p:pic>
        <p:nvPicPr>
          <p:cNvPr id="3" name="Picture 2">
            <a:extLst>
              <a:ext uri="{FF2B5EF4-FFF2-40B4-BE49-F238E27FC236}">
                <a16:creationId xmlns:a16="http://schemas.microsoft.com/office/drawing/2014/main" id="{4AB186E3-4122-4AF9-A28F-C78FEDB736E1}"/>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37950" y="660387"/>
            <a:ext cx="308214" cy="308214"/>
          </a:xfrm>
          <a:prstGeom prst="rect">
            <a:avLst/>
          </a:prstGeom>
        </p:spPr>
      </p:pic>
      <p:cxnSp>
        <p:nvCxnSpPr>
          <p:cNvPr id="4" name="Straight Connector 3">
            <a:extLst>
              <a:ext uri="{FF2B5EF4-FFF2-40B4-BE49-F238E27FC236}">
                <a16:creationId xmlns:a16="http://schemas.microsoft.com/office/drawing/2014/main" id="{0D77E0DA-372B-4B32-88D5-A5F7A50F2A4B}"/>
              </a:ext>
            </a:extLst>
          </p:cNvPr>
          <p:cNvCxnSpPr/>
          <p:nvPr/>
        </p:nvCxnSpPr>
        <p:spPr>
          <a:xfrm>
            <a:off x="2031204" y="2402656"/>
            <a:ext cx="8594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0516795-F1BA-4F7F-ACD9-2B786995EC59}"/>
              </a:ext>
            </a:extLst>
          </p:cNvPr>
          <p:cNvSpPr txBox="1"/>
          <p:nvPr/>
        </p:nvSpPr>
        <p:spPr>
          <a:xfrm>
            <a:off x="163847" y="3425979"/>
            <a:ext cx="1362545" cy="584775"/>
          </a:xfrm>
          <a:prstGeom prst="rect">
            <a:avLst/>
          </a:prstGeom>
          <a:noFill/>
        </p:spPr>
        <p:txBody>
          <a:bodyPr wrap="square" rtlCol="0">
            <a:spAutoFit/>
          </a:bodyPr>
          <a:lstStyle/>
          <a:p>
            <a:pPr marL="59265" defTabSz="1219170">
              <a:buClr>
                <a:srgbClr val="000000"/>
              </a:buClr>
              <a:defRPr/>
            </a:pPr>
            <a:r>
              <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a:t>
            </a: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F8BF4D34-CE6D-4731-9D63-11E9AE7C0B8D}"/>
              </a:ext>
            </a:extLst>
          </p:cNvPr>
          <p:cNvSpPr txBox="1"/>
          <p:nvPr/>
        </p:nvSpPr>
        <p:spPr>
          <a:xfrm>
            <a:off x="1412120" y="3425979"/>
            <a:ext cx="4200938" cy="584775"/>
          </a:xfrm>
          <a:prstGeom prst="rect">
            <a:avLst/>
          </a:prstGeom>
          <a:noFill/>
        </p:spPr>
        <p:txBody>
          <a:bodyPr wrap="square" rtlCol="0">
            <a:spAutoFit/>
          </a:bodyPr>
          <a:lstStyle/>
          <a:p>
            <a:pPr marL="59265" defTabSz="1219170">
              <a:buClr>
                <a:srgbClr val="000000"/>
              </a:buClr>
              <a:defRPr/>
            </a:pP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Uốn</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theo</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đ</a:t>
            </a:r>
            <a:r>
              <a:rPr lang="vi-VN"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ư</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ờng</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vò</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ng.</a:t>
            </a:r>
            <a:endParaRPr lang="vi-VN"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DB67C8D5-F8D6-43F1-9F65-86628FA152E5}"/>
              </a:ext>
            </a:extLst>
          </p:cNvPr>
          <p:cNvSpPr txBox="1"/>
          <p:nvPr/>
        </p:nvSpPr>
        <p:spPr>
          <a:xfrm>
            <a:off x="477463" y="4257415"/>
            <a:ext cx="5747085" cy="1077218"/>
          </a:xfrm>
          <a:prstGeom prst="rect">
            <a:avLst/>
          </a:prstGeom>
          <a:noFill/>
        </p:spPr>
        <p:txBody>
          <a:bodyPr wrap="square" rtlCol="0">
            <a:spAutoFit/>
          </a:bodyPr>
          <a:lstStyle/>
          <a:p>
            <a:pPr marL="59265" defTabSz="1219170">
              <a:buClr>
                <a:srgbClr val="000000"/>
              </a:buClr>
              <a:defRPr/>
            </a:pP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Dòng</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sông</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quê</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em</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uốn</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lượn</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mềm</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mại</a:t>
            </a:r>
            <a:r>
              <a:rPr lang="en-US"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vi-VN" sz="3200" b="1" kern="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8" name="Straight Connector 7">
            <a:extLst>
              <a:ext uri="{FF2B5EF4-FFF2-40B4-BE49-F238E27FC236}">
                <a16:creationId xmlns:a16="http://schemas.microsoft.com/office/drawing/2014/main" id="{B03655EF-9977-4E95-A132-E98FEBCD6D0C}"/>
              </a:ext>
            </a:extLst>
          </p:cNvPr>
          <p:cNvCxnSpPr>
            <a:cxnSpLocks/>
          </p:cNvCxnSpPr>
          <p:nvPr/>
        </p:nvCxnSpPr>
        <p:spPr>
          <a:xfrm flipH="1">
            <a:off x="4911834" y="2062305"/>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75F0A59-2848-4823-8626-212B904BD742}"/>
              </a:ext>
            </a:extLst>
          </p:cNvPr>
          <p:cNvCxnSpPr>
            <a:cxnSpLocks/>
          </p:cNvCxnSpPr>
          <p:nvPr/>
        </p:nvCxnSpPr>
        <p:spPr>
          <a:xfrm flipH="1">
            <a:off x="5647846" y="1325383"/>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E2DEA64-20B6-4B0C-8BA8-7B70B4A8C5BC}"/>
              </a:ext>
            </a:extLst>
          </p:cNvPr>
          <p:cNvCxnSpPr>
            <a:cxnSpLocks/>
          </p:cNvCxnSpPr>
          <p:nvPr/>
        </p:nvCxnSpPr>
        <p:spPr>
          <a:xfrm flipH="1">
            <a:off x="4944482" y="607538"/>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FE9E600C-EE97-4E38-A259-25C422976B99}"/>
              </a:ext>
            </a:extLst>
          </p:cNvPr>
          <p:cNvGrpSpPr/>
          <p:nvPr/>
        </p:nvGrpSpPr>
        <p:grpSpPr>
          <a:xfrm>
            <a:off x="5758705" y="2750420"/>
            <a:ext cx="185015" cy="353729"/>
            <a:chOff x="8719213" y="2921749"/>
            <a:chExt cx="141062" cy="353729"/>
          </a:xfrm>
        </p:grpSpPr>
        <p:cxnSp>
          <p:nvCxnSpPr>
            <p:cNvPr id="12" name="Straight Connector 11">
              <a:extLst>
                <a:ext uri="{FF2B5EF4-FFF2-40B4-BE49-F238E27FC236}">
                  <a16:creationId xmlns:a16="http://schemas.microsoft.com/office/drawing/2014/main" id="{2BF4DAFB-94C1-41EC-89FB-67172A21AB14}"/>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BEC69C-236B-41C0-84BA-C91C4DAC311C}"/>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4" name="Picture 2" descr="Phong Cách Cuộc Sống: Tại sao các con sông đều uốn khúc mà không chảy theo  một đường thẳng?">
            <a:extLst>
              <a:ext uri="{FF2B5EF4-FFF2-40B4-BE49-F238E27FC236}">
                <a16:creationId xmlns:a16="http://schemas.microsoft.com/office/drawing/2014/main" id="{3A578CB6-E671-4D5E-812D-8D447E29A7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0966" y="3660693"/>
            <a:ext cx="3519187" cy="263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86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par>
                                <p:cTn id="31" presetID="22" presetClass="entr" presetSubtype="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par>
                                <p:cTn id="34" presetID="22" presetClass="entr" presetSubtype="1"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par>
                                <p:cTn id="37" presetID="22" presetClass="entr" presetSubtype="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nodeType="clickEffect">
                                  <p:stCondLst>
                                    <p:cond delay="0"/>
                                  </p:stCondLst>
                                  <p:childTnLst>
                                    <p:animEffect transition="out" filter="dissolv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9" presetClass="exit" presetSubtype="0" fill="hold" grpId="1" nodeType="withEffect">
                                  <p:stCondLst>
                                    <p:cond delay="0"/>
                                  </p:stCondLst>
                                  <p:childTnLst>
                                    <p:animEffect transition="out" filter="dissolv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7"/>
                                        </p:tgtEl>
                                      </p:cBhvr>
                                    </p:animEffect>
                                    <p:set>
                                      <p:cBhvr>
                                        <p:cTn id="56" dur="1" fill="hold">
                                          <p:stCondLst>
                                            <p:cond delay="499"/>
                                          </p:stCondLst>
                                        </p:cTn>
                                        <p:tgtEl>
                                          <p:spTgt spid="7"/>
                                        </p:tgtEl>
                                        <p:attrNameLst>
                                          <p:attrName>style.visibility</p:attrName>
                                        </p:attrNameLst>
                                      </p:cBhvr>
                                      <p:to>
                                        <p:strVal val="hidden"/>
                                      </p:to>
                                    </p:set>
                                  </p:childTnLst>
                                </p:cTn>
                              </p:par>
                              <p:par>
                                <p:cTn id="57" presetID="9" presetClass="exit" presetSubtype="0" fill="hold" nodeType="withEffect">
                                  <p:stCondLst>
                                    <p:cond delay="0"/>
                                  </p:stCondLst>
                                  <p:childTnLst>
                                    <p:animEffect transition="out" filter="dissolve">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9" presetClass="exit" presetSubtype="0" fill="hold" nodeType="withEffect">
                                  <p:stCondLst>
                                    <p:cond delay="0"/>
                                  </p:stCondLst>
                                  <p:childTnLst>
                                    <p:animEffect transition="out" filter="dissolv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par>
                                <p:cTn id="63" presetID="9" presetClass="exit" presetSubtype="0" fill="hold" nodeType="withEffect">
                                  <p:stCondLst>
                                    <p:cond delay="0"/>
                                  </p:stCondLst>
                                  <p:childTnLst>
                                    <p:animEffect transition="out" filter="dissolv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9" presetClass="exit" presetSubtype="0" fill="hold" nodeType="withEffect">
                                  <p:stCondLst>
                                    <p:cond delay="0"/>
                                  </p:stCondLst>
                                  <p:childTnLst>
                                    <p:animEffect transition="out" filter="dissolve">
                                      <p:cBhvr>
                                        <p:cTn id="67" dur="500"/>
                                        <p:tgtEl>
                                          <p:spTgt spid="11"/>
                                        </p:tgtEl>
                                      </p:cBhvr>
                                    </p:animEffect>
                                    <p:set>
                                      <p:cBhvr>
                                        <p:cTn id="6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0AF95D-9DAD-4D63-AA02-BE599C6D79D3}"/>
              </a:ext>
            </a:extLst>
          </p:cNvPr>
          <p:cNvSpPr txBox="1"/>
          <p:nvPr/>
        </p:nvSpPr>
        <p:spPr>
          <a:xfrm>
            <a:off x="1794472" y="211898"/>
            <a:ext cx="4795365" cy="2958502"/>
          </a:xfrm>
          <a:prstGeom prst="rect">
            <a:avLst/>
          </a:prstGeom>
          <a:noFill/>
        </p:spPr>
        <p:txBody>
          <a:bodyPr wrap="square" rtlCol="0">
            <a:spAutoFit/>
          </a:bodyPr>
          <a:lstStyle/>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Suối gặp bạn rồi</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Góp thành sông lớn</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Sông đi ra biển </a:t>
            </a:r>
          </a:p>
          <a:p>
            <a:pPr marL="59265" defTabSz="1219170">
              <a:lnSpc>
                <a:spcPct val="150000"/>
              </a:lnSpc>
              <a:buClr>
                <a:srgbClr val="000000"/>
              </a:buClr>
              <a:defRPr/>
            </a:pPr>
            <a:r>
              <a:rPr lang="vi-VN" sz="32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Biển thành mênh mông.</a:t>
            </a:r>
          </a:p>
        </p:txBody>
      </p:sp>
      <p:pic>
        <p:nvPicPr>
          <p:cNvPr id="3" name="Picture 2">
            <a:extLst>
              <a:ext uri="{FF2B5EF4-FFF2-40B4-BE49-F238E27FC236}">
                <a16:creationId xmlns:a16="http://schemas.microsoft.com/office/drawing/2014/main" id="{FA282DCA-C308-428F-8194-10E3F120B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18" y="498812"/>
            <a:ext cx="346654" cy="346654"/>
          </a:xfrm>
          <a:prstGeom prst="rect">
            <a:avLst/>
          </a:prstGeom>
        </p:spPr>
      </p:pic>
      <p:cxnSp>
        <p:nvCxnSpPr>
          <p:cNvPr id="4" name="Straight Connector 3">
            <a:extLst>
              <a:ext uri="{FF2B5EF4-FFF2-40B4-BE49-F238E27FC236}">
                <a16:creationId xmlns:a16="http://schemas.microsoft.com/office/drawing/2014/main" id="{B62ACC95-9D9E-4C45-8BBC-844876D27305}"/>
              </a:ext>
            </a:extLst>
          </p:cNvPr>
          <p:cNvCxnSpPr/>
          <p:nvPr/>
        </p:nvCxnSpPr>
        <p:spPr>
          <a:xfrm flipV="1">
            <a:off x="3987505" y="3037757"/>
            <a:ext cx="198136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F841DF3-8622-4D4A-BBD2-9A4F6533CD7F}"/>
              </a:ext>
            </a:extLst>
          </p:cNvPr>
          <p:cNvSpPr txBox="1"/>
          <p:nvPr/>
        </p:nvSpPr>
        <p:spPr>
          <a:xfrm>
            <a:off x="147233" y="3408319"/>
            <a:ext cx="2786474" cy="584775"/>
          </a:xfrm>
          <a:prstGeom prst="rect">
            <a:avLst/>
          </a:prstGeom>
          <a:noFill/>
        </p:spPr>
        <p:txBody>
          <a:bodyPr wrap="square" rtlCol="0">
            <a:spAutoFit/>
          </a:bodyPr>
          <a:lstStyle/>
          <a:p>
            <a:pPr marL="59265" defTabSz="1219170">
              <a:buClr>
                <a:srgbClr val="000000"/>
              </a:buClr>
              <a:defRPr/>
            </a:pP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M</a:t>
            </a:r>
            <a:r>
              <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ênh mông</a:t>
            </a:r>
            <a:r>
              <a:rPr lang="en-US"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vi-VN" sz="32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16832ECA-DE72-40A3-873F-3D6A350395A6}"/>
              </a:ext>
            </a:extLst>
          </p:cNvPr>
          <p:cNvSpPr txBox="1"/>
          <p:nvPr/>
        </p:nvSpPr>
        <p:spPr>
          <a:xfrm>
            <a:off x="2438901" y="3395067"/>
            <a:ext cx="2654908" cy="584775"/>
          </a:xfrm>
          <a:prstGeom prst="rect">
            <a:avLst/>
          </a:prstGeom>
          <a:noFill/>
        </p:spPr>
        <p:txBody>
          <a:bodyPr wrap="square" rtlCol="0">
            <a:spAutoFit/>
          </a:bodyPr>
          <a:lstStyle/>
          <a:p>
            <a:pPr marL="59265" defTabSz="1219170">
              <a:buClr>
                <a:srgbClr val="000000"/>
              </a:buClr>
              <a:defRPr/>
            </a:pP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rộng</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lớn</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đến</a:t>
            </a:r>
            <a:endParaRPr lang="vi-VN"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B45C1125-0DB8-4C85-B538-484AF54F4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133" y="4040651"/>
            <a:ext cx="3856856" cy="2653008"/>
          </a:xfrm>
          <a:prstGeom prst="rect">
            <a:avLst/>
          </a:prstGeom>
        </p:spPr>
      </p:pic>
      <p:sp>
        <p:nvSpPr>
          <p:cNvPr id="8" name="TextBox 7">
            <a:extLst>
              <a:ext uri="{FF2B5EF4-FFF2-40B4-BE49-F238E27FC236}">
                <a16:creationId xmlns:a16="http://schemas.microsoft.com/office/drawing/2014/main" id="{CB9470F5-88A0-4212-BFFE-62CF80F68402}"/>
              </a:ext>
            </a:extLst>
          </p:cNvPr>
          <p:cNvSpPr txBox="1"/>
          <p:nvPr/>
        </p:nvSpPr>
        <p:spPr>
          <a:xfrm>
            <a:off x="80011" y="3976390"/>
            <a:ext cx="5225832" cy="584775"/>
          </a:xfrm>
          <a:prstGeom prst="rect">
            <a:avLst/>
          </a:prstGeom>
          <a:noFill/>
        </p:spPr>
        <p:txBody>
          <a:bodyPr wrap="square" rtlCol="0">
            <a:spAutoFit/>
          </a:bodyPr>
          <a:lstStyle/>
          <a:p>
            <a:pPr marL="59265" defTabSz="1219170">
              <a:buClr>
                <a:srgbClr val="000000"/>
              </a:buClr>
              <a:defRPr/>
            </a:pP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mức</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như</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có</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giới</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b="1" kern="0"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hạn</a:t>
            </a:r>
            <a:r>
              <a:rPr lang="en-US"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vi-VN" sz="3200" b="1" kern="0"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9" name="Straight Connector 8">
            <a:extLst>
              <a:ext uri="{FF2B5EF4-FFF2-40B4-BE49-F238E27FC236}">
                <a16:creationId xmlns:a16="http://schemas.microsoft.com/office/drawing/2014/main" id="{E44A8119-473F-43E7-98CC-7AC3738695CF}"/>
              </a:ext>
            </a:extLst>
          </p:cNvPr>
          <p:cNvCxnSpPr>
            <a:cxnSpLocks/>
          </p:cNvCxnSpPr>
          <p:nvPr/>
        </p:nvCxnSpPr>
        <p:spPr>
          <a:xfrm flipH="1">
            <a:off x="4604315" y="1974146"/>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F8BFCC1-60A9-4B3A-A4DF-EBE92FF17DB6}"/>
              </a:ext>
            </a:extLst>
          </p:cNvPr>
          <p:cNvCxnSpPr>
            <a:cxnSpLocks/>
          </p:cNvCxnSpPr>
          <p:nvPr/>
        </p:nvCxnSpPr>
        <p:spPr>
          <a:xfrm flipH="1">
            <a:off x="5389398" y="1246763"/>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BA1C0C-A43C-465D-881F-04FD120861DE}"/>
              </a:ext>
            </a:extLst>
          </p:cNvPr>
          <p:cNvCxnSpPr>
            <a:cxnSpLocks/>
          </p:cNvCxnSpPr>
          <p:nvPr/>
        </p:nvCxnSpPr>
        <p:spPr>
          <a:xfrm flipH="1">
            <a:off x="4840315" y="52077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00F0417-0B8F-4422-B703-348E8A5C0EB5}"/>
              </a:ext>
            </a:extLst>
          </p:cNvPr>
          <p:cNvGrpSpPr/>
          <p:nvPr/>
        </p:nvGrpSpPr>
        <p:grpSpPr>
          <a:xfrm>
            <a:off x="6099772" y="2715559"/>
            <a:ext cx="185015" cy="353729"/>
            <a:chOff x="8719213" y="2921749"/>
            <a:chExt cx="141062" cy="353729"/>
          </a:xfrm>
        </p:grpSpPr>
        <p:cxnSp>
          <p:nvCxnSpPr>
            <p:cNvPr id="13" name="Straight Connector 12">
              <a:extLst>
                <a:ext uri="{FF2B5EF4-FFF2-40B4-BE49-F238E27FC236}">
                  <a16:creationId xmlns:a16="http://schemas.microsoft.com/office/drawing/2014/main" id="{C8D315D2-7928-4B44-B595-1A84D92C75D5}"/>
                </a:ext>
              </a:extLst>
            </p:cNvPr>
            <p:cNvCxnSpPr/>
            <p:nvPr/>
          </p:nvCxnSpPr>
          <p:spPr>
            <a:xfrm flipH="1">
              <a:off x="8756426"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2540D69-D6E9-4CE8-8DA9-9F61D71355F9}"/>
                </a:ext>
              </a:extLst>
            </p:cNvPr>
            <p:cNvCxnSpPr/>
            <p:nvPr/>
          </p:nvCxnSpPr>
          <p:spPr>
            <a:xfrm flipH="1">
              <a:off x="8719213" y="2921749"/>
              <a:ext cx="103849" cy="353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7644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par>
                                <p:cTn id="31" presetID="22" presetClass="entr" presetSubtype="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par>
                                <p:cTn id="34" presetID="22"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par>
                                <p:cTn id="37" presetID="22" presetClass="entr" presetSubtype="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10"/>
                                        <p:tgtEl>
                                          <p:spTgt spid="4"/>
                                        </p:tgtEl>
                                      </p:cBhvr>
                                    </p:animEffect>
                                    <p:set>
                                      <p:cBhvr>
                                        <p:cTn id="44" dur="1" fill="hold">
                                          <p:stCondLst>
                                            <p:cond delay="9"/>
                                          </p:stCondLst>
                                        </p:cTn>
                                        <p:tgtEl>
                                          <p:spTgt spid="4"/>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10"/>
                                        <p:tgtEl>
                                          <p:spTgt spid="7"/>
                                        </p:tgtEl>
                                      </p:cBhvr>
                                    </p:animEffect>
                                    <p:set>
                                      <p:cBhvr>
                                        <p:cTn id="47" dur="1" fill="hold">
                                          <p:stCondLst>
                                            <p:cond delay="9"/>
                                          </p:stCondLst>
                                        </p:cTn>
                                        <p:tgtEl>
                                          <p:spTgt spid="7"/>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10"/>
                                        <p:tgtEl>
                                          <p:spTgt spid="6"/>
                                        </p:tgtEl>
                                      </p:cBhvr>
                                    </p:animEffect>
                                    <p:set>
                                      <p:cBhvr>
                                        <p:cTn id="53" dur="1" fill="hold">
                                          <p:stCondLst>
                                            <p:cond delay="9"/>
                                          </p:stCondLst>
                                        </p:cTn>
                                        <p:tgtEl>
                                          <p:spTgt spid="6"/>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10"/>
                                        <p:tgtEl>
                                          <p:spTgt spid="8"/>
                                        </p:tgtEl>
                                      </p:cBhvr>
                                    </p:animEffect>
                                    <p:set>
                                      <p:cBhvr>
                                        <p:cTn id="56" dur="1" fill="hold">
                                          <p:stCondLst>
                                            <p:cond delay="9"/>
                                          </p:stCondLst>
                                        </p:cTn>
                                        <p:tgtEl>
                                          <p:spTgt spid="8"/>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10"/>
                                        <p:tgtEl>
                                          <p:spTgt spid="9"/>
                                        </p:tgtEl>
                                      </p:cBhvr>
                                    </p:animEffect>
                                    <p:set>
                                      <p:cBhvr>
                                        <p:cTn id="59" dur="1" fill="hold">
                                          <p:stCondLst>
                                            <p:cond delay="9"/>
                                          </p:stCondLst>
                                        </p:cTn>
                                        <p:tgtEl>
                                          <p:spTgt spid="9"/>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10"/>
                                        <p:tgtEl>
                                          <p:spTgt spid="10"/>
                                        </p:tgtEl>
                                      </p:cBhvr>
                                    </p:animEffect>
                                    <p:set>
                                      <p:cBhvr>
                                        <p:cTn id="62" dur="1" fill="hold">
                                          <p:stCondLst>
                                            <p:cond delay="9"/>
                                          </p:stCondLst>
                                        </p:cTn>
                                        <p:tgtEl>
                                          <p:spTgt spid="10"/>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10"/>
                                        <p:tgtEl>
                                          <p:spTgt spid="11"/>
                                        </p:tgtEl>
                                      </p:cBhvr>
                                    </p:animEffect>
                                    <p:set>
                                      <p:cBhvr>
                                        <p:cTn id="65" dur="1" fill="hold">
                                          <p:stCondLst>
                                            <p:cond delay="9"/>
                                          </p:stCondLst>
                                        </p:cTn>
                                        <p:tgtEl>
                                          <p:spTgt spid="11"/>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10"/>
                                        <p:tgtEl>
                                          <p:spTgt spid="12"/>
                                        </p:tgtEl>
                                      </p:cBhvr>
                                    </p:animEffect>
                                    <p:set>
                                      <p:cBhvr>
                                        <p:cTn id="68"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TotalTime>
  <Words>1131</Words>
  <Application>Microsoft Office PowerPoint</Application>
  <PresentationFormat>On-screen Show (4:3)</PresentationFormat>
  <Paragraphs>220</Paragraphs>
  <Slides>26</Slides>
  <Notes>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26</vt:i4>
      </vt:variant>
    </vt:vector>
  </HeadingPairs>
  <TitlesOfParts>
    <vt:vector size="42" baseType="lpstr">
      <vt:lpstr>等线</vt:lpstr>
      <vt:lpstr>等线 Light</vt:lpstr>
      <vt:lpstr>微软雅黑</vt:lpstr>
      <vt:lpstr>Arial</vt:lpstr>
      <vt:lpstr>Calibri</vt:lpstr>
      <vt:lpstr>Calibri Light</vt:lpstr>
      <vt:lpstr>HP001 4 hàng</vt:lpstr>
      <vt:lpstr>Kalam</vt:lpstr>
      <vt:lpstr>Montserrat</vt:lpstr>
      <vt:lpstr>Times New Roman</vt:lpstr>
      <vt:lpstr>1_Doodle Sketchbook by Slidesgo</vt:lpstr>
      <vt:lpstr>3_Office 主题​​</vt:lpstr>
      <vt:lpstr>包图主题2</vt:lpstr>
      <vt:lpstr>Office 主题</vt:lpstr>
      <vt:lpstr>1_Office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118</cp:revision>
  <dcterms:created xsi:type="dcterms:W3CDTF">2021-08-01T02:14:29Z</dcterms:created>
  <dcterms:modified xsi:type="dcterms:W3CDTF">2024-01-27T13:53:26Z</dcterms:modified>
</cp:coreProperties>
</file>