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5.xml" ContentType="application/vnd.openxmlformats-officedocument.presentationml.notesSlide+xml"/>
  <Override PartName="/ppt/tags/tag8.xml" ContentType="application/vnd.openxmlformats-officedocument.presentationml.tags+xml"/>
  <Override PartName="/ppt/notesSlides/notesSlide16.xml" ContentType="application/vnd.openxmlformats-officedocument.presentationml.notesSlide+xml"/>
  <Override PartName="/ppt/tags/tag9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0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1.xml" ContentType="application/vnd.openxmlformats-officedocument.presentationml.tags+xml"/>
  <Override PartName="/ppt/notesSlides/notesSlide22.xml" ContentType="application/vnd.openxmlformats-officedocument.presentationml.notesSlide+xml"/>
  <Override PartName="/ppt/tags/tag12.xml" ContentType="application/vnd.openxmlformats-officedocument.presentationml.tags+xml"/>
  <Override PartName="/ppt/notesSlides/notesSlide23.xml" ContentType="application/vnd.openxmlformats-officedocument.presentationml.notesSlide+xml"/>
  <Override PartName="/ppt/tags/tag13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5"/>
  </p:notesMasterIdLst>
  <p:sldIdLst>
    <p:sldId id="529" r:id="rId2"/>
    <p:sldId id="308" r:id="rId3"/>
    <p:sldId id="258" r:id="rId4"/>
    <p:sldId id="309" r:id="rId5"/>
    <p:sldId id="325" r:id="rId6"/>
    <p:sldId id="2007577147" r:id="rId7"/>
    <p:sldId id="2007577160" r:id="rId8"/>
    <p:sldId id="2007577161" r:id="rId9"/>
    <p:sldId id="2007577150" r:id="rId10"/>
    <p:sldId id="2007577151" r:id="rId11"/>
    <p:sldId id="2007577152" r:id="rId12"/>
    <p:sldId id="328" r:id="rId13"/>
    <p:sldId id="2007577162" r:id="rId14"/>
    <p:sldId id="2007577148" r:id="rId15"/>
    <p:sldId id="2007577163" r:id="rId16"/>
    <p:sldId id="2007577164" r:id="rId17"/>
    <p:sldId id="316" r:id="rId18"/>
    <p:sldId id="317" r:id="rId19"/>
    <p:sldId id="320" r:id="rId20"/>
    <p:sldId id="327" r:id="rId21"/>
    <p:sldId id="304" r:id="rId22"/>
    <p:sldId id="302" r:id="rId23"/>
    <p:sldId id="321" r:id="rId24"/>
    <p:sldId id="2007577167" r:id="rId25"/>
    <p:sldId id="532" r:id="rId26"/>
    <p:sldId id="312" r:id="rId27"/>
    <p:sldId id="2007577168" r:id="rId28"/>
    <p:sldId id="322" r:id="rId29"/>
    <p:sldId id="323" r:id="rId30"/>
    <p:sldId id="2007577159" r:id="rId31"/>
    <p:sldId id="2007577165" r:id="rId32"/>
    <p:sldId id="389" r:id="rId33"/>
    <p:sldId id="286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lo" initials="H" lastIdx="1" clrIdx="0">
    <p:extLst>
      <p:ext uri="{19B8F6BF-5375-455C-9EA6-DF929625EA0E}">
        <p15:presenceInfo xmlns:p15="http://schemas.microsoft.com/office/powerpoint/2012/main" userId="Hell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283" autoAdjust="0"/>
  </p:normalViewPr>
  <p:slideViewPr>
    <p:cSldViewPr snapToGrid="0">
      <p:cViewPr varScale="1">
        <p:scale>
          <a:sx n="72" d="100"/>
          <a:sy n="72" d="100"/>
        </p:scale>
        <p:origin x="194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4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ạ,bắt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đầu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chuyển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sang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chủ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đề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tiếp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đó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chủ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đề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ấm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đình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54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34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8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15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65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4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953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488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504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895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8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534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234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063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558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587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843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952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10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20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98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23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9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42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60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51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80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19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664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26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2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2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4" y="98942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5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6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9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1" y="160330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2" y="15614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2" y="153182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6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7" y="221718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9" y="21752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9" y="214570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4" y="283106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5" y="27891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6" y="275958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9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1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2" y="34030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3" y="337346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5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6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8" y="405882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9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9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3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4" y="467269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6" y="463079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6" y="460122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0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1" y="528657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2" y="524467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3" y="521510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6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8" y="590045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9" y="585855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0" y="582898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86230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70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90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75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4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81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8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54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03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1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5" Type="http://schemas.openxmlformats.org/officeDocument/2006/relationships/image" Target="../media/image21.png"/><Relationship Id="rId10" Type="http://schemas.microsoft.com/office/2007/relationships/hdphoto" Target="../media/hdphoto7.wdp"/><Relationship Id="rId4" Type="http://schemas.openxmlformats.org/officeDocument/2006/relationships/image" Target="../media/image20.jpg"/><Relationship Id="rId9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microsoft.com/office/2007/relationships/hdphoto" Target="../media/hdphoto3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9.png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microsoft.com/office/2007/relationships/hdphoto" Target="../media/hdphoto8.wd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41118" y="2209114"/>
            <a:ext cx="4861765" cy="101312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vi-VN" sz="4500" b="1" dirty="0">
                <a:ln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CHÀO MỪNG CÁC CON</a:t>
            </a:r>
          </a:p>
          <a:p>
            <a:pPr algn="ctr">
              <a:defRPr/>
            </a:pPr>
            <a:r>
              <a:rPr lang="vi-VN" sz="4500" b="1" dirty="0">
                <a:ln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ĐẾN VỚI TIẾT HỌC</a:t>
            </a:r>
            <a:endParaRPr lang="en-US" sz="4500" b="1" dirty="0">
              <a:ln/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815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DABF30-80A9-4E57-93FF-036984833ADA}"/>
              </a:ext>
            </a:extLst>
          </p:cNvPr>
          <p:cNvSpPr txBox="1"/>
          <p:nvPr/>
        </p:nvSpPr>
        <p:spPr>
          <a:xfrm>
            <a:off x="2559595" y="124434"/>
            <a:ext cx="3677794" cy="79673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muội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50CEB6-BF97-4843-ACFB-C171A7A809EB}"/>
              </a:ext>
            </a:extLst>
          </p:cNvPr>
          <p:cNvSpPr txBox="1"/>
          <p:nvPr/>
        </p:nvSpPr>
        <p:spPr>
          <a:xfrm>
            <a:off x="582706" y="921171"/>
            <a:ext cx="7978588" cy="574809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ù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272143"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272143"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Na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choàng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81428"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indent="272143"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81428"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indent="272143"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Na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113FA9-F4DF-404E-A6EB-C07ACFEE5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06" y="1065703"/>
            <a:ext cx="412639" cy="29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5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1FA493-33D7-400F-8393-BC0B7DBE3669}"/>
              </a:ext>
            </a:extLst>
          </p:cNvPr>
          <p:cNvSpPr txBox="1"/>
          <p:nvPr/>
        </p:nvSpPr>
        <p:spPr>
          <a:xfrm>
            <a:off x="403412" y="466000"/>
            <a:ext cx="8084841" cy="452916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rớm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khóm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Na.</a:t>
            </a:r>
          </a:p>
          <a:p>
            <a:pPr algn="just">
              <a:lnSpc>
                <a:spcPct val="110000"/>
              </a:lnSpc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muội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88AB46-0E87-4EBC-87AE-32C0F89A814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62" y="604126"/>
            <a:ext cx="395770" cy="29682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01E8E2F-8277-4230-B540-A22D7BB8B937}"/>
              </a:ext>
            </a:extLst>
          </p:cNvPr>
          <p:cNvCxnSpPr/>
          <p:nvPr/>
        </p:nvCxnSpPr>
        <p:spPr>
          <a:xfrm>
            <a:off x="7131024" y="4813992"/>
            <a:ext cx="979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7919BB8-E5D6-43CF-A4A9-AAB24639D1DD}"/>
              </a:ext>
            </a:extLst>
          </p:cNvPr>
          <p:cNvSpPr/>
          <p:nvPr/>
        </p:nvSpPr>
        <p:spPr>
          <a:xfrm>
            <a:off x="457862" y="5133295"/>
            <a:ext cx="6360895" cy="563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vi-VN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muội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3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vi-VN" sz="3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86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D6C620C-C8C4-4755-BE67-F5A33BD289DD}"/>
              </a:ext>
            </a:extLst>
          </p:cNvPr>
          <p:cNvSpPr txBox="1"/>
          <p:nvPr/>
        </p:nvSpPr>
        <p:spPr>
          <a:xfrm>
            <a:off x="407217" y="484089"/>
            <a:ext cx="8159275" cy="158374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just">
              <a:lnSpc>
                <a:spcPct val="110000"/>
              </a:lnSpc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3897" y="1789945"/>
            <a:ext cx="7536206" cy="1038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khóm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9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D9738B-63C9-43EF-A363-6E1672ABADC9}"/>
              </a:ext>
            </a:extLst>
          </p:cNvPr>
          <p:cNvCxnSpPr/>
          <p:nvPr/>
        </p:nvCxnSpPr>
        <p:spPr>
          <a:xfrm flipH="1">
            <a:off x="4760824" y="1926454"/>
            <a:ext cx="57317" cy="3250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2941532" y="2423140"/>
            <a:ext cx="104211" cy="368478"/>
            <a:chOff x="2823107" y="5037677"/>
            <a:chExt cx="203076" cy="53949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AD9738B-63C9-43EF-A363-6E1672ABADC9}"/>
                </a:ext>
              </a:extLst>
            </p:cNvPr>
            <p:cNvCxnSpPr/>
            <p:nvPr/>
          </p:nvCxnSpPr>
          <p:spPr>
            <a:xfrm flipH="1">
              <a:off x="2823107" y="5053718"/>
              <a:ext cx="122865" cy="52344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AD9738B-63C9-43EF-A363-6E1672ABADC9}"/>
                </a:ext>
              </a:extLst>
            </p:cNvPr>
            <p:cNvCxnSpPr/>
            <p:nvPr/>
          </p:nvCxnSpPr>
          <p:spPr>
            <a:xfrm flipH="1">
              <a:off x="2903318" y="5037677"/>
              <a:ext cx="122865" cy="52344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AD9738B-63C9-43EF-A363-6E1672ABADC9}"/>
              </a:ext>
            </a:extLst>
          </p:cNvPr>
          <p:cNvCxnSpPr/>
          <p:nvPr/>
        </p:nvCxnSpPr>
        <p:spPr>
          <a:xfrm flipH="1">
            <a:off x="2368455" y="612641"/>
            <a:ext cx="69354" cy="4326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AD9738B-63C9-43EF-A363-6E1672ABADC9}"/>
              </a:ext>
            </a:extLst>
          </p:cNvPr>
          <p:cNvCxnSpPr/>
          <p:nvPr/>
        </p:nvCxnSpPr>
        <p:spPr>
          <a:xfrm flipH="1">
            <a:off x="5395902" y="634498"/>
            <a:ext cx="63049" cy="4326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AD9738B-63C9-43EF-A363-6E1672ABADC9}"/>
              </a:ext>
            </a:extLst>
          </p:cNvPr>
          <p:cNvCxnSpPr/>
          <p:nvPr/>
        </p:nvCxnSpPr>
        <p:spPr>
          <a:xfrm flipH="1">
            <a:off x="2684563" y="1093333"/>
            <a:ext cx="69354" cy="3932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5305894" y="1131752"/>
            <a:ext cx="102385" cy="357523"/>
            <a:chOff x="5336781" y="3715846"/>
            <a:chExt cx="181381" cy="523449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AD9738B-63C9-43EF-A363-6E1672ABADC9}"/>
                </a:ext>
              </a:extLst>
            </p:cNvPr>
            <p:cNvCxnSpPr/>
            <p:nvPr/>
          </p:nvCxnSpPr>
          <p:spPr>
            <a:xfrm flipH="1">
              <a:off x="5395297" y="3715846"/>
              <a:ext cx="122865" cy="52344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AD9738B-63C9-43EF-A363-6E1672ABADC9}"/>
                </a:ext>
              </a:extLst>
            </p:cNvPr>
            <p:cNvCxnSpPr/>
            <p:nvPr/>
          </p:nvCxnSpPr>
          <p:spPr>
            <a:xfrm flipH="1">
              <a:off x="5336781" y="3715846"/>
              <a:ext cx="122865" cy="52344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D6C620C-C8C4-4755-BE67-F5A33BD289DD}"/>
              </a:ext>
            </a:extLst>
          </p:cNvPr>
          <p:cNvSpPr txBox="1"/>
          <p:nvPr/>
        </p:nvSpPr>
        <p:spPr>
          <a:xfrm>
            <a:off x="492362" y="672353"/>
            <a:ext cx="8159275" cy="452916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rớm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khóm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Na.</a:t>
            </a:r>
          </a:p>
          <a:p>
            <a:pPr algn="just">
              <a:lnSpc>
                <a:spcPct val="110000"/>
              </a:lnSpc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muội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451F2FF-5AE6-4E86-ABC3-1DA6D33A22B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14" y="810527"/>
            <a:ext cx="384674" cy="2885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666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3" grpId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405F2D-8C5E-4E73-89E3-67592BC72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259" y="2690526"/>
            <a:ext cx="3785254" cy="2813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4DD3C82C-A8E0-42B2-B4A2-3689BC271747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1183" y="799770"/>
            <a:ext cx="8701633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defRPr/>
            </a:pPr>
            <a:r>
              <a:rPr lang="en-US" altLang="zh-CN" sz="66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altLang="zh-CN" sz="66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66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altLang="zh-CN" sz="66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zh-CN" altLang="en-US" sz="6600" b="1" spc="800" dirty="0">
              <a:solidFill>
                <a:srgbClr val="FF0000"/>
              </a:solidFill>
              <a:latin typeface="iCiel Mijas" panose="02000506000000020004" pitchFamily="50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图片 8">
            <a:extLst>
              <a:ext uri="{FF2B5EF4-FFF2-40B4-BE49-F238E27FC236}">
                <a16:creationId xmlns:a16="http://schemas.microsoft.com/office/drawing/2014/main" id="{49441DB1-0F47-4230-8D74-69F8156544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877" y="1788459"/>
            <a:ext cx="2915615" cy="461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6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0E4192-2167-46D2-86C0-CC020875B7CA}"/>
              </a:ext>
            </a:extLst>
          </p:cNvPr>
          <p:cNvSpPr txBox="1"/>
          <p:nvPr/>
        </p:nvSpPr>
        <p:spPr>
          <a:xfrm>
            <a:off x="3190410" y="24358"/>
            <a:ext cx="2763181" cy="62861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muội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5AB9D7-7FD4-46C2-84FC-A836ED92A37D}"/>
              </a:ext>
            </a:extLst>
          </p:cNvPr>
          <p:cNvSpPr txBox="1"/>
          <p:nvPr/>
        </p:nvSpPr>
        <p:spPr>
          <a:xfrm>
            <a:off x="324971" y="652972"/>
            <a:ext cx="8225117" cy="568653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ù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272143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272143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Na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choàng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rích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81428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indent="272143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81428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indent="272143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Na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gật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rớm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Na.</a:t>
            </a:r>
          </a:p>
          <a:p>
            <a:pPr indent="272143" algn="just"/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muội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                                                   (Theo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CBFA346-DBBC-42B8-A967-FD5460226D3B}"/>
              </a:ext>
            </a:extLst>
          </p:cNvPr>
          <p:cNvSpPr/>
          <p:nvPr/>
        </p:nvSpPr>
        <p:spPr>
          <a:xfrm>
            <a:off x="488767" y="756074"/>
            <a:ext cx="277832" cy="252575"/>
          </a:xfrm>
          <a:prstGeom prst="ellipse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7802FC5-F7E2-4943-A950-44F7684E6D58}"/>
              </a:ext>
            </a:extLst>
          </p:cNvPr>
          <p:cNvSpPr/>
          <p:nvPr/>
        </p:nvSpPr>
        <p:spPr>
          <a:xfrm>
            <a:off x="488767" y="3795109"/>
            <a:ext cx="277832" cy="252575"/>
          </a:xfrm>
          <a:prstGeom prst="ellipse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2624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F664FD-3828-4761-8C60-5255A6A7ED5A}"/>
              </a:ext>
            </a:extLst>
          </p:cNvPr>
          <p:cNvSpPr txBox="1"/>
          <p:nvPr/>
        </p:nvSpPr>
        <p:spPr>
          <a:xfrm>
            <a:off x="1304364" y="317880"/>
            <a:ext cx="6374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6"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FDD6A28-AEA9-4995-B83F-373A73E45BCB}"/>
              </a:ext>
            </a:extLst>
          </p:cNvPr>
          <p:cNvGrpSpPr/>
          <p:nvPr/>
        </p:nvGrpSpPr>
        <p:grpSpPr>
          <a:xfrm>
            <a:off x="401148" y="3170472"/>
            <a:ext cx="8180896" cy="2191871"/>
            <a:chOff x="-3865591" y="2853158"/>
            <a:chExt cx="4957314" cy="1982924"/>
          </a:xfrm>
        </p:grpSpPr>
        <p:pic>
          <p:nvPicPr>
            <p:cNvPr id="4" name="PA_图片 6">
              <a:extLst>
                <a:ext uri="{FF2B5EF4-FFF2-40B4-BE49-F238E27FC236}">
                  <a16:creationId xmlns:a16="http://schemas.microsoft.com/office/drawing/2014/main" id="{B8E728EC-D4E5-4E52-9AF6-AF2D0179E5E7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65591" y="2853158"/>
              <a:ext cx="4957314" cy="198292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6E42FCB-1F54-434C-92C7-77AC477C540C}"/>
                </a:ext>
              </a:extLst>
            </p:cNvPr>
            <p:cNvSpPr txBox="1"/>
            <p:nvPr/>
          </p:nvSpPr>
          <p:spPr>
            <a:xfrm>
              <a:off x="-3051987" y="3335079"/>
              <a:ext cx="3686468" cy="769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56">
                <a:lnSpc>
                  <a:spcPct val="150000"/>
                </a:lnSpc>
                <a:defRPr/>
              </a:pPr>
              <a:r>
                <a:rPr lang="en-US" sz="37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Ngắt</a:t>
              </a:r>
              <a:r>
                <a:rPr lang="en-US" sz="37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nghỉ</a:t>
              </a:r>
              <a:r>
                <a:rPr lang="en-US" sz="37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lang="en-US" sz="37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dấu</a:t>
              </a:r>
              <a:r>
                <a:rPr lang="en-US" sz="37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37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DFD1171-3AC6-4312-BF6D-3AA099B2069C}"/>
              </a:ext>
            </a:extLst>
          </p:cNvPr>
          <p:cNvGrpSpPr/>
          <p:nvPr/>
        </p:nvGrpSpPr>
        <p:grpSpPr>
          <a:xfrm>
            <a:off x="1236124" y="1105692"/>
            <a:ext cx="6671752" cy="2323308"/>
            <a:chOff x="6435112" y="1133830"/>
            <a:chExt cx="8486864" cy="3832736"/>
          </a:xfrm>
        </p:grpSpPr>
        <p:pic>
          <p:nvPicPr>
            <p:cNvPr id="7" name="PA_图片 6">
              <a:extLst>
                <a:ext uri="{FF2B5EF4-FFF2-40B4-BE49-F238E27FC236}">
                  <a16:creationId xmlns:a16="http://schemas.microsoft.com/office/drawing/2014/main" id="{9DBD4C65-E5A8-4123-86CB-907D31EFD584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8486864" cy="383273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49B6C82-6E53-4AB2-A0D3-F82EE79AEE64}"/>
                </a:ext>
              </a:extLst>
            </p:cNvPr>
            <p:cNvSpPr txBox="1"/>
            <p:nvPr/>
          </p:nvSpPr>
          <p:spPr>
            <a:xfrm>
              <a:off x="7736976" y="2356652"/>
              <a:ext cx="6631223" cy="145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7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 đúng, to, </a:t>
              </a:r>
              <a:r>
                <a:rPr lang="en-US" sz="37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rõ</a:t>
              </a:r>
              <a:r>
                <a:rPr lang="en-US" sz="37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ràng</a:t>
              </a:r>
              <a:endPara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7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4056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3732" descr="PPT素材-12">
            <a:extLst>
              <a:ext uri="{FF2B5EF4-FFF2-40B4-BE49-F238E27FC236}">
                <a16:creationId xmlns:a16="http://schemas.microsoft.com/office/drawing/2014/main" id="{8E94EE02-8909-4061-8BFF-FB1FC7223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934" y="960802"/>
            <a:ext cx="6042138" cy="38652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73732" descr="PPT素材-12">
            <a:extLst>
              <a:ext uri="{FF2B5EF4-FFF2-40B4-BE49-F238E27FC236}">
                <a16:creationId xmlns:a16="http://schemas.microsoft.com/office/drawing/2014/main" id="{2BA664E0-2F27-4F2B-A51C-37735DAD9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630" y="672353"/>
            <a:ext cx="7240740" cy="502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11">
            <a:extLst>
              <a:ext uri="{FF2B5EF4-FFF2-40B4-BE49-F238E27FC236}">
                <a16:creationId xmlns:a16="http://schemas.microsoft.com/office/drawing/2014/main" id="{5DB232DC-CB27-4112-9481-576B058877C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99127" y="3039400"/>
            <a:ext cx="5499751" cy="155523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914309">
              <a:lnSpc>
                <a:spcPct val="150000"/>
              </a:lnSpc>
              <a:defRPr/>
            </a:pPr>
            <a:r>
              <a:rPr lang="en-US" altLang="zh-CN" sz="72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</a:t>
            </a:r>
            <a:r>
              <a:rPr lang="en-US" altLang="zh-CN" sz="7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zh-CN" altLang="en-US" sz="72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B656E1-0350-4901-914A-808D3F9A5C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114" y="1319987"/>
            <a:ext cx="1599074" cy="157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2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601331" y="845411"/>
            <a:ext cx="2868706" cy="650793"/>
            <a:chOff x="369343" y="617893"/>
            <a:chExt cx="1613647" cy="48809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25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69343" y="621239"/>
              <a:ext cx="904113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2313590" y="606520"/>
            <a:ext cx="7067975" cy="88522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TÍCH HOA TỈ MUỘI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67191" y="2921170"/>
            <a:ext cx="641860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6000" b="1" spc="800" dirty="0" err="1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6000" b="1" spc="800" dirty="0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800" dirty="0" err="1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altLang="zh-CN" sz="6000" b="1" spc="800" dirty="0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800" dirty="0" err="1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zh-CN" altLang="en-US" sz="6000" b="1" spc="800" dirty="0">
              <a:solidFill>
                <a:srgbClr val="0066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4538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D6C620C-C8C4-4755-BE67-F5A33BD289DD}"/>
              </a:ext>
            </a:extLst>
          </p:cNvPr>
          <p:cNvSpPr txBox="1"/>
          <p:nvPr/>
        </p:nvSpPr>
        <p:spPr>
          <a:xfrm>
            <a:off x="620918" y="1218467"/>
            <a:ext cx="8159275" cy="574809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ù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Na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choàng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Na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C2C517-BEE8-44CF-A3EC-DEF319B076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40" y="1383137"/>
            <a:ext cx="393603" cy="2789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3E36AB-714E-4BC3-850C-E6AC6384CFB5}"/>
              </a:ext>
            </a:extLst>
          </p:cNvPr>
          <p:cNvSpPr txBox="1"/>
          <p:nvPr/>
        </p:nvSpPr>
        <p:spPr>
          <a:xfrm>
            <a:off x="714738" y="309052"/>
            <a:ext cx="7554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854479" y="2509621"/>
            <a:ext cx="51966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406354" y="2935420"/>
            <a:ext cx="28073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1021522" y="3789450"/>
            <a:ext cx="52469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21522" y="4654308"/>
            <a:ext cx="44380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2942561" y="6342625"/>
            <a:ext cx="45743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88DD9C-141A-4709-9AE8-FDA278DFF073}"/>
              </a:ext>
            </a:extLst>
          </p:cNvPr>
          <p:cNvCxnSpPr>
            <a:cxnSpLocks/>
          </p:cNvCxnSpPr>
          <p:nvPr/>
        </p:nvCxnSpPr>
        <p:spPr>
          <a:xfrm>
            <a:off x="8121186" y="2079315"/>
            <a:ext cx="4796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0261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D6C620C-C8C4-4755-BE67-F5A33BD289DD}"/>
              </a:ext>
            </a:extLst>
          </p:cNvPr>
          <p:cNvSpPr txBox="1"/>
          <p:nvPr/>
        </p:nvSpPr>
        <p:spPr>
          <a:xfrm>
            <a:off x="599940" y="1633631"/>
            <a:ext cx="8159275" cy="4425872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rớm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Na.</a:t>
            </a:r>
          </a:p>
          <a:p>
            <a:pPr algn="just">
              <a:lnSpc>
                <a:spcPct val="120000"/>
              </a:lnSpc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muội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51F2FF-5AE6-4E86-ABC3-1DA6D33A22B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35" y="1791904"/>
            <a:ext cx="344722" cy="3277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E0DC49-0F4D-4994-8FCF-87A1AEC9FB6C}"/>
              </a:ext>
            </a:extLst>
          </p:cNvPr>
          <p:cNvSpPr txBox="1"/>
          <p:nvPr/>
        </p:nvSpPr>
        <p:spPr>
          <a:xfrm>
            <a:off x="705513" y="516875"/>
            <a:ext cx="7692390" cy="1010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443526" y="2079285"/>
            <a:ext cx="30553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2FA4BB-37EA-438B-9C12-30462D4F3AF2}"/>
              </a:ext>
            </a:extLst>
          </p:cNvPr>
          <p:cNvCxnSpPr/>
          <p:nvPr/>
        </p:nvCxnSpPr>
        <p:spPr>
          <a:xfrm>
            <a:off x="836602" y="2564727"/>
            <a:ext cx="10708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8749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90" y="603055"/>
            <a:ext cx="1947465" cy="146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DF1BDE-6F3B-44E1-9B62-1DAEC99F704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97" t="5051" r="7657" b="12774"/>
          <a:stretch/>
        </p:blipFill>
        <p:spPr>
          <a:xfrm>
            <a:off x="2470486" y="496186"/>
            <a:ext cx="6617369" cy="5814471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0485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D6C620C-C8C4-4755-BE67-F5A33BD289DD}"/>
              </a:ext>
            </a:extLst>
          </p:cNvPr>
          <p:cNvSpPr txBox="1"/>
          <p:nvPr/>
        </p:nvSpPr>
        <p:spPr>
          <a:xfrm>
            <a:off x="485182" y="1216064"/>
            <a:ext cx="8159275" cy="4425872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 algn="just">
              <a:lnSpc>
                <a:spcPct val="120000"/>
              </a:lnSpc>
            </a:pP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rớm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Na.</a:t>
            </a:r>
          </a:p>
          <a:p>
            <a:pPr indent="272143" algn="just">
              <a:lnSpc>
                <a:spcPct val="120000"/>
              </a:lnSpc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muội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51F2FF-5AE6-4E86-ABC3-1DA6D33A22B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38" y="1440753"/>
            <a:ext cx="325624" cy="24421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29787" y="496307"/>
            <a:ext cx="7867445" cy="7197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kì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xảy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cõng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lũ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463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632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35614" b="10585"/>
          <a:stretch/>
        </p:blipFill>
        <p:spPr>
          <a:xfrm rot="20845565">
            <a:off x="4727495" y="3527335"/>
            <a:ext cx="1101665" cy="17996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35614" b="10585"/>
          <a:stretch/>
        </p:blipFill>
        <p:spPr>
          <a:xfrm rot="20845565">
            <a:off x="3952660" y="3850843"/>
            <a:ext cx="941727" cy="15383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35614" b="10585"/>
          <a:stretch/>
        </p:blipFill>
        <p:spPr>
          <a:xfrm rot="20845565">
            <a:off x="5835181" y="4057290"/>
            <a:ext cx="806806" cy="1317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35614" b="10585"/>
          <a:stretch/>
        </p:blipFill>
        <p:spPr>
          <a:xfrm rot="20845565">
            <a:off x="6599999" y="4258850"/>
            <a:ext cx="707160" cy="11551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35614" b="10585"/>
          <a:stretch/>
        </p:blipFill>
        <p:spPr>
          <a:xfrm rot="20845565">
            <a:off x="7412773" y="4486616"/>
            <a:ext cx="616350" cy="10068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35614" b="10585"/>
          <a:stretch/>
        </p:blipFill>
        <p:spPr>
          <a:xfrm rot="20845565">
            <a:off x="3323541" y="4264196"/>
            <a:ext cx="700612" cy="11444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35614" b="10585"/>
          <a:stretch/>
        </p:blipFill>
        <p:spPr>
          <a:xfrm rot="20845565">
            <a:off x="2779797" y="4373840"/>
            <a:ext cx="613763" cy="10026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35614" b="10585"/>
          <a:stretch/>
        </p:blipFill>
        <p:spPr>
          <a:xfrm rot="20845565">
            <a:off x="2193449" y="4569008"/>
            <a:ext cx="613763" cy="10026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35614" b="10585"/>
          <a:stretch/>
        </p:blipFill>
        <p:spPr>
          <a:xfrm rot="20845565">
            <a:off x="1547869" y="4816313"/>
            <a:ext cx="613763" cy="10026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35614" b="10585"/>
          <a:stretch/>
        </p:blipFill>
        <p:spPr>
          <a:xfrm rot="20845565">
            <a:off x="8053842" y="4630873"/>
            <a:ext cx="613763" cy="10026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35614" b="10585"/>
          <a:stretch/>
        </p:blipFill>
        <p:spPr>
          <a:xfrm rot="20845565">
            <a:off x="8646933" y="4802826"/>
            <a:ext cx="613763" cy="10026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0833" b="80926" l="58229" r="64063">
                        <a14:foregroundMark x1="61563" y1="63056" x2="62344" y2="63056"/>
                        <a14:foregroundMark x1="63281" y1="62778" x2="63542" y2="62870"/>
                        <a14:backgroundMark x1="60000" y1="65648" x2="60521" y2="61296"/>
                      </a14:backgroundRemoval>
                    </a14:imgEffect>
                  </a14:imgLayer>
                </a14:imgProps>
              </a:ext>
            </a:extLst>
          </a:blip>
          <a:srcRect l="58332" t="61926" r="35173" b="20896"/>
          <a:stretch/>
        </p:blipFill>
        <p:spPr>
          <a:xfrm flipH="1">
            <a:off x="7513976" y="3192661"/>
            <a:ext cx="1643131" cy="2444659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276806" y="328480"/>
            <a:ext cx="7890023" cy="7197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kì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xảy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cõng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lũ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680" y="1121965"/>
            <a:ext cx="2216334" cy="9194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rớm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16248" y="1092632"/>
            <a:ext cx="2216334" cy="9194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12976" y="1097066"/>
            <a:ext cx="4571505" cy="9194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590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022E-16 L -0.82327 0.0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63" y="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5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510435" y="494558"/>
            <a:ext cx="8123133" cy="1353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tỉ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muội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7670" y="1775739"/>
            <a:ext cx="7869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1553" y="3007929"/>
            <a:ext cx="7869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che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chở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7670" y="4240119"/>
            <a:ext cx="7869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nụ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quây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quần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923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547930" y="612198"/>
            <a:ext cx="3995871" cy="6768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47" y="3146614"/>
            <a:ext cx="8607419" cy="21905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7313" y="3146614"/>
            <a:ext cx="86074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Chậm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rãi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nhẹ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+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chậm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rãi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ân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047" y="2336155"/>
            <a:ext cx="8275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ngợi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thắm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thiết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2F921D-D2B4-478A-9306-98A09B5945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8909" t="28369" r="17331"/>
          <a:stretch/>
        </p:blipFill>
        <p:spPr>
          <a:xfrm>
            <a:off x="260169" y="451566"/>
            <a:ext cx="2077883" cy="1882669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295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-146061" y="3429001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73" y="5091200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683" y="-1149567"/>
            <a:ext cx="9594947" cy="5975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7210361" y="1628742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1541519" y="1630283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defRPr/>
            </a:pPr>
            <a:r>
              <a:rPr lang="en-US" altLang="zh-CN" sz="5400" b="1" spc="8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5400" b="1" spc="8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spc="8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5400" b="1" spc="8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spc="8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lại</a:t>
            </a:r>
            <a:endParaRPr lang="zh-CN" altLang="en-US" sz="5400" b="1" spc="800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74939" y="49012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41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6D7145-474F-83CE-7B57-EC14AC470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E3497F-34CA-456F-8BE3-97D582580082}"/>
              </a:ext>
            </a:extLst>
          </p:cNvPr>
          <p:cNvSpPr txBox="1"/>
          <p:nvPr/>
        </p:nvSpPr>
        <p:spPr>
          <a:xfrm>
            <a:off x="2729717" y="1723150"/>
            <a:ext cx="4461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25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C8DCC0-F15B-4FA6-9CF4-F3B1E046A468}"/>
              </a:ext>
            </a:extLst>
          </p:cNvPr>
          <p:cNvSpPr txBox="1"/>
          <p:nvPr/>
        </p:nvSpPr>
        <p:spPr>
          <a:xfrm>
            <a:off x="2057808" y="3699846"/>
            <a:ext cx="6529219" cy="70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25">
              <a:lnSpc>
                <a:spcPct val="150000"/>
              </a:lnSpc>
              <a:defRPr/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hiện được giọng đọc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21954D-8D43-429C-A422-DA5138827986}"/>
              </a:ext>
            </a:extLst>
          </p:cNvPr>
          <p:cNvSpPr txBox="1"/>
          <p:nvPr/>
        </p:nvSpPr>
        <p:spPr>
          <a:xfrm>
            <a:off x="2057808" y="2342262"/>
            <a:ext cx="4738973" cy="70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25">
              <a:lnSpc>
                <a:spcPct val="150000"/>
              </a:lnSpc>
              <a:defRPr/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đúng, to, rõ ràng.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206706-59F8-4258-A172-CBEBFAA332C5}"/>
              </a:ext>
            </a:extLst>
          </p:cNvPr>
          <p:cNvSpPr txBox="1"/>
          <p:nvPr/>
        </p:nvSpPr>
        <p:spPr>
          <a:xfrm>
            <a:off x="1663031" y="3021054"/>
            <a:ext cx="5332242" cy="70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25">
              <a:lnSpc>
                <a:spcPct val="150000"/>
              </a:lnSpc>
              <a:defRPr/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402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03614E0-A435-4B83-9E93-7E5CEA154876}"/>
              </a:ext>
            </a:extLst>
          </p:cNvPr>
          <p:cNvSpPr txBox="1"/>
          <p:nvPr/>
        </p:nvSpPr>
        <p:spPr>
          <a:xfrm>
            <a:off x="3142541" y="154829"/>
            <a:ext cx="2763181" cy="62861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muội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54B8F5-E47C-41FD-9FF7-3756438DB6B3}"/>
              </a:ext>
            </a:extLst>
          </p:cNvPr>
          <p:cNvSpPr txBox="1"/>
          <p:nvPr/>
        </p:nvSpPr>
        <p:spPr>
          <a:xfrm>
            <a:off x="444494" y="666419"/>
            <a:ext cx="8159275" cy="5963536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 algn="just"/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Na,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ù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lùa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272143" algn="just"/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272143" algn="just"/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Na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choàng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rúc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rích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81428" algn="just"/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indent="272143" algn="just"/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81428" algn="just"/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indent="272143" algn="just"/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Na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gật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 algn="just"/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rớm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khóm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Na.</a:t>
            </a:r>
          </a:p>
          <a:p>
            <a:pPr indent="272143" algn="just"/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muội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(Theo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354F346-60A1-49EF-A2D8-8DF21B470BED}"/>
              </a:ext>
            </a:extLst>
          </p:cNvPr>
          <p:cNvSpPr/>
          <p:nvPr/>
        </p:nvSpPr>
        <p:spPr>
          <a:xfrm>
            <a:off x="540231" y="757865"/>
            <a:ext cx="336177" cy="336177"/>
          </a:xfrm>
          <a:prstGeom prst="ellipse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5F72C1A-4D85-468D-BFA9-AF25CB75110E}"/>
              </a:ext>
            </a:extLst>
          </p:cNvPr>
          <p:cNvSpPr/>
          <p:nvPr/>
        </p:nvSpPr>
        <p:spPr>
          <a:xfrm>
            <a:off x="514078" y="3923858"/>
            <a:ext cx="336177" cy="336177"/>
          </a:xfrm>
          <a:prstGeom prst="ellipse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9580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992" y="1893927"/>
            <a:ext cx="6933010" cy="274299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2773627" y="2067460"/>
            <a:ext cx="474521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theo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văn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bản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đọc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5126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Tm="3000">
        <p15:prstTrans prst="peelOff"/>
      </p:transition>
    </mc:Choice>
    <mc:Fallback xmlns="">
      <p:transition advTm="3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B616CE-9631-4398-BED2-52B2BB5471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8909" t="28369" r="17331"/>
          <a:stretch/>
        </p:blipFill>
        <p:spPr>
          <a:xfrm>
            <a:off x="260169" y="451566"/>
            <a:ext cx="2077883" cy="1882669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3E36AB-714E-4BC3-850C-E6AC6384CFB5}"/>
              </a:ext>
            </a:extLst>
          </p:cNvPr>
          <p:cNvSpPr txBox="1"/>
          <p:nvPr/>
        </p:nvSpPr>
        <p:spPr>
          <a:xfrm>
            <a:off x="490228" y="2112823"/>
            <a:ext cx="7631796" cy="71543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44B66A-1474-4AC1-B8EA-4B5BE03610B5}"/>
              </a:ext>
            </a:extLst>
          </p:cNvPr>
          <p:cNvSpPr txBox="1"/>
          <p:nvPr/>
        </p:nvSpPr>
        <p:spPr>
          <a:xfrm>
            <a:off x="3125083" y="572963"/>
            <a:ext cx="4996941" cy="102372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vi-VN" sz="5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5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A2F1FF4-A107-4BBC-9731-06745AC174AE}"/>
              </a:ext>
            </a:extLst>
          </p:cNvPr>
          <p:cNvGrpSpPr/>
          <p:nvPr/>
        </p:nvGrpSpPr>
        <p:grpSpPr>
          <a:xfrm>
            <a:off x="364425" y="2895413"/>
            <a:ext cx="1682799" cy="971507"/>
            <a:chOff x="777906" y="2185316"/>
            <a:chExt cx="1310486" cy="728630"/>
          </a:xfrm>
        </p:grpSpPr>
        <p:pic>
          <p:nvPicPr>
            <p:cNvPr id="2050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B2A6F7DC-5A1B-4747-874C-A0BACDB812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82F6E10-0B3B-4DD5-AEB0-119E03290575}"/>
                </a:ext>
              </a:extLst>
            </p:cNvPr>
            <p:cNvSpPr txBox="1"/>
            <p:nvPr/>
          </p:nvSpPr>
          <p:spPr>
            <a:xfrm>
              <a:off x="913222" y="2410223"/>
              <a:ext cx="1047668" cy="430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đỏ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thắm</a:t>
              </a:r>
              <a:endPara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12787F-6606-46A0-B813-FF8888D96346}"/>
              </a:ext>
            </a:extLst>
          </p:cNvPr>
          <p:cNvGrpSpPr/>
          <p:nvPr/>
        </p:nvGrpSpPr>
        <p:grpSpPr>
          <a:xfrm>
            <a:off x="619313" y="4320827"/>
            <a:ext cx="1544749" cy="971507"/>
            <a:chOff x="777906" y="2185316"/>
            <a:chExt cx="1389021" cy="728630"/>
          </a:xfrm>
        </p:grpSpPr>
        <p:pic>
          <p:nvPicPr>
            <p:cNvPr id="11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6B21E8D2-2F88-4CD7-B1F3-6FD272E19F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7081448-281B-42D2-AAE4-22CB41CE49B2}"/>
                </a:ext>
              </a:extLst>
            </p:cNvPr>
            <p:cNvSpPr txBox="1"/>
            <p:nvPr/>
          </p:nvSpPr>
          <p:spPr>
            <a:xfrm>
              <a:off x="1119259" y="2361210"/>
              <a:ext cx="1047668" cy="430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endPara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FD0762E-1239-44D3-BBAF-73B00517D354}"/>
              </a:ext>
            </a:extLst>
          </p:cNvPr>
          <p:cNvGrpSpPr/>
          <p:nvPr/>
        </p:nvGrpSpPr>
        <p:grpSpPr>
          <a:xfrm>
            <a:off x="2669979" y="2943248"/>
            <a:ext cx="1553814" cy="971507"/>
            <a:chOff x="777906" y="2185316"/>
            <a:chExt cx="1310486" cy="728630"/>
          </a:xfrm>
        </p:grpSpPr>
        <p:pic>
          <p:nvPicPr>
            <p:cNvPr id="1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9566653-385B-4A41-8F34-C0A1B85BA0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4244AC2-B6E8-44B1-84A4-BDE59E49368F}"/>
                </a:ext>
              </a:extLst>
            </p:cNvPr>
            <p:cNvSpPr txBox="1"/>
            <p:nvPr/>
          </p:nvSpPr>
          <p:spPr>
            <a:xfrm>
              <a:off x="1017147" y="2389268"/>
              <a:ext cx="1047668" cy="430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endPara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470FBB7-FF34-47BE-8BA6-F2EFD19C7BB9}"/>
              </a:ext>
            </a:extLst>
          </p:cNvPr>
          <p:cNvGrpSpPr/>
          <p:nvPr/>
        </p:nvGrpSpPr>
        <p:grpSpPr>
          <a:xfrm>
            <a:off x="2566429" y="4236616"/>
            <a:ext cx="1553814" cy="971507"/>
            <a:chOff x="777906" y="2185316"/>
            <a:chExt cx="1310486" cy="728630"/>
          </a:xfrm>
        </p:grpSpPr>
        <p:pic>
          <p:nvPicPr>
            <p:cNvPr id="17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79ED79A2-4098-4192-A72A-55FC2F720B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78E7E5-52C5-4C96-B5EF-FFB589F78E8D}"/>
                </a:ext>
              </a:extLst>
            </p:cNvPr>
            <p:cNvSpPr txBox="1"/>
            <p:nvPr/>
          </p:nvSpPr>
          <p:spPr>
            <a:xfrm>
              <a:off x="1040724" y="2372782"/>
              <a:ext cx="1047668" cy="430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</a:t>
              </a:r>
              <a:endPara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D373829-F1AE-4217-9407-9DD01F031167}"/>
              </a:ext>
            </a:extLst>
          </p:cNvPr>
          <p:cNvGrpSpPr/>
          <p:nvPr/>
        </p:nvGrpSpPr>
        <p:grpSpPr>
          <a:xfrm>
            <a:off x="4832904" y="2916551"/>
            <a:ext cx="1809945" cy="971507"/>
            <a:chOff x="777906" y="2185316"/>
            <a:chExt cx="1310486" cy="728630"/>
          </a:xfrm>
        </p:grpSpPr>
        <p:pic>
          <p:nvPicPr>
            <p:cNvPr id="20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B4FB98AD-4E79-4AA0-95C7-8FE81E94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9B39245-61B8-410E-A49B-9A5C4A4FB09B}"/>
                </a:ext>
              </a:extLst>
            </p:cNvPr>
            <p:cNvSpPr txBox="1"/>
            <p:nvPr/>
          </p:nvSpPr>
          <p:spPr>
            <a:xfrm>
              <a:off x="913222" y="2410223"/>
              <a:ext cx="1175170" cy="430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chạy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endPara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82542F9-A9E4-49F8-A80E-194FEC77FBE5}"/>
              </a:ext>
            </a:extLst>
          </p:cNvPr>
          <p:cNvGrpSpPr/>
          <p:nvPr/>
        </p:nvGrpSpPr>
        <p:grpSpPr>
          <a:xfrm>
            <a:off x="4877570" y="4227787"/>
            <a:ext cx="1242197" cy="971507"/>
            <a:chOff x="777906" y="2185316"/>
            <a:chExt cx="1374237" cy="728630"/>
          </a:xfrm>
        </p:grpSpPr>
        <p:pic>
          <p:nvPicPr>
            <p:cNvPr id="23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220AA4EC-7C23-424E-99CE-D4DD8BC4DC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44A8667-8171-419A-8E2B-6A8EE014702B}"/>
                </a:ext>
              </a:extLst>
            </p:cNvPr>
            <p:cNvSpPr txBox="1"/>
            <p:nvPr/>
          </p:nvSpPr>
          <p:spPr>
            <a:xfrm>
              <a:off x="1104475" y="2360881"/>
              <a:ext cx="1047668" cy="430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endPara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0C4D466-5B3E-4829-84EB-29BBC75DF3EB}"/>
              </a:ext>
            </a:extLst>
          </p:cNvPr>
          <p:cNvGrpSpPr/>
          <p:nvPr/>
        </p:nvGrpSpPr>
        <p:grpSpPr>
          <a:xfrm>
            <a:off x="7167889" y="4173687"/>
            <a:ext cx="1535315" cy="971507"/>
            <a:chOff x="777906" y="2185316"/>
            <a:chExt cx="1310486" cy="728630"/>
          </a:xfrm>
        </p:grpSpPr>
        <p:pic>
          <p:nvPicPr>
            <p:cNvPr id="26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02007EA8-11CB-45AB-A062-B8F1417E25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BA3BCDF-7E4C-4A62-98FF-1431843A5ADA}"/>
                </a:ext>
              </a:extLst>
            </p:cNvPr>
            <p:cNvSpPr txBox="1"/>
            <p:nvPr/>
          </p:nvSpPr>
          <p:spPr>
            <a:xfrm>
              <a:off x="913222" y="2410223"/>
              <a:ext cx="1047668" cy="430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gật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endPara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B755345-9B28-464F-8726-F5004511A348}"/>
              </a:ext>
            </a:extLst>
          </p:cNvPr>
          <p:cNvGrpSpPr/>
          <p:nvPr/>
        </p:nvGrpSpPr>
        <p:grpSpPr>
          <a:xfrm>
            <a:off x="7295702" y="2949228"/>
            <a:ext cx="1483877" cy="971507"/>
            <a:chOff x="777906" y="2185316"/>
            <a:chExt cx="1351778" cy="728630"/>
          </a:xfrm>
        </p:grpSpPr>
        <p:pic>
          <p:nvPicPr>
            <p:cNvPr id="29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2333F9E4-FBCB-4831-90EC-2EC929F543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DA18A09-7CF2-478E-B3D5-2E59A75EAEA1}"/>
                </a:ext>
              </a:extLst>
            </p:cNvPr>
            <p:cNvSpPr txBox="1"/>
            <p:nvPr/>
          </p:nvSpPr>
          <p:spPr>
            <a:xfrm>
              <a:off x="1082016" y="2394920"/>
              <a:ext cx="1047668" cy="430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cõng</a:t>
              </a:r>
              <a:endPara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B60579B-7177-44F4-8996-C98319900838}"/>
              </a:ext>
            </a:extLst>
          </p:cNvPr>
          <p:cNvSpPr txBox="1"/>
          <p:nvPr/>
        </p:nvSpPr>
        <p:spPr>
          <a:xfrm>
            <a:off x="989075" y="5234620"/>
            <a:ext cx="3361811" cy="113554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20000"/>
              </a:lnSpc>
              <a:buAutoNum type="alphaLcPeriod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AutoNum type="alphaLcPeriod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51906" y="3755010"/>
            <a:ext cx="330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48278" y="3874782"/>
            <a:ext cx="330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848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3E36AB-714E-4BC3-850C-E6AC6384CFB5}"/>
              </a:ext>
            </a:extLst>
          </p:cNvPr>
          <p:cNvSpPr txBox="1"/>
          <p:nvPr/>
        </p:nvSpPr>
        <p:spPr>
          <a:xfrm>
            <a:off x="572972" y="311609"/>
            <a:ext cx="7990469" cy="71543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A2F1FF4-A107-4BBC-9731-06745AC174AE}"/>
              </a:ext>
            </a:extLst>
          </p:cNvPr>
          <p:cNvGrpSpPr/>
          <p:nvPr/>
        </p:nvGrpSpPr>
        <p:grpSpPr>
          <a:xfrm>
            <a:off x="451994" y="4439183"/>
            <a:ext cx="1655574" cy="855217"/>
            <a:chOff x="777906" y="2185316"/>
            <a:chExt cx="1310486" cy="728630"/>
          </a:xfrm>
        </p:grpSpPr>
        <p:pic>
          <p:nvPicPr>
            <p:cNvPr id="2050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B2A6F7DC-5A1B-4747-874C-A0BACDB812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82F6E10-0B3B-4DD5-AEB0-119E03290575}"/>
                </a:ext>
              </a:extLst>
            </p:cNvPr>
            <p:cNvSpPr txBox="1"/>
            <p:nvPr/>
          </p:nvSpPr>
          <p:spPr>
            <a:xfrm>
              <a:off x="942493" y="2342935"/>
              <a:ext cx="1047668" cy="503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đỏ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thắm</a:t>
              </a:r>
              <a:endPara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12787F-6606-46A0-B813-FF8888D96346}"/>
              </a:ext>
            </a:extLst>
          </p:cNvPr>
          <p:cNvGrpSpPr/>
          <p:nvPr/>
        </p:nvGrpSpPr>
        <p:grpSpPr>
          <a:xfrm>
            <a:off x="660609" y="5446814"/>
            <a:ext cx="1238344" cy="761721"/>
            <a:chOff x="777906" y="2185316"/>
            <a:chExt cx="1389021" cy="737163"/>
          </a:xfrm>
        </p:grpSpPr>
        <p:pic>
          <p:nvPicPr>
            <p:cNvPr id="11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6B21E8D2-2F88-4CD7-B1F3-6FD272E19F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7081448-281B-42D2-AAE4-22CB41CE49B2}"/>
                </a:ext>
              </a:extLst>
            </p:cNvPr>
            <p:cNvSpPr txBox="1"/>
            <p:nvPr/>
          </p:nvSpPr>
          <p:spPr>
            <a:xfrm>
              <a:off x="1119259" y="2361210"/>
              <a:ext cx="1047668" cy="561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endPara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FD0762E-1239-44D3-BBAF-73B00517D354}"/>
              </a:ext>
            </a:extLst>
          </p:cNvPr>
          <p:cNvGrpSpPr/>
          <p:nvPr/>
        </p:nvGrpSpPr>
        <p:grpSpPr>
          <a:xfrm>
            <a:off x="2757698" y="4525258"/>
            <a:ext cx="1369500" cy="703881"/>
            <a:chOff x="777906" y="2328166"/>
            <a:chExt cx="1310486" cy="585779"/>
          </a:xfrm>
        </p:grpSpPr>
        <p:pic>
          <p:nvPicPr>
            <p:cNvPr id="1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9566653-385B-4A41-8F34-C0A1B85BA0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328166"/>
              <a:ext cx="1310486" cy="585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4244AC2-B6E8-44B1-84A4-BDE59E49368F}"/>
                </a:ext>
              </a:extLst>
            </p:cNvPr>
            <p:cNvSpPr txBox="1"/>
            <p:nvPr/>
          </p:nvSpPr>
          <p:spPr>
            <a:xfrm>
              <a:off x="1017147" y="2389268"/>
              <a:ext cx="1047668" cy="482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endPara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470FBB7-FF34-47BE-8BA6-F2EFD19C7BB9}"/>
              </a:ext>
            </a:extLst>
          </p:cNvPr>
          <p:cNvGrpSpPr/>
          <p:nvPr/>
        </p:nvGrpSpPr>
        <p:grpSpPr>
          <a:xfrm>
            <a:off x="2499104" y="5278133"/>
            <a:ext cx="1369500" cy="971507"/>
            <a:chOff x="777906" y="2185316"/>
            <a:chExt cx="1310486" cy="728630"/>
          </a:xfrm>
        </p:grpSpPr>
        <p:pic>
          <p:nvPicPr>
            <p:cNvPr id="17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79ED79A2-4098-4192-A72A-55FC2F720B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78E7E5-52C5-4C96-B5EF-FFB589F78E8D}"/>
                </a:ext>
              </a:extLst>
            </p:cNvPr>
            <p:cNvSpPr txBox="1"/>
            <p:nvPr/>
          </p:nvSpPr>
          <p:spPr>
            <a:xfrm>
              <a:off x="1040724" y="2372782"/>
              <a:ext cx="1047668" cy="430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</a:t>
              </a:r>
              <a:endPara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D373829-F1AE-4217-9407-9DD01F031167}"/>
              </a:ext>
            </a:extLst>
          </p:cNvPr>
          <p:cNvGrpSpPr/>
          <p:nvPr/>
        </p:nvGrpSpPr>
        <p:grpSpPr>
          <a:xfrm>
            <a:off x="4939722" y="4484193"/>
            <a:ext cx="1655573" cy="855217"/>
            <a:chOff x="777906" y="2299444"/>
            <a:chExt cx="1310486" cy="614501"/>
          </a:xfrm>
        </p:grpSpPr>
        <p:pic>
          <p:nvPicPr>
            <p:cNvPr id="20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B4FB98AD-4E79-4AA0-95C7-8FE81E94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299444"/>
              <a:ext cx="1310486" cy="614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9B39245-61B8-410E-A49B-9A5C4A4FB09B}"/>
                </a:ext>
              </a:extLst>
            </p:cNvPr>
            <p:cNvSpPr txBox="1"/>
            <p:nvPr/>
          </p:nvSpPr>
          <p:spPr>
            <a:xfrm>
              <a:off x="854695" y="2448648"/>
              <a:ext cx="1175170" cy="430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chạy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endPara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82542F9-A9E4-49F8-A80E-194FEC77FBE5}"/>
              </a:ext>
            </a:extLst>
          </p:cNvPr>
          <p:cNvGrpSpPr/>
          <p:nvPr/>
        </p:nvGrpSpPr>
        <p:grpSpPr>
          <a:xfrm>
            <a:off x="4813669" y="5549345"/>
            <a:ext cx="914069" cy="671631"/>
            <a:chOff x="777906" y="2185316"/>
            <a:chExt cx="1310486" cy="728630"/>
          </a:xfrm>
        </p:grpSpPr>
        <p:pic>
          <p:nvPicPr>
            <p:cNvPr id="23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220AA4EC-7C23-424E-99CE-D4DD8BC4DC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44A8667-8171-419A-8E2B-6A8EE014702B}"/>
                </a:ext>
              </a:extLst>
            </p:cNvPr>
            <p:cNvSpPr txBox="1"/>
            <p:nvPr/>
          </p:nvSpPr>
          <p:spPr>
            <a:xfrm>
              <a:off x="978453" y="2227330"/>
              <a:ext cx="1047667" cy="62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endPara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0C4D466-5B3E-4829-84EB-29BBC75DF3EB}"/>
              </a:ext>
            </a:extLst>
          </p:cNvPr>
          <p:cNvGrpSpPr/>
          <p:nvPr/>
        </p:nvGrpSpPr>
        <p:grpSpPr>
          <a:xfrm>
            <a:off x="6268325" y="5450281"/>
            <a:ext cx="1630246" cy="749436"/>
            <a:chOff x="777906" y="2185316"/>
            <a:chExt cx="1310486" cy="728630"/>
          </a:xfrm>
        </p:grpSpPr>
        <p:pic>
          <p:nvPicPr>
            <p:cNvPr id="26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02007EA8-11CB-45AB-A062-B8F1417E25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BA3BCDF-7E4C-4A62-98FF-1431843A5ADA}"/>
                </a:ext>
              </a:extLst>
            </p:cNvPr>
            <p:cNvSpPr txBox="1"/>
            <p:nvPr/>
          </p:nvSpPr>
          <p:spPr>
            <a:xfrm>
              <a:off x="953659" y="2334236"/>
              <a:ext cx="958979" cy="563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gật</a:t>
              </a:r>
              <a:r>
                <a:rPr 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endPara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B755345-9B28-464F-8726-F5004511A348}"/>
              </a:ext>
            </a:extLst>
          </p:cNvPr>
          <p:cNvGrpSpPr/>
          <p:nvPr/>
        </p:nvGrpSpPr>
        <p:grpSpPr>
          <a:xfrm>
            <a:off x="7083450" y="4520076"/>
            <a:ext cx="1186493" cy="819335"/>
            <a:chOff x="777906" y="2311414"/>
            <a:chExt cx="1351778" cy="602532"/>
          </a:xfrm>
        </p:grpSpPr>
        <p:pic>
          <p:nvPicPr>
            <p:cNvPr id="29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2333F9E4-FBCB-4831-90EC-2EC929F543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311414"/>
              <a:ext cx="1310486" cy="602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DA18A09-7CF2-478E-B3D5-2E59A75EAEA1}"/>
                </a:ext>
              </a:extLst>
            </p:cNvPr>
            <p:cNvSpPr txBox="1"/>
            <p:nvPr/>
          </p:nvSpPr>
          <p:spPr>
            <a:xfrm>
              <a:off x="1082016" y="2394920"/>
              <a:ext cx="1047668" cy="430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cõng</a:t>
              </a:r>
              <a:endPara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64D25BDB-9D5C-4B96-AEAB-03E393E40F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775848"/>
              </p:ext>
            </p:extLst>
          </p:nvPr>
        </p:nvGraphicFramePr>
        <p:xfrm>
          <a:off x="324238" y="1212601"/>
          <a:ext cx="8487934" cy="2893612"/>
        </p:xfrm>
        <a:graphic>
          <a:graphicData uri="http://schemas.openxmlformats.org/drawingml/2006/table">
            <a:tbl>
              <a:tblPr firstRow="1" bandRow="1"/>
              <a:tblGrid>
                <a:gridCol w="4243967">
                  <a:extLst>
                    <a:ext uri="{9D8B030D-6E8A-4147-A177-3AD203B41FA5}">
                      <a16:colId xmlns:a16="http://schemas.microsoft.com/office/drawing/2014/main" val="1932317368"/>
                    </a:ext>
                  </a:extLst>
                </a:gridCol>
                <a:gridCol w="4243967">
                  <a:extLst>
                    <a:ext uri="{9D8B030D-6E8A-4147-A177-3AD203B41FA5}">
                      <a16:colId xmlns:a16="http://schemas.microsoft.com/office/drawing/2014/main" val="3740580887"/>
                    </a:ext>
                  </a:extLst>
                </a:gridCol>
              </a:tblGrid>
              <a:tr h="86929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8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8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560" marR="16256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8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560" marR="162560" marT="60960" marB="60960"/>
                </a:tc>
                <a:extLst>
                  <a:ext uri="{0D108BD9-81ED-4DB2-BD59-A6C34878D82A}">
                    <a16:rowId xmlns:a16="http://schemas.microsoft.com/office/drawing/2014/main" val="334577617"/>
                  </a:ext>
                </a:extLst>
              </a:tr>
              <a:tr h="2024320">
                <a:tc>
                  <a:txBody>
                    <a:bodyPr/>
                    <a:lstStyle/>
                    <a:p>
                      <a:endParaRPr lang="en-US" sz="1900" dirty="0">
                        <a:latin typeface="UTM Avo" panose="02040603050506020204" pitchFamily="18" charset="0"/>
                      </a:endParaRPr>
                    </a:p>
                  </a:txBody>
                  <a:tcPr marL="162560" marR="162560" marT="60960" marB="60960"/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UTM Avo" panose="02040603050506020204" pitchFamily="18" charset="0"/>
                      </a:endParaRPr>
                    </a:p>
                  </a:txBody>
                  <a:tcPr marL="162560" marR="162560" marT="60960" marB="60960"/>
                </a:tc>
                <a:extLst>
                  <a:ext uri="{0D108BD9-81ED-4DB2-BD59-A6C34878D82A}">
                    <a16:rowId xmlns:a16="http://schemas.microsoft.com/office/drawing/2014/main" val="1035214557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4DBBBBF6-CB08-4799-B3C2-DEF52A55C30D}"/>
              </a:ext>
            </a:extLst>
          </p:cNvPr>
          <p:cNvSpPr txBox="1"/>
          <p:nvPr/>
        </p:nvSpPr>
        <p:spPr>
          <a:xfrm>
            <a:off x="451994" y="4242233"/>
            <a:ext cx="7224382" cy="62861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Na.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23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46042 -0.352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21" y="-176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022E-16 L -0.4908 -0.35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49" y="-175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1 -0.02708 L -0.19306 -0.324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-1488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-0.40104 -0.3493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2" y="-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0.45868 -0.3280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34" y="-1641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0.44861 -0.329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31" y="-1648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L 0.48177 -0.3354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80" y="-1678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0.24861 -0.358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31" y="-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4127" y="706678"/>
            <a:ext cx="7806803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24384" y="739676"/>
            <a:ext cx="909552" cy="58471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07175" y="1466199"/>
            <a:ext cx="8556544" cy="3441978"/>
            <a:chOff x="3641819" y="56683"/>
            <a:chExt cx="10039458" cy="2950718"/>
          </a:xfrm>
        </p:grpSpPr>
        <p:grpSp>
          <p:nvGrpSpPr>
            <p:cNvPr id="19" name="组合 8">
              <a:extLst>
                <a:ext uri="{FF2B5EF4-FFF2-40B4-BE49-F238E27FC236}">
                  <a16:creationId xmlns:a16="http://schemas.microsoft.com/office/drawing/2014/main" id="{5F6D462F-AAF5-4684-8BBA-C99289825663}"/>
                </a:ext>
              </a:extLst>
            </p:cNvPr>
            <p:cNvGrpSpPr/>
            <p:nvPr/>
          </p:nvGrpSpPr>
          <p:grpSpPr>
            <a:xfrm>
              <a:off x="3641819" y="56683"/>
              <a:ext cx="10039458" cy="2950718"/>
              <a:chOff x="4591306" y="613472"/>
              <a:chExt cx="3655113" cy="13438766"/>
            </a:xfrm>
          </p:grpSpPr>
          <p:sp>
            <p:nvSpPr>
              <p:cNvPr id="21" name="矩形: 圆角 116">
                <a:extLst>
                  <a:ext uri="{FF2B5EF4-FFF2-40B4-BE49-F238E27FC236}">
                    <a16:creationId xmlns:a16="http://schemas.microsoft.com/office/drawing/2014/main" id="{4B1E2A56-47BE-4A41-B08B-92BAE09C3908}"/>
                  </a:ext>
                </a:extLst>
              </p:cNvPr>
              <p:cNvSpPr/>
              <p:nvPr/>
            </p:nvSpPr>
            <p:spPr>
              <a:xfrm>
                <a:off x="4670387" y="1703273"/>
                <a:ext cx="3488274" cy="12348965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2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1306" y="613472"/>
                <a:ext cx="175517" cy="2703225"/>
              </a:xfrm>
              <a:prstGeom prst="rect">
                <a:avLst/>
              </a:prstGeom>
            </p:spPr>
          </p:pic>
          <p:pic>
            <p:nvPicPr>
              <p:cNvPr id="23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0902" y="11349012"/>
                <a:ext cx="175517" cy="2703226"/>
              </a:xfrm>
              <a:prstGeom prst="rect">
                <a:avLst/>
              </a:prstGeom>
            </p:spPr>
          </p:pic>
        </p:grpSp>
        <p:sp>
          <p:nvSpPr>
            <p:cNvPr id="20" name="TextBox 19"/>
            <p:cNvSpPr txBox="1"/>
            <p:nvPr/>
          </p:nvSpPr>
          <p:spPr>
            <a:xfrm>
              <a:off x="4282227" y="372351"/>
              <a:ext cx="8305987" cy="460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Gợi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ý: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62084" y="861811"/>
              <a:ext cx="8305987" cy="460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Anh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hoặc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chị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giúp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62084" y="1432581"/>
              <a:ext cx="8305987" cy="460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Anh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chị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chăm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sóc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ra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sao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76114" y="1952404"/>
              <a:ext cx="8305987" cy="839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cảm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thấy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thế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trước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việc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anh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chị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3E440E-74E4-4285-82EF-700F875A93DB}"/>
              </a:ext>
            </a:extLst>
          </p:cNvPr>
          <p:cNvSpPr txBox="1"/>
          <p:nvPr/>
        </p:nvSpPr>
        <p:spPr>
          <a:xfrm>
            <a:off x="628257" y="379548"/>
            <a:ext cx="7887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76C9D3-1102-404B-8587-9172C3E8B0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491" t="36472" r="24913" b="18304"/>
          <a:stretch/>
        </p:blipFill>
        <p:spPr>
          <a:xfrm>
            <a:off x="6497076" y="4244331"/>
            <a:ext cx="2018667" cy="2176259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E5B69AA-A8D7-463B-B4F6-9103F4FF5CF7}"/>
              </a:ext>
            </a:extLst>
          </p:cNvPr>
          <p:cNvSpPr/>
          <p:nvPr/>
        </p:nvSpPr>
        <p:spPr>
          <a:xfrm>
            <a:off x="705184" y="4078021"/>
            <a:ext cx="6555645" cy="10241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20000"/>
              </a:lnSpc>
            </a:pP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2B2A148B-D964-45B2-A542-EFFEBA897A56}"/>
              </a:ext>
            </a:extLst>
          </p:cNvPr>
          <p:cNvSpPr/>
          <p:nvPr/>
        </p:nvSpPr>
        <p:spPr>
          <a:xfrm>
            <a:off x="705184" y="1416143"/>
            <a:ext cx="6474155" cy="10241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9951F74C-4766-452D-A491-4E41B490431D}"/>
              </a:ext>
            </a:extLst>
          </p:cNvPr>
          <p:cNvSpPr/>
          <p:nvPr/>
        </p:nvSpPr>
        <p:spPr>
          <a:xfrm>
            <a:off x="705184" y="2728690"/>
            <a:ext cx="6474155" cy="10241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859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62FBB2-D0A0-47A7-9475-27A9DE974DEA}"/>
              </a:ext>
            </a:extLst>
          </p:cNvPr>
          <p:cNvSpPr txBox="1"/>
          <p:nvPr/>
        </p:nvSpPr>
        <p:spPr>
          <a:xfrm>
            <a:off x="202123" y="429976"/>
            <a:ext cx="8770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29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9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9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9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9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9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29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29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9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9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9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9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624B01-D367-41DD-8578-30436A8185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491" t="36472" r="24913" b="18304"/>
          <a:stretch/>
        </p:blipFill>
        <p:spPr>
          <a:xfrm>
            <a:off x="6400800" y="3932449"/>
            <a:ext cx="2488731" cy="2477751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75A8BE0-032E-43F3-80DE-28E657D60BA5}"/>
              </a:ext>
            </a:extLst>
          </p:cNvPr>
          <p:cNvSpPr/>
          <p:nvPr/>
        </p:nvSpPr>
        <p:spPr>
          <a:xfrm>
            <a:off x="315219" y="4011989"/>
            <a:ext cx="6085581" cy="10241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20000"/>
              </a:lnSpc>
            </a:pP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247D3C05-4EA0-42EF-9D00-9CBBA13AB505}"/>
              </a:ext>
            </a:extLst>
          </p:cNvPr>
          <p:cNvSpPr/>
          <p:nvPr/>
        </p:nvSpPr>
        <p:spPr>
          <a:xfrm>
            <a:off x="315221" y="1245650"/>
            <a:ext cx="6085580" cy="10241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2A2AFA26-9880-48A4-BB49-EF4A5F6D9F2D}"/>
              </a:ext>
            </a:extLst>
          </p:cNvPr>
          <p:cNvSpPr/>
          <p:nvPr/>
        </p:nvSpPr>
        <p:spPr>
          <a:xfrm>
            <a:off x="315219" y="2646666"/>
            <a:ext cx="6085581" cy="10241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661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2236387" y="274983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554966" y="3147434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316006" y="1176822"/>
            <a:ext cx="8511988" cy="1172432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3188539" y="2784955"/>
            <a:ext cx="5639457" cy="1254474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8235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737" y="-1041165"/>
            <a:ext cx="9548738" cy="6704415"/>
          </a:xfrm>
          <a:prstGeom prst="rect">
            <a:avLst/>
          </a:prstGeom>
        </p:spPr>
      </p:pic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584357" y="1446525"/>
            <a:ext cx="1476310" cy="12491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45539" y="1803655"/>
            <a:ext cx="8652925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6184" y="4838943"/>
            <a:ext cx="2119109" cy="165977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476194" y="133905"/>
            <a:ext cx="1420423" cy="2109538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973" y="359284"/>
            <a:ext cx="2105318" cy="105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409748" y="890653"/>
            <a:ext cx="1835913" cy="646332"/>
            <a:chOff x="369343" y="617893"/>
            <a:chExt cx="1613647" cy="48474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25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2245661" y="682676"/>
            <a:ext cx="6669046" cy="82366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TÍCH HOA TỈ MUỘI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8B7BB09-1292-403C-B270-1C1D197B40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748" y="2689414"/>
            <a:ext cx="8492207" cy="3835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086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2236387" y="274983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554966" y="3147434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495477" y="1602204"/>
            <a:ext cx="6648523" cy="1172432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 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3007660" y="3148449"/>
            <a:ext cx="6136340" cy="1254474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45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132E0D8-0326-45C6-A5DD-D262F839FB72}"/>
              </a:ext>
            </a:extLst>
          </p:cNvPr>
          <p:cNvSpPr txBox="1"/>
          <p:nvPr/>
        </p:nvSpPr>
        <p:spPr>
          <a:xfrm>
            <a:off x="416857" y="706760"/>
            <a:ext cx="8068236" cy="568653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ù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272143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272143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Na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choàng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rích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81428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indent="272143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81428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indent="272143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Na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gật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rớm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Na.</a:t>
            </a:r>
          </a:p>
          <a:p>
            <a:pPr indent="272143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muội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(Theo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53219B-8438-421B-948C-D654231EF603}"/>
              </a:ext>
            </a:extLst>
          </p:cNvPr>
          <p:cNvSpPr txBox="1"/>
          <p:nvPr/>
        </p:nvSpPr>
        <p:spPr>
          <a:xfrm>
            <a:off x="3005570" y="39181"/>
            <a:ext cx="3390748" cy="71543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muội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23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132E0D8-0326-45C6-A5DD-D262F839FB72}"/>
              </a:ext>
            </a:extLst>
          </p:cNvPr>
          <p:cNvSpPr txBox="1"/>
          <p:nvPr/>
        </p:nvSpPr>
        <p:spPr>
          <a:xfrm>
            <a:off x="416857" y="706760"/>
            <a:ext cx="8068236" cy="568653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ù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272143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272143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Na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choàng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rích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81428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indent="272143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81428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indent="272143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Na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gật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rớm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Na.</a:t>
            </a:r>
          </a:p>
          <a:p>
            <a:pPr indent="272143" algn="just"/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muội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(Theo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53219B-8438-421B-948C-D654231EF603}"/>
              </a:ext>
            </a:extLst>
          </p:cNvPr>
          <p:cNvSpPr txBox="1"/>
          <p:nvPr/>
        </p:nvSpPr>
        <p:spPr>
          <a:xfrm>
            <a:off x="3005570" y="39181"/>
            <a:ext cx="3390748" cy="71543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muội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F9E534B-027C-48ED-ADAF-7EB28551B2FE}"/>
              </a:ext>
            </a:extLst>
          </p:cNvPr>
          <p:cNvSpPr/>
          <p:nvPr/>
        </p:nvSpPr>
        <p:spPr>
          <a:xfrm>
            <a:off x="553724" y="754614"/>
            <a:ext cx="336177" cy="336177"/>
          </a:xfrm>
          <a:prstGeom prst="ellipse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FF3BCC6-AD7C-46F7-A218-25BCB03C3E5C}"/>
              </a:ext>
            </a:extLst>
          </p:cNvPr>
          <p:cNvSpPr/>
          <p:nvPr/>
        </p:nvSpPr>
        <p:spPr>
          <a:xfrm>
            <a:off x="580618" y="3807096"/>
            <a:ext cx="336177" cy="336177"/>
          </a:xfrm>
          <a:prstGeom prst="ellipse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9690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132E0D8-0326-45C6-A5DD-D262F839FB72}"/>
              </a:ext>
            </a:extLst>
          </p:cNvPr>
          <p:cNvSpPr txBox="1"/>
          <p:nvPr/>
        </p:nvSpPr>
        <p:spPr>
          <a:xfrm>
            <a:off x="416857" y="679866"/>
            <a:ext cx="8068236" cy="4209210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ù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272143"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272143"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Na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choàng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81428"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indent="272143"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81428"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indent="272143"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Na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53219B-8438-421B-948C-D654231EF603}"/>
              </a:ext>
            </a:extLst>
          </p:cNvPr>
          <p:cNvSpPr txBox="1"/>
          <p:nvPr/>
        </p:nvSpPr>
        <p:spPr>
          <a:xfrm>
            <a:off x="3005570" y="39181"/>
            <a:ext cx="3390748" cy="756085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muội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F9E534B-027C-48ED-ADAF-7EB28551B2FE}"/>
              </a:ext>
            </a:extLst>
          </p:cNvPr>
          <p:cNvSpPr/>
          <p:nvPr/>
        </p:nvSpPr>
        <p:spPr>
          <a:xfrm>
            <a:off x="553724" y="754614"/>
            <a:ext cx="336177" cy="336177"/>
          </a:xfrm>
          <a:prstGeom prst="ellipse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A6B668-A443-4404-9CF7-515102145A2E}"/>
              </a:ext>
            </a:extLst>
          </p:cNvPr>
          <p:cNvCxnSpPr/>
          <p:nvPr/>
        </p:nvCxnSpPr>
        <p:spPr>
          <a:xfrm>
            <a:off x="4518212" y="646331"/>
            <a:ext cx="16187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EB2AC13-C3F9-4695-A4B9-B3F48DFF67A4}"/>
              </a:ext>
            </a:extLst>
          </p:cNvPr>
          <p:cNvSpPr txBox="1"/>
          <p:nvPr/>
        </p:nvSpPr>
        <p:spPr>
          <a:xfrm>
            <a:off x="416857" y="4915970"/>
            <a:ext cx="415514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tỉ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muội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r>
              <a:rPr lang="en-US" sz="2600" b="1" dirty="0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alt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loại</a:t>
            </a:r>
            <a:r>
              <a:rPr lang="en-US" alt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</a:t>
            </a:r>
            <a:r>
              <a:rPr lang="en-US" alt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vi-VN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mọc</a:t>
            </a:r>
            <a:r>
              <a:rPr lang="en-US" alt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alt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chùm</a:t>
            </a:r>
            <a:r>
              <a:rPr lang="en-US" alt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alt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alt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alt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nụ</a:t>
            </a:r>
            <a:endParaRPr lang="en-US" altLang="vi-VN" sz="2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0" name="Picture 2" descr="Hoa hồng tỉ muội">
            <a:extLst>
              <a:ext uri="{FF2B5EF4-FFF2-40B4-BE49-F238E27FC236}">
                <a16:creationId xmlns:a16="http://schemas.microsoft.com/office/drawing/2014/main" id="{1FB108FE-9B68-43F7-A332-B3BA9F4A1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46" y="4578424"/>
            <a:ext cx="2003607" cy="1931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ạt Giống Hoa Hồng Tỷ Muội (20 hạt) | Shopee Việt Nam">
            <a:extLst>
              <a:ext uri="{FF2B5EF4-FFF2-40B4-BE49-F238E27FC236}">
                <a16:creationId xmlns:a16="http://schemas.microsoft.com/office/drawing/2014/main" id="{9009A9A0-1591-440D-B547-95BB281F4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442" y="4578424"/>
            <a:ext cx="2003606" cy="1883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26FAF3-B551-44F9-852E-F545C4DC6B20}"/>
              </a:ext>
            </a:extLst>
          </p:cNvPr>
          <p:cNvCxnSpPr/>
          <p:nvPr/>
        </p:nvCxnSpPr>
        <p:spPr>
          <a:xfrm>
            <a:off x="1469660" y="2890738"/>
            <a:ext cx="13101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9C4AE0EF-85E7-4877-B1D7-91B36E417ADC}"/>
              </a:ext>
            </a:extLst>
          </p:cNvPr>
          <p:cNvSpPr txBox="1">
            <a:spLocks/>
          </p:cNvSpPr>
          <p:nvPr/>
        </p:nvSpPr>
        <p:spPr>
          <a:xfrm>
            <a:off x="439960" y="4793952"/>
            <a:ext cx="8068235" cy="7328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Ôm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choàng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dang </a:t>
            </a:r>
            <a:r>
              <a:rPr lang="en-US" sz="28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8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52B0BD-873B-4F66-A0C4-07F1F6B6D5FC}"/>
              </a:ext>
            </a:extLst>
          </p:cNvPr>
          <p:cNvCxnSpPr/>
          <p:nvPr/>
        </p:nvCxnSpPr>
        <p:spPr>
          <a:xfrm>
            <a:off x="4079996" y="2904185"/>
            <a:ext cx="14412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400B8C6C-C91A-4330-9768-F9DA9FF91A77}"/>
              </a:ext>
            </a:extLst>
          </p:cNvPr>
          <p:cNvSpPr txBox="1">
            <a:spLocks/>
          </p:cNvSpPr>
          <p:nvPr/>
        </p:nvSpPr>
        <p:spPr>
          <a:xfrm>
            <a:off x="460752" y="5000596"/>
            <a:ext cx="7872627" cy="7328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Cười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rúc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rích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8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8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73004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4" grpId="0"/>
      <p:bldP spid="14" grpId="1"/>
      <p:bldP spid="14" grpId="2"/>
      <p:bldP spid="16" grpId="0"/>
      <p:bldP spid="1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46321A-30CC-4EC3-A35D-08D0E11B9D2A}"/>
              </a:ext>
            </a:extLst>
          </p:cNvPr>
          <p:cNvSpPr/>
          <p:nvPr/>
        </p:nvSpPr>
        <p:spPr>
          <a:xfrm>
            <a:off x="388584" y="624515"/>
            <a:ext cx="8096510" cy="2805942"/>
          </a:xfrm>
          <a:prstGeom prst="rect">
            <a:avLst/>
          </a:prstGeom>
        </p:spPr>
        <p:txBody>
          <a:bodyPr wrap="square" lIns="145143" tIns="72571" rIns="145143" bIns="7257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5165C1D-1F5A-455F-BAFC-2BEB034269EA}"/>
              </a:ext>
            </a:extLst>
          </p:cNvPr>
          <p:cNvCxnSpPr>
            <a:cxnSpLocks/>
          </p:cNvCxnSpPr>
          <p:nvPr/>
        </p:nvCxnSpPr>
        <p:spPr>
          <a:xfrm flipH="1">
            <a:off x="4758669" y="2021098"/>
            <a:ext cx="52106" cy="3932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6EC8223-F032-4A64-80D8-E28BB182069B}"/>
              </a:ext>
            </a:extLst>
          </p:cNvPr>
          <p:cNvCxnSpPr>
            <a:cxnSpLocks/>
          </p:cNvCxnSpPr>
          <p:nvPr/>
        </p:nvCxnSpPr>
        <p:spPr>
          <a:xfrm flipH="1">
            <a:off x="1217139" y="1980450"/>
            <a:ext cx="52106" cy="3932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ADCC886-B131-42A1-B3F4-B95076D8A3B3}"/>
              </a:ext>
            </a:extLst>
          </p:cNvPr>
          <p:cNvCxnSpPr>
            <a:cxnSpLocks/>
          </p:cNvCxnSpPr>
          <p:nvPr/>
        </p:nvCxnSpPr>
        <p:spPr>
          <a:xfrm flipH="1">
            <a:off x="3440578" y="1040799"/>
            <a:ext cx="63049" cy="3932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FD56C114-552C-41E6-88E3-898BC15D4ED0}"/>
              </a:ext>
            </a:extLst>
          </p:cNvPr>
          <p:cNvGrpSpPr/>
          <p:nvPr/>
        </p:nvGrpSpPr>
        <p:grpSpPr>
          <a:xfrm>
            <a:off x="5387948" y="2926814"/>
            <a:ext cx="83338" cy="405326"/>
            <a:chOff x="2823107" y="5037677"/>
            <a:chExt cx="203076" cy="53949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8D4B58A-E00F-492A-8D95-43F9CB0CE091}"/>
                </a:ext>
              </a:extLst>
            </p:cNvPr>
            <p:cNvCxnSpPr/>
            <p:nvPr/>
          </p:nvCxnSpPr>
          <p:spPr>
            <a:xfrm flipH="1">
              <a:off x="2823107" y="5053718"/>
              <a:ext cx="122865" cy="52344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517E2CB-DC9E-4CD8-A9C5-78723DCAB2F1}"/>
                </a:ext>
              </a:extLst>
            </p:cNvPr>
            <p:cNvCxnSpPr/>
            <p:nvPr/>
          </p:nvCxnSpPr>
          <p:spPr>
            <a:xfrm flipH="1">
              <a:off x="2903318" y="5037677"/>
              <a:ext cx="122865" cy="52344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777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3474</TotalTime>
  <Words>2581</Words>
  <Application>Microsoft Office PowerPoint</Application>
  <PresentationFormat>On-screen Show (4:3)</PresentationFormat>
  <Paragraphs>204</Paragraphs>
  <Slides>33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微软雅黑</vt:lpstr>
      <vt:lpstr>Arial</vt:lpstr>
      <vt:lpstr>Arial-Rounded</vt:lpstr>
      <vt:lpstr>Calibri</vt:lpstr>
      <vt:lpstr>Calibri Light</vt:lpstr>
      <vt:lpstr>等线</vt:lpstr>
      <vt:lpstr>HP001 4 hàng</vt:lpstr>
      <vt:lpstr>iCiel Mijas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143</cp:revision>
  <dcterms:created xsi:type="dcterms:W3CDTF">2021-06-17T09:40:01Z</dcterms:created>
  <dcterms:modified xsi:type="dcterms:W3CDTF">2025-12-08T00:45:59Z</dcterms:modified>
</cp:coreProperties>
</file>