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58" r:id="rId3"/>
    <p:sldId id="259" r:id="rId4"/>
    <p:sldId id="261" r:id="rId5"/>
    <p:sldId id="262" r:id="rId6"/>
    <p:sldId id="276" r:id="rId7"/>
    <p:sldId id="278" r:id="rId8"/>
    <p:sldId id="279" r:id="rId9"/>
    <p:sldId id="280" r:id="rId10"/>
    <p:sldId id="273" r:id="rId11"/>
    <p:sldId id="275" r:id="rId12"/>
    <p:sldId id="277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575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62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18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06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77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311911" y="258926"/>
            <a:ext cx="8539315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4376" y="1774826"/>
            <a:ext cx="8582414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377050" y="341097"/>
            <a:ext cx="1931059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15555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50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7925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9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754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58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17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929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995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  <a:t>8/12/2025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357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68AC771-11AC-400E-96E2-B494D9CA0570}"/>
              </a:ext>
            </a:extLst>
          </p:cNvPr>
          <p:cNvGrpSpPr/>
          <p:nvPr/>
        </p:nvGrpSpPr>
        <p:grpSpPr>
          <a:xfrm>
            <a:off x="748605" y="1684358"/>
            <a:ext cx="7646789" cy="4424362"/>
            <a:chOff x="1990923" y="1136673"/>
            <a:chExt cx="4405927" cy="331827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F86228A-6437-445F-B487-0BD01EAFDA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990923" y="1136673"/>
              <a:ext cx="4405927" cy="3318271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2E96B82-CFE8-4E3D-9861-F35AD32A3F47}"/>
                </a:ext>
              </a:extLst>
            </p:cNvPr>
            <p:cNvSpPr txBox="1"/>
            <p:nvPr/>
          </p:nvSpPr>
          <p:spPr>
            <a:xfrm>
              <a:off x="2700553" y="3222722"/>
              <a:ext cx="3377128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36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思源黑体 CN Bold" panose="020B0800000000000000" pitchFamily="34" charset="-122"/>
                  <a:cs typeface="Times New Roman" panose="02020603050405020304" pitchFamily="18" charset="0"/>
                </a:rPr>
                <a:t>TẬP VIẾT: CHỮ HOA </a:t>
              </a:r>
              <a:r>
                <a:rPr lang="en-US" altLang="zh-CN" sz="4000" b="1" dirty="0" smtClean="0">
                  <a:solidFill>
                    <a:srgbClr val="FF0000"/>
                  </a:solidFill>
                  <a:latin typeface="HP001 4 hàng" panose="020B0603050302020204" pitchFamily="34" charset="0"/>
                  <a:ea typeface="思源黑体 CN Bold" panose="020B0800000000000000" pitchFamily="34" charset="-122"/>
                </a:rPr>
                <a:t>N</a:t>
              </a:r>
              <a:endParaRPr lang="zh-CN" altLang="en-US" sz="4000" b="1" dirty="0">
                <a:solidFill>
                  <a:srgbClr val="FF0000"/>
                </a:solidFill>
                <a:latin typeface="HP001 4 hàng" panose="020B0603050302020204" pitchFamily="34" charset="0"/>
                <a:ea typeface="思源黑体 CN Bold" panose="020B0800000000000000" pitchFamily="34" charset="-122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7C20E4F-5598-4543-99AA-79D922EC798E}"/>
                </a:ext>
              </a:extLst>
            </p:cNvPr>
            <p:cNvSpPr txBox="1"/>
            <p:nvPr/>
          </p:nvSpPr>
          <p:spPr>
            <a:xfrm>
              <a:off x="2673383" y="2477284"/>
              <a:ext cx="3041009" cy="6370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3734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3734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</a:p>
          </p:txBody>
        </p:sp>
      </p:grpSp>
      <p:pic>
        <p:nvPicPr>
          <p:cNvPr id="6" name="Picture 4">
            <a:extLst>
              <a:ext uri="{FF2B5EF4-FFF2-40B4-BE49-F238E27FC236}">
                <a16:creationId xmlns:a16="http://schemas.microsoft.com/office/drawing/2014/main" id="{92AC510F-4E04-400B-8C1C-074ABFBB2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264" y="5173642"/>
            <a:ext cx="1416534" cy="1416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D1BA16C-7EA5-48F4-8346-56A3175E0110}"/>
              </a:ext>
            </a:extLst>
          </p:cNvPr>
          <p:cNvSpPr txBox="1"/>
          <p:nvPr/>
        </p:nvSpPr>
        <p:spPr>
          <a:xfrm>
            <a:off x="748605" y="541182"/>
            <a:ext cx="13360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BÀI </a:t>
            </a:r>
            <a:r>
              <a:rPr lang="en-US" sz="4000" dirty="0" smtClean="0">
                <a:solidFill>
                  <a:schemeClr val="bg1"/>
                </a:solidFill>
                <a:latin typeface="UTM Cookies" panose="02040603050506020204" pitchFamily="18" charset="0"/>
              </a:rPr>
              <a:t>23</a:t>
            </a:r>
            <a:endParaRPr lang="en-US" sz="40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E32ADA-523D-4ACC-BA1B-20E677F68055}"/>
              </a:ext>
            </a:extLst>
          </p:cNvPr>
          <p:cNvSpPr txBox="1"/>
          <p:nvPr/>
        </p:nvSpPr>
        <p:spPr>
          <a:xfrm>
            <a:off x="2596964" y="541182"/>
            <a:ext cx="55250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UTM Cookies" panose="02040603050506020204" pitchFamily="18" charset="0"/>
              </a:rPr>
              <a:t>MÁI ẤM GIA ĐÌNH</a:t>
            </a:r>
            <a:endParaRPr lang="en-US" sz="48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8287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eelOff"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28" y="1306686"/>
            <a:ext cx="6617227" cy="4142858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1177" y="4344157"/>
            <a:ext cx="5274942" cy="2107595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012" y="4585447"/>
            <a:ext cx="3161556" cy="2711741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40" y="1264011"/>
            <a:ext cx="968587" cy="742325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86" y="999525"/>
            <a:ext cx="1504346" cy="739741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4" y="158601"/>
            <a:ext cx="1134027" cy="1063439"/>
          </a:xfrm>
          <a:prstGeom prst="rect">
            <a:avLst/>
          </a:prstGeom>
        </p:spPr>
      </p:pic>
      <p:pic>
        <p:nvPicPr>
          <p:cNvPr id="12" name="图片 35">
            <a:extLst>
              <a:ext uri="{FF2B5EF4-FFF2-40B4-BE49-F238E27FC236}">
                <a16:creationId xmlns:a16="http://schemas.microsoft.com/office/drawing/2014/main" id="{B13637A8-BC86-47A0-BEFD-DD7DCEDE37F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840" y="813096"/>
            <a:ext cx="1288074" cy="987180"/>
          </a:xfrm>
          <a:prstGeom prst="rect">
            <a:avLst/>
          </a:prstGeom>
        </p:spPr>
      </p:pic>
      <p:sp>
        <p:nvSpPr>
          <p:cNvPr id="15" name="文本框 22">
            <a:extLst>
              <a:ext uri="{FF2B5EF4-FFF2-40B4-BE49-F238E27FC236}">
                <a16:creationId xmlns:a16="http://schemas.microsoft.com/office/drawing/2014/main" id="{13192161-E47F-46A2-A54C-44ED57702632}"/>
              </a:ext>
            </a:extLst>
          </p:cNvPr>
          <p:cNvSpPr txBox="1"/>
          <p:nvPr/>
        </p:nvSpPr>
        <p:spPr>
          <a:xfrm>
            <a:off x="1603762" y="3911577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CHÀO TẠM BIỆT </a:t>
            </a: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623" y="145719"/>
            <a:ext cx="1288074" cy="1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76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4664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39220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>
            <a:extLst>
              <a:ext uri="{FF2B5EF4-FFF2-40B4-BE49-F238E27FC236}">
                <a16:creationId xmlns:a16="http://schemas.microsoft.com/office/drawing/2014/main" id="{7598163E-90F7-46C0-8A18-C19FD30FFE02}"/>
              </a:ext>
            </a:extLst>
          </p:cNvPr>
          <p:cNvSpPr/>
          <p:nvPr/>
        </p:nvSpPr>
        <p:spPr>
          <a:xfrm>
            <a:off x="463471" y="1483991"/>
            <a:ext cx="780497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矩形 29">
            <a:extLst>
              <a:ext uri="{FF2B5EF4-FFF2-40B4-BE49-F238E27FC236}">
                <a16:creationId xmlns:a16="http://schemas.microsoft.com/office/drawing/2014/main" id="{AA61F1C9-5979-4FE0-A076-67A7B156B9DC}"/>
              </a:ext>
            </a:extLst>
          </p:cNvPr>
          <p:cNvSpPr/>
          <p:nvPr/>
        </p:nvSpPr>
        <p:spPr>
          <a:xfrm>
            <a:off x="595899" y="2253432"/>
            <a:ext cx="881568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>
            <a:extLst>
              <a:ext uri="{FF2B5EF4-FFF2-40B4-BE49-F238E27FC236}">
                <a16:creationId xmlns:a16="http://schemas.microsoft.com/office/drawing/2014/main" id="{3A0EE0AF-7B98-48C5-9D0B-64AB8A427DAB}"/>
              </a:ext>
            </a:extLst>
          </p:cNvPr>
          <p:cNvSpPr/>
          <p:nvPr/>
        </p:nvSpPr>
        <p:spPr>
          <a:xfrm>
            <a:off x="328313" y="3761537"/>
            <a:ext cx="8815687" cy="742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</a:p>
        </p:txBody>
      </p:sp>
      <p:sp>
        <p:nvSpPr>
          <p:cNvPr id="15" name="矩形 28">
            <a:extLst>
              <a:ext uri="{FF2B5EF4-FFF2-40B4-BE49-F238E27FC236}">
                <a16:creationId xmlns:a16="http://schemas.microsoft.com/office/drawing/2014/main" id="{4AA503E0-751A-4AA4-A0A7-D962962E711F}"/>
              </a:ext>
            </a:extLst>
          </p:cNvPr>
          <p:cNvSpPr/>
          <p:nvPr/>
        </p:nvSpPr>
        <p:spPr>
          <a:xfrm>
            <a:off x="2038834" y="414518"/>
            <a:ext cx="4872953" cy="9863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227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BE94A2A-CE83-43E6-A51A-F53A9F4C840E}"/>
              </a:ext>
            </a:extLst>
          </p:cNvPr>
          <p:cNvGrpSpPr/>
          <p:nvPr/>
        </p:nvGrpSpPr>
        <p:grpSpPr>
          <a:xfrm>
            <a:off x="1186109" y="2053543"/>
            <a:ext cx="191833" cy="2703107"/>
            <a:chOff x="1042416" y="804672"/>
            <a:chExt cx="210312" cy="4361688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A885EF-BB9B-4413-81CE-BF51ECF786BD}"/>
                </a:ext>
              </a:extLst>
            </p:cNvPr>
            <p:cNvCxnSpPr/>
            <p:nvPr/>
          </p:nvCxnSpPr>
          <p:spPr>
            <a:xfrm>
              <a:off x="1148325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36DA1C8-C9E3-4827-9309-86A1DE761173}"/>
                </a:ext>
              </a:extLst>
            </p:cNvPr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26E17623-F8FA-4DC6-BFDC-74768422C5F9}"/>
                </a:ext>
              </a:extLst>
            </p:cNvPr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>
            <a:extLst>
              <a:ext uri="{FF2B5EF4-FFF2-40B4-BE49-F238E27FC236}">
                <a16:creationId xmlns:a16="http://schemas.microsoft.com/office/drawing/2014/main" id="{073BCC31-4B09-4A59-A3C8-82B87407B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60" y="2572496"/>
            <a:ext cx="123397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</a:p>
        </p:txBody>
      </p:sp>
      <p:sp>
        <p:nvSpPr>
          <p:cNvPr id="14" name="矩形 31">
            <a:extLst>
              <a:ext uri="{FF2B5EF4-FFF2-40B4-BE49-F238E27FC236}">
                <a16:creationId xmlns:a16="http://schemas.microsoft.com/office/drawing/2014/main" id="{66C166B2-6AD7-47AC-9BAD-3D25ACF4660A}"/>
              </a:ext>
            </a:extLst>
          </p:cNvPr>
          <p:cNvSpPr/>
          <p:nvPr/>
        </p:nvSpPr>
        <p:spPr>
          <a:xfrm>
            <a:off x="4560276" y="1057101"/>
            <a:ext cx="4571188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gồm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5" name="矩形 31">
            <a:extLst>
              <a:ext uri="{FF2B5EF4-FFF2-40B4-BE49-F238E27FC236}">
                <a16:creationId xmlns:a16="http://schemas.microsoft.com/office/drawing/2014/main" id="{8EAFC570-B8E8-4CB8-A618-F7FCDF09BB94}"/>
              </a:ext>
            </a:extLst>
          </p:cNvPr>
          <p:cNvSpPr/>
          <p:nvPr/>
        </p:nvSpPr>
        <p:spPr>
          <a:xfrm>
            <a:off x="4560277" y="2186030"/>
            <a:ext cx="443580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1 là nét móc ngược trái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FDDE695-EFB3-4701-8F4C-03197722EB93}"/>
              </a:ext>
            </a:extLst>
          </p:cNvPr>
          <p:cNvGrpSpPr/>
          <p:nvPr/>
        </p:nvGrpSpPr>
        <p:grpSpPr>
          <a:xfrm flipV="1">
            <a:off x="1562218" y="1678524"/>
            <a:ext cx="2840777" cy="93572"/>
            <a:chOff x="5440680" y="1322832"/>
            <a:chExt cx="3017520" cy="19507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2955D04-827A-47ED-A59F-F00A2E93E619}"/>
                </a:ext>
              </a:extLst>
            </p:cNvPr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BF2170C-C76C-4E94-AC88-D1EF60E8DF1C}"/>
                </a:ext>
              </a:extLst>
            </p:cNvPr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BC91FE7-52E0-4838-B47D-6C5B0EF75ED0}"/>
                </a:ext>
              </a:extLst>
            </p:cNvPr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18">
            <a:extLst>
              <a:ext uri="{FF2B5EF4-FFF2-40B4-BE49-F238E27FC236}">
                <a16:creationId xmlns:a16="http://schemas.microsoft.com/office/drawing/2014/main" id="{EED65B6B-8B8A-4AC5-8CA4-29387ADE05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5178" y="1223228"/>
            <a:ext cx="127119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6 ô li</a:t>
            </a:r>
          </a:p>
        </p:txBody>
      </p:sp>
      <p:pic>
        <p:nvPicPr>
          <p:cNvPr id="24" name="Picture 4" descr="n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3897" y="1942512"/>
            <a:ext cx="3201478" cy="2999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BBE80903-D8DD-4D5B-89DF-6024391329C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1857549" y="4542404"/>
            <a:ext cx="452657" cy="547923"/>
          </a:xfrm>
          <a:prstGeom prst="rect">
            <a:avLst/>
          </a:prstGeom>
        </p:spPr>
      </p:pic>
      <p:sp>
        <p:nvSpPr>
          <p:cNvPr id="29" name="矩形 31">
            <a:extLst>
              <a:ext uri="{FF2B5EF4-FFF2-40B4-BE49-F238E27FC236}">
                <a16:creationId xmlns:a16="http://schemas.microsoft.com/office/drawing/2014/main" id="{0F8826C0-2E1A-494B-95CF-187FB5ED14AB}"/>
              </a:ext>
            </a:extLst>
          </p:cNvPr>
          <p:cNvSpPr/>
          <p:nvPr/>
        </p:nvSpPr>
        <p:spPr>
          <a:xfrm>
            <a:off x="4540362" y="2849495"/>
            <a:ext cx="39043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2 là nét thẳng xiên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矩形 31">
            <a:extLst>
              <a:ext uri="{FF2B5EF4-FFF2-40B4-BE49-F238E27FC236}">
                <a16:creationId xmlns:a16="http://schemas.microsoft.com/office/drawing/2014/main" id="{C0906467-7E1F-48F0-83FF-B87377C1E0E8}"/>
              </a:ext>
            </a:extLst>
          </p:cNvPr>
          <p:cNvSpPr/>
          <p:nvPr/>
        </p:nvSpPr>
        <p:spPr>
          <a:xfrm>
            <a:off x="4560277" y="3442631"/>
            <a:ext cx="443580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 3 là nét móc xuôi phải hơi nghiêng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sz="28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7CF6900-8021-4D60-809D-B395833F6E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148775" y="1774965"/>
            <a:ext cx="452657" cy="54792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8C7F9AB-080C-44EB-B76E-157BC8E211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/>
        </p:blipFill>
        <p:spPr>
          <a:xfrm rot="18588567">
            <a:off x="3534797" y="5219929"/>
            <a:ext cx="452657" cy="547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12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298 -0.08148 L 0.03732 -0.09629 L 0.03732 -0.1081 L 0.03437 -0.11759 L 0.02934 -0.12384 L 0.02205 -0.13125 L 0.01545 -0.13472 L 0.00555 -0.13587 L -0.00382 -0.13125 L -0.01788 -0.11388 L -0.02344 -0.09884 L -0.02622 -0.07615 L -0.02413 -0.05833 L -0.01962 -0.04398 L -0.01163 -0.03125 L -0.00087 -0.02175 L 0.01128 -0.01805 L 0.02291 -0.02013 L 0.03541 -0.02615 L 0.05295 -0.04444 L 0.06371 -0.06597 L 0.071 -0.09166 L 0.07743 -0.12939 L 0.08212 -0.17361 L 0.08559 -0.20856 L 0.08958 -0.24861 L 0.09791 -0.29004 L 0.1033 -0.30162 L 0.11493 -0.3206 " pathEditMode="relative" rAng="0" ptsTypes="AAAAAAAAAAAAAAAAAAAAAAAAAAAAA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8" y="-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0.0831 L 0.00468 0.3949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75 -0.10741 L -0.02256 -0.13334 L -0.01006 -0.17014 L -0.00208 -0.20394 L 0.00573 -0.26875 L 0.01198 -0.32801 L 0.0158 -0.35301 L 0.02292 -0.3757 L 0.03594 -0.39931 L 0.04966 -0.40926 L 0.06632 -0.41297 L 0.07969 -0.40579 L 0.08525 -0.3926 L 0.08525 -0.38195 L 0.08386 -0.37477 L 0.07171 -0.35741 " pathEditMode="relative" rAng="0" ptsTypes="AAAAAAAAAAAAAAAA">
                                      <p:cBhvr>
                                        <p:cTn id="60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8" y="-15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25" grpId="0"/>
      <p:bldP spid="22" grpId="0"/>
      <p:bldP spid="29" grpId="0"/>
      <p:bldP spid="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>
            <a:extLst>
              <a:ext uri="{FF2B5EF4-FFF2-40B4-BE49-F238E27FC236}">
                <a16:creationId xmlns:a16="http://schemas.microsoft.com/office/drawing/2014/main" id="{9235F0AB-6740-4475-85B2-2B2CAE3E2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247" y="5108615"/>
            <a:ext cx="90427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5" name="Picture 4" descr="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7" y="1113464"/>
            <a:ext cx="4047613" cy="379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6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5700344" y="2113747"/>
            <a:ext cx="2641747" cy="2630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93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4034A2CE-5EB7-4285-837A-5C7A82A7CA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549" y="1081379"/>
            <a:ext cx="5871014" cy="3675675"/>
          </a:xfrm>
          <a:prstGeom prst="rect">
            <a:avLst/>
          </a:prstGeom>
        </p:spPr>
      </p:pic>
      <p:pic>
        <p:nvPicPr>
          <p:cNvPr id="6" name="图片 58">
            <a:extLst>
              <a:ext uri="{FF2B5EF4-FFF2-40B4-BE49-F238E27FC236}">
                <a16:creationId xmlns:a16="http://schemas.microsoft.com/office/drawing/2014/main" id="{9276FAA3-6E2E-4F3B-837D-5BC1D958E1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5971" y="3894323"/>
            <a:ext cx="3963142" cy="1583467"/>
          </a:xfrm>
          <a:prstGeom prst="rect">
            <a:avLst/>
          </a:prstGeom>
        </p:spPr>
      </p:pic>
      <p:sp>
        <p:nvSpPr>
          <p:cNvPr id="7" name="矩形 28">
            <a:extLst>
              <a:ext uri="{FF2B5EF4-FFF2-40B4-BE49-F238E27FC236}">
                <a16:creationId xmlns:a16="http://schemas.microsoft.com/office/drawing/2014/main" id="{F8678CC8-34FB-4384-BAEF-64F681CA6D89}"/>
              </a:ext>
            </a:extLst>
          </p:cNvPr>
          <p:cNvSpPr/>
          <p:nvPr/>
        </p:nvSpPr>
        <p:spPr>
          <a:xfrm>
            <a:off x="2213404" y="1873442"/>
            <a:ext cx="4871159" cy="1085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>
            <a:extLst>
              <a:ext uri="{FF2B5EF4-FFF2-40B4-BE49-F238E27FC236}">
                <a16:creationId xmlns:a16="http://schemas.microsoft.com/office/drawing/2014/main" id="{EBB90E82-60F3-44C5-87D8-DB530D6AEBB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1023" y="4757054"/>
            <a:ext cx="3004970" cy="2577433"/>
          </a:xfrm>
          <a:prstGeom prst="rect">
            <a:avLst/>
          </a:prstGeom>
        </p:spPr>
      </p:pic>
      <p:pic>
        <p:nvPicPr>
          <p:cNvPr id="8" name="图片 35">
            <a:extLst>
              <a:ext uri="{FF2B5EF4-FFF2-40B4-BE49-F238E27FC236}">
                <a16:creationId xmlns:a16="http://schemas.microsoft.com/office/drawing/2014/main" id="{8683D7DB-C58F-4775-B021-55A5A99DFF2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605" y="1422342"/>
            <a:ext cx="1056195" cy="809467"/>
          </a:xfrm>
          <a:prstGeom prst="rect">
            <a:avLst/>
          </a:prstGeom>
        </p:spPr>
      </p:pic>
      <p:pic>
        <p:nvPicPr>
          <p:cNvPr id="10" name="图片 39">
            <a:extLst>
              <a:ext uri="{FF2B5EF4-FFF2-40B4-BE49-F238E27FC236}">
                <a16:creationId xmlns:a16="http://schemas.microsoft.com/office/drawing/2014/main" id="{9B408328-EDEA-4366-903E-DEF5612627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75" y="1122488"/>
            <a:ext cx="1563776" cy="1323195"/>
          </a:xfrm>
          <a:prstGeom prst="rect">
            <a:avLst/>
          </a:prstGeom>
        </p:spPr>
      </p:pic>
      <p:pic>
        <p:nvPicPr>
          <p:cNvPr id="11" name="图片 43">
            <a:extLst>
              <a:ext uri="{FF2B5EF4-FFF2-40B4-BE49-F238E27FC236}">
                <a16:creationId xmlns:a16="http://schemas.microsoft.com/office/drawing/2014/main" id="{04B55DF1-A114-407B-B5C7-C8A178D806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75" y="350824"/>
            <a:ext cx="852012" cy="1374838"/>
          </a:xfrm>
          <a:prstGeom prst="rect">
            <a:avLst/>
          </a:prstGeom>
        </p:spPr>
      </p:pic>
      <p:pic>
        <p:nvPicPr>
          <p:cNvPr id="13" name="图片 35">
            <a:extLst>
              <a:ext uri="{FF2B5EF4-FFF2-40B4-BE49-F238E27FC236}">
                <a16:creationId xmlns:a16="http://schemas.microsoft.com/office/drawing/2014/main" id="{821EF46A-B29B-4531-84D2-4E548C5111F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961" y="1375571"/>
            <a:ext cx="1178244" cy="903007"/>
          </a:xfrm>
          <a:prstGeom prst="rect">
            <a:avLst/>
          </a:prstGeom>
        </p:spPr>
      </p:pic>
      <p:pic>
        <p:nvPicPr>
          <p:cNvPr id="9" name="图片 41">
            <a:extLst>
              <a:ext uri="{FF2B5EF4-FFF2-40B4-BE49-F238E27FC236}">
                <a16:creationId xmlns:a16="http://schemas.microsoft.com/office/drawing/2014/main" id="{4C4683F5-8CC4-4031-8C47-4F315AD0BD3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32" y="605120"/>
            <a:ext cx="999052" cy="111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5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849510" y="906960"/>
            <a:ext cx="698337" cy="88030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60" y="654463"/>
            <a:ext cx="1184677" cy="1176935"/>
          </a:xfrm>
          <a:prstGeom prst="rect">
            <a:avLst/>
          </a:prstGeom>
        </p:spPr>
      </p:pic>
      <p:graphicFrame>
        <p:nvGraphicFramePr>
          <p:cNvPr id="14" name="Group 150">
            <a:extLst>
              <a:ext uri="{FF2B5EF4-FFF2-40B4-BE49-F238E27FC236}">
                <a16:creationId xmlns:a16="http://schemas.microsoft.com/office/drawing/2014/main" id="{A52C22FE-C53F-484F-8BCA-F47259703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2338014"/>
              </p:ext>
            </p:extLst>
          </p:nvPr>
        </p:nvGraphicFramePr>
        <p:xfrm>
          <a:off x="2031548" y="765336"/>
          <a:ext cx="5080904" cy="986340"/>
        </p:xfrm>
        <a:graphic>
          <a:graphicData uri="http://schemas.openxmlformats.org/drawingml/2006/table">
            <a:tbl>
              <a:tblPr/>
              <a:tblGrid>
                <a:gridCol w="6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5" name="Rectangle 115">
            <a:extLst>
              <a:ext uri="{FF2B5EF4-FFF2-40B4-BE49-F238E27FC236}">
                <a16:creationId xmlns:a16="http://schemas.microsoft.com/office/drawing/2014/main" id="{62DAD514-EBBF-414C-B60D-E165C45B2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2511" y="654463"/>
            <a:ext cx="5231314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3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Text Box 1736">
            <a:extLst>
              <a:ext uri="{FF2B5EF4-FFF2-40B4-BE49-F238E27FC236}">
                <a16:creationId xmlns:a16="http://schemas.microsoft.com/office/drawing/2014/main" id="{5F524491-FDC9-4364-A53C-DD7B35B10F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60" y="2789479"/>
            <a:ext cx="864645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lịch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mục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đẹp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khiến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hài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lòng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…;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ích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mọi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cuộc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,…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>
            <a:extLst>
              <a:ext uri="{FF2B5EF4-FFF2-40B4-BE49-F238E27FC236}">
                <a16:creationId xmlns:a16="http://schemas.microsoft.com/office/drawing/2014/main" id="{05A17A15-84E3-42BC-ABD7-6512C51223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3334" y="2083895"/>
            <a:ext cx="5496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717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roup 150">
            <a:extLst>
              <a:ext uri="{FF2B5EF4-FFF2-40B4-BE49-F238E27FC236}">
                <a16:creationId xmlns:a16="http://schemas.microsoft.com/office/drawing/2014/main" id="{63DF5EA8-3F22-4174-A43B-3C16CBCE3D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9474279"/>
              </p:ext>
            </p:extLst>
          </p:nvPr>
        </p:nvGraphicFramePr>
        <p:xfrm>
          <a:off x="1882473" y="631364"/>
          <a:ext cx="5080904" cy="986340"/>
        </p:xfrm>
        <a:graphic>
          <a:graphicData uri="http://schemas.openxmlformats.org/drawingml/2006/table">
            <a:tbl>
              <a:tblPr/>
              <a:tblGrid>
                <a:gridCol w="6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3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33436" y="522041"/>
            <a:ext cx="5231314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3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  <p:sp>
        <p:nvSpPr>
          <p:cNvPr id="10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63721" y="522040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4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6344" y="526132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6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0419" y="533059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2168" y="533060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19" name="Rectangle 115">
            <a:extLst>
              <a:ext uri="{FF2B5EF4-FFF2-40B4-BE49-F238E27FC236}">
                <a16:creationId xmlns:a16="http://schemas.microsoft.com/office/drawing/2014/main" id="{05855824-E3EE-4314-87B0-AF5945053A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75055" y="522040"/>
            <a:ext cx="417725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</a:t>
            </a:r>
            <a:endParaRPr lang="en-US" altLang="en-US" sz="3300" b="1" dirty="0">
              <a:solidFill>
                <a:srgbClr val="FF0000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Text Box 1725">
            <a:extLst>
              <a:ext uri="{FF2B5EF4-FFF2-40B4-BE49-F238E27FC236}">
                <a16:creationId xmlns:a16="http://schemas.microsoft.com/office/drawing/2014/main" id="{AB25F3FE-DDDF-44A6-8D3F-364F398529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193" y="1856677"/>
            <a:ext cx="8923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Text Box 1736">
            <a:extLst>
              <a:ext uri="{FF2B5EF4-FFF2-40B4-BE49-F238E27FC236}">
                <a16:creationId xmlns:a16="http://schemas.microsoft.com/office/drawing/2014/main" id="{42E7BDEF-217B-4706-8A68-E26A57531F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303" y="1899522"/>
            <a:ext cx="71768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 Box 1737">
            <a:extLst>
              <a:ext uri="{FF2B5EF4-FFF2-40B4-BE49-F238E27FC236}">
                <a16:creationId xmlns:a16="http://schemas.microsoft.com/office/drawing/2014/main" id="{B5C93DA6-A7BF-4EEB-8951-474D67883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738" y="2313203"/>
            <a:ext cx="9004865" cy="1596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sắc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(NĀ),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tō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);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 (lƟ)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 (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</a:t>
            </a:r>
            <a:r>
              <a:rPr lang="vi-VN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 (</a:t>
            </a:r>
            <a:r>
              <a:rPr lang="el-GR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400" b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4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</p:txBody>
      </p:sp>
      <p:sp>
        <p:nvSpPr>
          <p:cNvPr id="18" name="Text Box 1727">
            <a:extLst>
              <a:ext uri="{FF2B5EF4-FFF2-40B4-BE49-F238E27FC236}">
                <a16:creationId xmlns:a16="http://schemas.microsoft.com/office/drawing/2014/main" id="{00398B1A-B225-4BD0-997B-41F3688329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7240" y="2866219"/>
            <a:ext cx="8851047" cy="148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N, l, h, y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alt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Text Box 1737">
            <a:extLst>
              <a:ext uri="{FF2B5EF4-FFF2-40B4-BE49-F238E27FC236}">
                <a16:creationId xmlns:a16="http://schemas.microsoft.com/office/drawing/2014/main" id="{51BA0A84-9138-4EF0-B36D-FD012D8662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95" y="1700864"/>
            <a:ext cx="8729335" cy="14811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737">
            <a:extLst>
              <a:ext uri="{FF2B5EF4-FFF2-40B4-BE49-F238E27FC236}">
                <a16:creationId xmlns:a16="http://schemas.microsoft.com/office/drawing/2014/main" id="{7013CAD3-A533-4BBC-BBEC-E5C2954DA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095" y="3909794"/>
            <a:ext cx="8460098" cy="2246769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hay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“</a:t>
            </a:r>
            <a:r>
              <a:rPr lang="en-US" b="1" dirty="0">
                <a:solidFill>
                  <a:srgbClr val="00206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</a:t>
            </a:r>
            <a:r>
              <a:rPr lang="en-US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7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6" grpId="0"/>
      <p:bldP spid="17" grpId="0"/>
      <p:bldP spid="19" grpId="0"/>
      <p:bldP spid="9" grpId="0"/>
      <p:bldP spid="9" grpId="1"/>
      <p:bldP spid="11" grpId="0"/>
      <p:bldP spid="11" grpId="1"/>
      <p:bldP spid="15" grpId="0"/>
      <p:bldP spid="15" grpId="1"/>
      <p:bldP spid="18" grpId="0"/>
      <p:bldP spid="18" grpId="1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3F40C6-AA8E-4510-B290-B2B06A67F34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/>
        </p:blipFill>
        <p:spPr>
          <a:xfrm>
            <a:off x="6891994" y="3647328"/>
            <a:ext cx="1819361" cy="164496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24F69D4A-64E2-4994-942B-8967A480B941}"/>
              </a:ext>
            </a:extLst>
          </p:cNvPr>
          <p:cNvGrpSpPr/>
          <p:nvPr/>
        </p:nvGrpSpPr>
        <p:grpSpPr>
          <a:xfrm>
            <a:off x="6891995" y="1713007"/>
            <a:ext cx="1819361" cy="1644967"/>
            <a:chOff x="179882" y="202717"/>
            <a:chExt cx="3326130" cy="300730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BE79402-6426-43DB-A24A-42FFF02E976C}"/>
                </a:ext>
              </a:extLst>
            </p:cNvPr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4B3DAA42-BDAE-402E-9D38-E1A8A68DD4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E11A2D84-57E9-4B52-AF22-C80E45245832}"/>
                  </a:ext>
                </a:extLst>
              </p:cNvPr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5AC4F8D-F00A-4B64-9EA4-AF087A40E146}"/>
                </a:ext>
              </a:extLst>
            </p:cNvPr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A847B5A-CDF2-4270-9B87-33365830A502}"/>
                </a:ext>
              </a:extLst>
            </p:cNvPr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7CA2885-F883-45EF-AAC0-0233C74DB326}"/>
                </a:ext>
              </a:extLst>
            </p:cNvPr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pic>
        <p:nvPicPr>
          <p:cNvPr id="20" name="Cartoon Music (21)">
            <a:hlinkClick r:id="" action="ppaction://media"/>
            <a:extLst>
              <a:ext uri="{FF2B5EF4-FFF2-40B4-BE49-F238E27FC236}">
                <a16:creationId xmlns:a16="http://schemas.microsoft.com/office/drawing/2014/main" id="{8D9DB482-9792-48D9-B9D1-853DACF1903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469.33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60243" y="5917826"/>
            <a:ext cx="419100" cy="419100"/>
          </a:xfrm>
          <a:prstGeom prst="rect">
            <a:avLst/>
          </a:prstGeom>
        </p:spPr>
      </p:pic>
      <p:pic>
        <p:nvPicPr>
          <p:cNvPr id="23" name="Picture 22" descr="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79" y="1072501"/>
            <a:ext cx="3123073" cy="292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4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6" t="23322" r="11829" b="22511"/>
          <a:stretch/>
        </p:blipFill>
        <p:spPr bwMode="auto">
          <a:xfrm>
            <a:off x="4364499" y="2502142"/>
            <a:ext cx="1332442" cy="1326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1" name="Group 150">
            <a:extLst>
              <a:ext uri="{FF2B5EF4-FFF2-40B4-BE49-F238E27FC236}">
                <a16:creationId xmlns:a16="http://schemas.microsoft.com/office/drawing/2014/main" id="{1B6A3864-8DA2-4F32-8450-775F52C50D90}"/>
              </a:ext>
            </a:extLst>
          </p:cNvPr>
          <p:cNvGraphicFramePr>
            <a:graphicFrameLocks noGrp="1"/>
          </p:cNvGraphicFramePr>
          <p:nvPr/>
        </p:nvGraphicFramePr>
        <p:xfrm>
          <a:off x="1187516" y="4132868"/>
          <a:ext cx="5080904" cy="986340"/>
        </p:xfrm>
        <a:graphic>
          <a:graphicData uri="http://schemas.openxmlformats.org/drawingml/2006/table">
            <a:tbl>
              <a:tblPr/>
              <a:tblGrid>
                <a:gridCol w="6351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35113">
                  <a:extLst>
                    <a:ext uri="{9D8B030D-6E8A-4147-A177-3AD203B41FA5}">
                      <a16:colId xmlns:a16="http://schemas.microsoft.com/office/drawing/2014/main" val="4270293533"/>
                    </a:ext>
                  </a:extLst>
                </a:gridCol>
              </a:tblGrid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643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283" marB="3428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2" name="Rectangle 115">
            <a:extLst>
              <a:ext uri="{FF2B5EF4-FFF2-40B4-BE49-F238E27FC236}">
                <a16:creationId xmlns:a16="http://schemas.microsoft.com/office/drawing/2014/main" id="{A0B90EC2-3DB7-47AF-B151-2E2D4586EA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8479" y="4023546"/>
            <a:ext cx="5231314" cy="98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450"/>
              </a:spcBef>
              <a:spcAft>
                <a:spcPts val="450"/>
              </a:spcAft>
              <a:buNone/>
            </a:pP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NĀ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lƟ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hay,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νμ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İc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300" b="1" dirty="0" err="1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Ǉō</a:t>
            </a:r>
            <a:r>
              <a:rPr lang="en-US" altLang="en-US" sz="3300" b="1" dirty="0">
                <a:solidFill>
                  <a:srgbClr val="7030A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altLang="en-US" sz="3300" b="1" dirty="0">
              <a:solidFill>
                <a:srgbClr val="7030A0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36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205" y="852603"/>
            <a:ext cx="3517595" cy="5148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461" y="851778"/>
            <a:ext cx="3537323" cy="51489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793820" y="1833083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11040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11040" y="1833083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028260" y="1833210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304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84264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93820" y="2260276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0595" y="2253915"/>
            <a:ext cx="460382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10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85119" y="278590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196689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08259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010026" y="278590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411040" y="278590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822610" y="278590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785119" y="299491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19668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60825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10026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411040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22610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36536" y="132586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48106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359676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761443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174238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579285" y="13258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540320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946881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356187" y="154153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6765197" y="152637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7166235" y="1529946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583278" y="153343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5537477" y="17420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946487" y="174204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353648" y="17496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64268" y="174204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7167546" y="174962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579285" y="173791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533539" y="195772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949047" y="195772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353648" y="1957722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6761377" y="195772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7167719" y="195772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7583250" y="195771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383729" y="299491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133039" y="1533434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128232" y="174962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5128232" y="195771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790020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196689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601933" y="320392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008448" y="320392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3416541" y="320391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383729" y="34129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822610" y="320391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790179" y="34129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196848" y="34129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2602092" y="34129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3008607" y="34129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416700" y="34129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822769" y="34129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5133264" y="258957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5539714" y="258957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946383" y="258957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351627" y="258957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758142" y="258957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7166235" y="258957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7579285" y="258256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5133264" y="280060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5539714" y="2800612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5946383" y="2800612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351627" y="280061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6758142" y="280061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7166235" y="280061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581235" y="2790141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5132198" y="30110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5538649" y="30110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5945317" y="30110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6350561" y="30110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757076" y="30110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165169" y="30110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7579285" y="300818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5538649" y="237916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945317" y="237916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350561" y="237916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757076" y="237916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7165169" y="237916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7578219" y="237215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1383729" y="383093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1389858" y="4047642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1373065" y="5091771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1373064" y="5300778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781630" y="4462687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2187947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2597287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2994980" y="446771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0" name="TextBox 99"/>
          <p:cNvSpPr txBox="1"/>
          <p:nvPr/>
        </p:nvSpPr>
        <p:spPr>
          <a:xfrm>
            <a:off x="3403591" y="4467718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812201" y="4462685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1786167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2192836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4" name="TextBox 103"/>
          <p:cNvSpPr txBox="1"/>
          <p:nvPr/>
        </p:nvSpPr>
        <p:spPr>
          <a:xfrm>
            <a:off x="2598079" y="4676726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3004594" y="4676725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3412687" y="4676724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3818756" y="4676723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5118626" y="5112515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09" name="TextBox 108"/>
          <p:cNvSpPr txBox="1"/>
          <p:nvPr/>
        </p:nvSpPr>
        <p:spPr>
          <a:xfrm>
            <a:off x="5118625" y="5321522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i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5527190" y="4483430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933507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342848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760058" y="44884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7159738" y="4488461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7577190" y="4483429"/>
            <a:ext cx="32252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5531728" y="469747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5938396" y="4697470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8" name="TextBox 117"/>
          <p:cNvSpPr txBox="1"/>
          <p:nvPr/>
        </p:nvSpPr>
        <p:spPr>
          <a:xfrm>
            <a:off x="6343640" y="4697469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6750155" y="469746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0" name="TextBox 119"/>
          <p:cNvSpPr txBox="1"/>
          <p:nvPr/>
        </p:nvSpPr>
        <p:spPr>
          <a:xfrm>
            <a:off x="7158248" y="4697468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1" name="TextBox 120"/>
          <p:cNvSpPr txBox="1"/>
          <p:nvPr/>
        </p:nvSpPr>
        <p:spPr>
          <a:xfrm>
            <a:off x="7564317" y="4697467"/>
            <a:ext cx="4090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i="1" dirty="0">
                <a:solidFill>
                  <a:srgbClr val="660033"/>
                </a:solidFill>
                <a:latin typeface="HP001 5 hàng" pitchFamily="34" charset="0"/>
              </a:rPr>
              <a:t>NĀ</a:t>
            </a:r>
          </a:p>
        </p:txBody>
      </p:sp>
      <p:sp>
        <p:nvSpPr>
          <p:cNvPr id="122" name="TextBox 121"/>
          <p:cNvSpPr txBox="1"/>
          <p:nvPr/>
        </p:nvSpPr>
        <p:spPr>
          <a:xfrm>
            <a:off x="5133039" y="364052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23" name="TextBox 122"/>
          <p:cNvSpPr txBox="1"/>
          <p:nvPr/>
        </p:nvSpPr>
        <p:spPr>
          <a:xfrm>
            <a:off x="5131565" y="385434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  <p:sp>
        <p:nvSpPr>
          <p:cNvPr id="124" name="TextBox 123"/>
          <p:cNvSpPr txBox="1"/>
          <p:nvPr/>
        </p:nvSpPr>
        <p:spPr>
          <a:xfrm>
            <a:off x="5130330" y="4063243"/>
            <a:ext cx="165942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NĀ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lƟ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hay,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làm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việc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 </a:t>
            </a:r>
            <a:r>
              <a:rPr lang="en-US" sz="1050" b="1" dirty="0" err="1">
                <a:solidFill>
                  <a:srgbClr val="660033"/>
                </a:solidFill>
                <a:latin typeface="HP001 5 hàng" pitchFamily="34" charset="0"/>
              </a:rPr>
              <a:t>tō</a:t>
            </a:r>
            <a:r>
              <a:rPr lang="en-US" sz="1050" b="1" dirty="0">
                <a:solidFill>
                  <a:srgbClr val="660033"/>
                </a:solidFill>
                <a:latin typeface="HP001 5 hàng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75400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693</TotalTime>
  <Words>540</Words>
  <Application>Microsoft Office PowerPoint</Application>
  <PresentationFormat>On-screen Show (4:3)</PresentationFormat>
  <Paragraphs>157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Arial-Rounded</vt:lpstr>
      <vt:lpstr>Calibri</vt:lpstr>
      <vt:lpstr>Calibri Light</vt:lpstr>
      <vt:lpstr>HP001 4 hàng</vt:lpstr>
      <vt:lpstr>HP001 5 hàng</vt:lpstr>
      <vt:lpstr>Times New Roman</vt:lpstr>
      <vt:lpstr>UTM Avo</vt:lpstr>
      <vt:lpstr>UTM Cookies</vt:lpstr>
      <vt:lpstr>思源黑体 CN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187</cp:revision>
  <dcterms:created xsi:type="dcterms:W3CDTF">2021-05-29T04:52:35Z</dcterms:created>
  <dcterms:modified xsi:type="dcterms:W3CDTF">2025-12-08T05:03:38Z</dcterms:modified>
</cp:coreProperties>
</file>