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74" r:id="rId2"/>
    <p:sldId id="371" r:id="rId3"/>
    <p:sldId id="302" r:id="rId4"/>
    <p:sldId id="334" r:id="rId5"/>
    <p:sldId id="361" r:id="rId6"/>
    <p:sldId id="362" r:id="rId7"/>
    <p:sldId id="372" r:id="rId8"/>
    <p:sldId id="363" r:id="rId9"/>
    <p:sldId id="364" r:id="rId10"/>
    <p:sldId id="367" r:id="rId11"/>
    <p:sldId id="366" r:id="rId12"/>
    <p:sldId id="353" r:id="rId13"/>
    <p:sldId id="354" r:id="rId14"/>
    <p:sldId id="355" r:id="rId15"/>
    <p:sldId id="356" r:id="rId16"/>
    <p:sldId id="340" r:id="rId17"/>
    <p:sldId id="357" r:id="rId18"/>
    <p:sldId id="256" r:id="rId19"/>
    <p:sldId id="369" r:id="rId20"/>
    <p:sldId id="358" r:id="rId21"/>
    <p:sldId id="268" r:id="rId22"/>
    <p:sldId id="321" r:id="rId23"/>
    <p:sldId id="296" r:id="rId24"/>
    <p:sldId id="370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3238" autoAdjust="0"/>
  </p:normalViewPr>
  <p:slideViewPr>
    <p:cSldViewPr snapToGrid="0">
      <p:cViewPr varScale="1">
        <p:scale>
          <a:sx n="85" d="100"/>
          <a:sy n="85" d="100"/>
        </p:scale>
        <p:origin x="8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7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5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7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8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3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5" y="341098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8836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6228A-6437-445F-B487-0BD01EAFDA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72607" y="1684358"/>
            <a:ext cx="7646789" cy="4424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815678" y="848958"/>
            <a:ext cx="2064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17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4394336" y="725847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UTM Cookies" panose="02040603050506020204" pitchFamily="18" charset="0"/>
              </a:rPr>
              <a:t>MÁI ẤM GIA ĐÌNH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7461" y="421740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5729675" y="3542596"/>
            <a:ext cx="2064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7479D"/>
                </a:solidFill>
                <a:latin typeface="UTM Cookies" panose="02040603050506020204" pitchFamily="18" charset="0"/>
              </a:rPr>
              <a:t>BÀI 31</a:t>
            </a:r>
          </a:p>
        </p:txBody>
      </p:sp>
    </p:spTree>
    <p:extLst>
      <p:ext uri="{BB962C8B-B14F-4D97-AF65-F5344CB8AC3E}">
        <p14:creationId xmlns:p14="http://schemas.microsoft.com/office/powerpoint/2010/main" val="1044905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ABD783-98AB-4C3B-BDC9-0634B9971A32}"/>
              </a:ext>
            </a:extLst>
          </p:cNvPr>
          <p:cNvSpPr txBox="1"/>
          <p:nvPr/>
        </p:nvSpPr>
        <p:spPr>
          <a:xfrm>
            <a:off x="538026" y="1369590"/>
            <a:ext cx="11414119" cy="20594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582AE7-4F07-4155-9724-1E7E425D92CD}"/>
              </a:ext>
            </a:extLst>
          </p:cNvPr>
          <p:cNvSpPr/>
          <p:nvPr/>
        </p:nvSpPr>
        <p:spPr>
          <a:xfrm>
            <a:off x="538026" y="1572262"/>
            <a:ext cx="4353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BD5BE0-31E2-4E74-8386-D2DD5DC0653C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44DD965D-48AE-4F50-A6D5-6CD34FD448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81BA4E1-A32A-416C-81B5-E853601205F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9D947EC-FAA3-444C-AE62-D223C324D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35278"/>
            <a:ext cx="12192000" cy="8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42933" y="91833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10895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29240" y="140795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42933" y="3291356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AF92AA-E765-4CEA-82A3-C251EDDC4964}"/>
              </a:ext>
            </a:extLst>
          </p:cNvPr>
          <p:cNvSpPr/>
          <p:nvPr/>
        </p:nvSpPr>
        <p:spPr>
          <a:xfrm>
            <a:off x="342933" y="5664379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05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474" y="24618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08" y="1363186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004" y="2501285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88" y="578482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957" y="1480500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4" y="481974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169" y="5036082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102" y="517996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8" y="4027230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907907" y="167396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020079" y="1829490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866661" y="58065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591364" y="36250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3" y="5681956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12" y="1253551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42" y="3857302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13" y="4982139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9" y="1363186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48634" y="3180913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5367" y="3352819"/>
            <a:ext cx="424167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9486" y="647114"/>
            <a:ext cx="11558902" cy="4862689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434" y="894965"/>
            <a:ext cx="9417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thấy mẹ đau bụng dữ dội, Ê-đi-xơn đã làm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676" y="1161350"/>
            <a:ext cx="11244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7E54669-C742-4129-A09D-524C6CD5CF2D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F964E224-F152-43B5-9474-64DA90DBAFE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9DF79E74-8772-4854-A7CF-4E30B27D1AC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1A07095-9F34-4D62-ACE2-8FC3C6BECD24}"/>
              </a:ext>
            </a:extLst>
          </p:cNvPr>
          <p:cNvSpPr/>
          <p:nvPr/>
        </p:nvSpPr>
        <p:spPr>
          <a:xfrm>
            <a:off x="602306" y="2442886"/>
            <a:ext cx="5783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Ê-đi-xơn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5C28C-F88F-4936-8732-6C8109E04753}"/>
              </a:ext>
            </a:extLst>
          </p:cNvPr>
          <p:cNvSpPr/>
          <p:nvPr/>
        </p:nvSpPr>
        <p:spPr>
          <a:xfrm>
            <a:off x="808783" y="3136612"/>
            <a:ext cx="6388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Ê-đi-xơn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0916"/>
            <a:ext cx="11830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3249636" y="3429000"/>
            <a:ext cx="5266435" cy="310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613" y="1496210"/>
            <a:ext cx="1104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2961" y="807769"/>
            <a:ext cx="11502632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5588" y="1220010"/>
            <a:ext cx="1067737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2853" y="1814803"/>
            <a:ext cx="10677378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69" y="4362692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0756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16CDED-BA55-4920-A4A3-04A7FBC490AF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EB8281B8-69C3-4122-9FCB-B296B34DBB7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1929FA10-1FB5-40AC-A141-3EC97884522B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1" y="829998"/>
            <a:ext cx="10569676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097362" y="1785614"/>
            <a:ext cx="977818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55139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40671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5DDA0-1D93-7978-1D66-A1B76BA5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2CB38B8D-CFAD-6AC3-09D9-FB8A57434795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73DDE063-FF9D-6DF7-05A8-0D55DDBA690F}"/>
              </a:ext>
            </a:extLst>
          </p:cNvPr>
          <p:cNvCxnSpPr/>
          <p:nvPr/>
        </p:nvCxnSpPr>
        <p:spPr>
          <a:xfrm>
            <a:off x="4408912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14747911-5DC7-912D-D5F7-5980EAA5EEAD}"/>
              </a:ext>
            </a:extLst>
          </p:cNvPr>
          <p:cNvSpPr/>
          <p:nvPr/>
        </p:nvSpPr>
        <p:spPr bwMode="auto">
          <a:xfrm>
            <a:off x="4565396" y="157263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C22E53DD-2738-088B-CF71-81932AB16615}"/>
              </a:ext>
            </a:extLst>
          </p:cNvPr>
          <p:cNvSpPr/>
          <p:nvPr/>
        </p:nvSpPr>
        <p:spPr bwMode="auto">
          <a:xfrm>
            <a:off x="5480322" y="1273199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F19E70A1-469A-61D6-FECE-187544B91369}"/>
              </a:ext>
            </a:extLst>
          </p:cNvPr>
          <p:cNvSpPr/>
          <p:nvPr/>
        </p:nvSpPr>
        <p:spPr bwMode="auto">
          <a:xfrm>
            <a:off x="4442887" y="321524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EC9254F6-3A0A-672C-9D1F-DFD97E1C518F}"/>
              </a:ext>
            </a:extLst>
          </p:cNvPr>
          <p:cNvSpPr/>
          <p:nvPr/>
        </p:nvSpPr>
        <p:spPr bwMode="auto">
          <a:xfrm>
            <a:off x="5308082" y="2804026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FF965F7-CA4E-A2D1-1F6D-A1FDDC25539C}"/>
              </a:ext>
            </a:extLst>
          </p:cNvPr>
          <p:cNvSpPr/>
          <p:nvPr/>
        </p:nvSpPr>
        <p:spPr bwMode="auto">
          <a:xfrm>
            <a:off x="4505164" y="487092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7298AA24-4422-83AC-7952-4A9676C16B79}"/>
              </a:ext>
            </a:extLst>
          </p:cNvPr>
          <p:cNvSpPr/>
          <p:nvPr/>
        </p:nvSpPr>
        <p:spPr bwMode="auto">
          <a:xfrm>
            <a:off x="5387707" y="4611844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894" y="3937819"/>
            <a:ext cx="2640276" cy="3080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913" y="2573053"/>
            <a:ext cx="10944173" cy="231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C6BF1-2D3F-4EC2-A9F2-427122B87B01}"/>
              </a:ext>
            </a:extLst>
          </p:cNvPr>
          <p:cNvSpPr txBox="1"/>
          <p:nvPr/>
        </p:nvSpPr>
        <p:spPr>
          <a:xfrm>
            <a:off x="1002020" y="682446"/>
            <a:ext cx="1025099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9468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4416" y="563181"/>
            <a:ext cx="1159308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0375" y="1684729"/>
            <a:ext cx="1079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44BC4-C540-4701-8821-0441D6577FE0}"/>
              </a:ext>
            </a:extLst>
          </p:cNvPr>
          <p:cNvSpPr txBox="1"/>
          <p:nvPr/>
        </p:nvSpPr>
        <p:spPr>
          <a:xfrm>
            <a:off x="460375" y="1697109"/>
            <a:ext cx="1079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3BACE-A024-4ED1-8BAC-09E85DD29FE5}"/>
              </a:ext>
            </a:extLst>
          </p:cNvPr>
          <p:cNvSpPr txBox="1"/>
          <p:nvPr/>
        </p:nvSpPr>
        <p:spPr>
          <a:xfrm>
            <a:off x="460375" y="1691331"/>
            <a:ext cx="10795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phẫu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88F79B-7F33-4726-B2BC-2E522B72C11C}"/>
              </a:ext>
            </a:extLst>
          </p:cNvPr>
          <p:cNvSpPr txBox="1"/>
          <p:nvPr/>
        </p:nvSpPr>
        <p:spPr>
          <a:xfrm>
            <a:off x="460375" y="2304508"/>
            <a:ext cx="675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12F6BC-F673-42D0-BF6C-71321265504C}"/>
              </a:ext>
            </a:extLst>
          </p:cNvPr>
          <p:cNvSpPr txBox="1"/>
          <p:nvPr/>
        </p:nvSpPr>
        <p:spPr>
          <a:xfrm>
            <a:off x="460375" y="2299386"/>
            <a:ext cx="259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D70CD-F0D0-49D9-90EF-81E1E02963DD}"/>
              </a:ext>
            </a:extLst>
          </p:cNvPr>
          <p:cNvSpPr txBox="1"/>
          <p:nvPr/>
        </p:nvSpPr>
        <p:spPr>
          <a:xfrm>
            <a:off x="460375" y="1702231"/>
            <a:ext cx="88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D3C0D-F6ED-440D-A5DC-2B17F4A7FEDB}"/>
              </a:ext>
            </a:extLst>
          </p:cNvPr>
          <p:cNvSpPr txBox="1"/>
          <p:nvPr/>
        </p:nvSpPr>
        <p:spPr>
          <a:xfrm>
            <a:off x="460375" y="2836116"/>
            <a:ext cx="743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A1E730-8179-487A-8C3E-B68096120CAC}"/>
              </a:ext>
            </a:extLst>
          </p:cNvPr>
          <p:cNvSpPr txBox="1"/>
          <p:nvPr/>
        </p:nvSpPr>
        <p:spPr>
          <a:xfrm>
            <a:off x="460375" y="1689851"/>
            <a:ext cx="5350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CA7EC-0612-4C6B-A74E-5F45085F3162}"/>
              </a:ext>
            </a:extLst>
          </p:cNvPr>
          <p:cNvSpPr txBox="1"/>
          <p:nvPr/>
        </p:nvSpPr>
        <p:spPr>
          <a:xfrm>
            <a:off x="460375" y="2292128"/>
            <a:ext cx="879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D1B35C-A0FB-4B32-A8A3-18A85EC33DA0}"/>
              </a:ext>
            </a:extLst>
          </p:cNvPr>
          <p:cNvSpPr txBox="1"/>
          <p:nvPr/>
        </p:nvSpPr>
        <p:spPr>
          <a:xfrm>
            <a:off x="460375" y="2304508"/>
            <a:ext cx="1127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23E4E-34A2-4AC3-8474-5E8A61217FEE}"/>
              </a:ext>
            </a:extLst>
          </p:cNvPr>
          <p:cNvSpPr txBox="1"/>
          <p:nvPr/>
        </p:nvSpPr>
        <p:spPr>
          <a:xfrm>
            <a:off x="460376" y="2836116"/>
            <a:ext cx="11271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sang),…</a:t>
            </a:r>
          </a:p>
          <a:p>
            <a:pPr algn="just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0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57434" y="420290"/>
            <a:ext cx="896029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" t="11167" r="-1559" b="-11167"/>
          <a:stretch/>
        </p:blipFill>
        <p:spPr>
          <a:xfrm>
            <a:off x="4037428" y="1005001"/>
            <a:ext cx="3580812" cy="2597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441085-C324-4CBB-A291-BD94A50C8F3F}"/>
              </a:ext>
            </a:extLst>
          </p:cNvPr>
          <p:cNvSpPr txBox="1"/>
          <p:nvPr/>
        </p:nvSpPr>
        <p:spPr>
          <a:xfrm>
            <a:off x="393764" y="3602543"/>
            <a:ext cx="11798236" cy="31332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Th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1EDF41-B22C-49E6-9FD8-629652572A75}"/>
              </a:ext>
            </a:extLst>
          </p:cNvPr>
          <p:cNvCxnSpPr/>
          <p:nvPr/>
        </p:nvCxnSpPr>
        <p:spPr>
          <a:xfrm>
            <a:off x="979210" y="4070772"/>
            <a:ext cx="61516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BA1E6C-0A5B-4DFC-97AA-8E38652FF0BA}"/>
              </a:ext>
            </a:extLst>
          </p:cNvPr>
          <p:cNvCxnSpPr/>
          <p:nvPr/>
        </p:nvCxnSpPr>
        <p:spPr>
          <a:xfrm>
            <a:off x="7535545" y="4070771"/>
            <a:ext cx="4201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1419EB-7BB5-44F7-8B3A-4DF91704E810}"/>
              </a:ext>
            </a:extLst>
          </p:cNvPr>
          <p:cNvCxnSpPr/>
          <p:nvPr/>
        </p:nvCxnSpPr>
        <p:spPr>
          <a:xfrm>
            <a:off x="550049" y="4563140"/>
            <a:ext cx="426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2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65396" y="157263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2" y="1273199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42887" y="321524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2" y="2804026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05164" y="487092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87707" y="4611844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038621" y="1917139"/>
            <a:ext cx="6271638" cy="3555193"/>
            <a:chOff x="3031162" y="1917139"/>
            <a:chExt cx="6279098" cy="4791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465" y="1917139"/>
              <a:ext cx="5153880" cy="47917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031162" y="2537882"/>
              <a:ext cx="6279098" cy="2779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thuốc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842" y="488718"/>
            <a:ext cx="1632987" cy="676171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283778" cy="522123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0" y="1382739"/>
            <a:ext cx="973900" cy="62607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6520" y="1084510"/>
            <a:ext cx="11299523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1731818" y="1089670"/>
            <a:ext cx="8701998" cy="513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6223" y="443339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81057"/>
            <a:ext cx="12192000" cy="372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99818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55139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16717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42933" y="91833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10895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29240" y="140795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42933" y="3291356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AF92AA-E765-4CEA-82A3-C251EDDC4964}"/>
              </a:ext>
            </a:extLst>
          </p:cNvPr>
          <p:cNvSpPr/>
          <p:nvPr/>
        </p:nvSpPr>
        <p:spPr>
          <a:xfrm>
            <a:off x="342933" y="5664379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7489162" y="1272285"/>
            <a:ext cx="110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6" y="-2123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65761" y="1231214"/>
            <a:ext cx="4572214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252" y="4078858"/>
            <a:ext cx="191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 ngại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6253" y="2007317"/>
            <a:ext cx="363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– đi - xơn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6252" y="2697831"/>
            <a:ext cx="290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 đớn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6252" y="3388345"/>
            <a:ext cx="266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 máo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606EF4-EF71-21AB-AB34-0CF520A6346E}"/>
              </a:ext>
            </a:extLst>
          </p:cNvPr>
          <p:cNvSpPr txBox="1"/>
          <p:nvPr/>
        </p:nvSpPr>
        <p:spPr>
          <a:xfrm>
            <a:off x="5577839" y="2007316"/>
            <a:ext cx="275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 trưng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553DF-4EB3-66DE-5CBA-04E12609B32A}"/>
              </a:ext>
            </a:extLst>
          </p:cNvPr>
          <p:cNvSpPr txBox="1"/>
          <p:nvPr/>
        </p:nvSpPr>
        <p:spPr>
          <a:xfrm>
            <a:off x="5651868" y="2697830"/>
            <a:ext cx="275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 nhiên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6" grpId="0"/>
      <p:bldP spid="17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524" y="1358005"/>
            <a:ext cx="11798236" cy="35159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675383"/>
            <a:ext cx="967863" cy="81813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49012" y="1493520"/>
            <a:ext cx="398885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7971270" y="3712323"/>
            <a:ext cx="110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738B62-8519-43D2-9126-2F99B5EBB197}"/>
              </a:ext>
            </a:extLst>
          </p:cNvPr>
          <p:cNvCxnSpPr>
            <a:cxnSpLocks/>
          </p:cNvCxnSpPr>
          <p:nvPr/>
        </p:nvCxnSpPr>
        <p:spPr>
          <a:xfrm flipH="1">
            <a:off x="4656596" y="1542618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659E5-BDD3-4477-84BD-258128824C21}"/>
              </a:ext>
            </a:extLst>
          </p:cNvPr>
          <p:cNvCxnSpPr>
            <a:cxnSpLocks/>
          </p:cNvCxnSpPr>
          <p:nvPr/>
        </p:nvCxnSpPr>
        <p:spPr>
          <a:xfrm flipH="1">
            <a:off x="6640141" y="1542618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ACF807-BC8A-457F-B4C3-655E86CB471B}"/>
              </a:ext>
            </a:extLst>
          </p:cNvPr>
          <p:cNvCxnSpPr>
            <a:cxnSpLocks/>
          </p:cNvCxnSpPr>
          <p:nvPr/>
        </p:nvCxnSpPr>
        <p:spPr>
          <a:xfrm flipH="1">
            <a:off x="1102917" y="2144194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FA4A02-87E6-448A-91DF-5EDBDE485445}"/>
              </a:ext>
            </a:extLst>
          </p:cNvPr>
          <p:cNvGrpSpPr/>
          <p:nvPr/>
        </p:nvGrpSpPr>
        <p:grpSpPr>
          <a:xfrm>
            <a:off x="3388619" y="2130126"/>
            <a:ext cx="175819" cy="409826"/>
            <a:chOff x="7426956" y="4439266"/>
            <a:chExt cx="175819" cy="40982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A34C9E-C0AF-4962-B822-DEA5185CE0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956" y="4439266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C65F83-3C9F-40FF-A48F-6B3AA5DE7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254" y="4440375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EE29F6-F830-4C49-8466-6FAD6D08A279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211B066A-BEA4-47BF-B325-33BAAEB11C2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5789FFCD-3D56-4544-9EA7-5D9D5F44ACCD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C933E921-AD5A-455D-BA61-E6D7696692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35278"/>
            <a:ext cx="12192000" cy="8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882" y="1414336"/>
            <a:ext cx="11798236" cy="36170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2" y="635394"/>
            <a:ext cx="967863" cy="81813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36463" y="1567479"/>
            <a:ext cx="423983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1929494" y="3178342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7A00AE-2F91-41F8-9776-07E2D08243E6}"/>
              </a:ext>
            </a:extLst>
          </p:cNvPr>
          <p:cNvCxnSpPr>
            <a:cxnSpLocks/>
          </p:cNvCxnSpPr>
          <p:nvPr/>
        </p:nvCxnSpPr>
        <p:spPr>
          <a:xfrm flipH="1">
            <a:off x="3714060" y="2182763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937F7F-E600-4F2C-AFE8-80AD8B260386}"/>
              </a:ext>
            </a:extLst>
          </p:cNvPr>
          <p:cNvCxnSpPr>
            <a:cxnSpLocks/>
          </p:cNvCxnSpPr>
          <p:nvPr/>
        </p:nvCxnSpPr>
        <p:spPr>
          <a:xfrm flipH="1">
            <a:off x="10376632" y="2182762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DA664A-5D6F-46B6-AA4C-ADFCA89CB719}"/>
              </a:ext>
            </a:extLst>
          </p:cNvPr>
          <p:cNvCxnSpPr>
            <a:cxnSpLocks/>
          </p:cNvCxnSpPr>
          <p:nvPr/>
        </p:nvCxnSpPr>
        <p:spPr>
          <a:xfrm flipH="1">
            <a:off x="11615499" y="2182763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D3E80D1-49F1-46DB-981F-6D0B771A8048}"/>
              </a:ext>
            </a:extLst>
          </p:cNvPr>
          <p:cNvGrpSpPr/>
          <p:nvPr/>
        </p:nvGrpSpPr>
        <p:grpSpPr>
          <a:xfrm>
            <a:off x="4359290" y="2769625"/>
            <a:ext cx="175819" cy="409826"/>
            <a:chOff x="7426956" y="4439266"/>
            <a:chExt cx="175819" cy="4098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8E7D7D-B26C-4E8B-8CA5-3DD5CF1992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956" y="4439266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8B77E6-385B-4C51-92E7-B160E2735D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254" y="4440375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98AD8CB4-0D66-4683-B535-D59AD0941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09071"/>
            <a:ext cx="12192000" cy="644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0E0B7D5-0008-47DF-B347-6D6904D4E94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D52F2BA9-351C-4885-AF7C-FEF8119C3E9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FB3FA0F4-4F19-4D34-83C1-399BDD88810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5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2047</Words>
  <Application>Microsoft Office PowerPoint</Application>
  <PresentationFormat>Widescreen</PresentationFormat>
  <Paragraphs>115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UTM Cookies</vt:lpstr>
      <vt:lpstr>仓耳玄三M W05</vt:lpstr>
      <vt:lpstr>Office Theme</vt:lpstr>
      <vt:lpstr>PowerPoint Presentation</vt:lpstr>
      <vt:lpstr>PowerPoint Presentation</vt:lpstr>
      <vt:lpstr>Nếu người thân bị mệt, em có thể làm gì để giúp đỡ, động viên?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264</cp:revision>
  <dcterms:created xsi:type="dcterms:W3CDTF">2021-06-17T09:40:01Z</dcterms:created>
  <dcterms:modified xsi:type="dcterms:W3CDTF">2025-12-29T05:57:28Z</dcterms:modified>
</cp:coreProperties>
</file>