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40" r:id="rId2"/>
    <p:sldId id="392" r:id="rId3"/>
    <p:sldId id="258" r:id="rId4"/>
    <p:sldId id="259" r:id="rId5"/>
    <p:sldId id="261" r:id="rId6"/>
    <p:sldId id="262" r:id="rId7"/>
    <p:sldId id="267" r:id="rId8"/>
    <p:sldId id="269" r:id="rId9"/>
    <p:sldId id="27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8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8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3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5" y="341098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259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2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2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5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7" y="1684358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715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6" y="5173643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15678" y="848958"/>
            <a:ext cx="206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7479D"/>
                </a:solidFill>
                <a:latin typeface="UTM Cookies" panose="02040603050506020204" pitchFamily="18" charset="0"/>
              </a:rPr>
              <a:t>BÀI 31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4120965" y="541184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UTM Cookies" panose="020406030505060202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43" y="1344056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13" y="4557050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27" y="4767157"/>
            <a:ext cx="2814794" cy="24143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09" y="1427894"/>
            <a:ext cx="1274829" cy="97702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59" y="587519"/>
            <a:ext cx="1168751" cy="988943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15" y="53146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18" y="1166732"/>
            <a:ext cx="1205784" cy="92411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0" y="1370258"/>
            <a:ext cx="1425235" cy="1092300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2800427" y="4106719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83" y="740565"/>
            <a:ext cx="978366" cy="10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9442EF9E-D1D0-497B-86C8-229FA24FE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84498" y="5824857"/>
            <a:ext cx="11623007" cy="1033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7B8BBA-FAB9-4652-9AB5-C4D7965788B8}"/>
              </a:ext>
            </a:extLst>
          </p:cNvPr>
          <p:cNvSpPr/>
          <p:nvPr/>
        </p:nvSpPr>
        <p:spPr>
          <a:xfrm>
            <a:off x="905675" y="827535"/>
            <a:ext cx="10525602" cy="1491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42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049FD-BBF4-43B5-8823-2593B5AA68EC}"/>
              </a:ext>
            </a:extLst>
          </p:cNvPr>
          <p:cNvSpPr txBox="1"/>
          <p:nvPr/>
        </p:nvSpPr>
        <p:spPr>
          <a:xfrm>
            <a:off x="3346621" y="1703178"/>
            <a:ext cx="276038" cy="529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42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20900-DE6C-49AB-B616-7FA20AAF79E1}"/>
              </a:ext>
            </a:extLst>
          </p:cNvPr>
          <p:cNvSpPr txBox="1"/>
          <p:nvPr/>
        </p:nvSpPr>
        <p:spPr>
          <a:xfrm>
            <a:off x="4758367" y="1014455"/>
            <a:ext cx="276038" cy="529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42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1A516-FA5A-4AF3-902B-98FA6CDD7435}"/>
              </a:ext>
            </a:extLst>
          </p:cNvPr>
          <p:cNvSpPr txBox="1"/>
          <p:nvPr/>
        </p:nvSpPr>
        <p:spPr>
          <a:xfrm>
            <a:off x="631892" y="3367042"/>
            <a:ext cx="11073169" cy="964252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81D589-64D5-4AC8-B8F5-4245E218B869}"/>
              </a:ext>
            </a:extLst>
          </p:cNvPr>
          <p:cNvGrpSpPr/>
          <p:nvPr/>
        </p:nvGrpSpPr>
        <p:grpSpPr>
          <a:xfrm>
            <a:off x="284498" y="2"/>
            <a:ext cx="11623007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C0F5FC2C-D59C-4946-BCAB-AAA1F7DA635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4EB5A431-6786-4F0E-90A3-2ECA214DBB97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9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785345" y="1392200"/>
            <a:ext cx="6641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785343" y="2368085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vi-VN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PhưŖg wở đỏ ǟực jŎ gŉ ǇrƟ.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785344" y="4082636"/>
            <a:ext cx="8707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968488" y="343486"/>
            <a:ext cx="4818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2681376" y="1718560"/>
            <a:ext cx="247318" cy="3606476"/>
            <a:chOff x="1038573" y="804672"/>
            <a:chExt cx="218818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9509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573" y="5166360"/>
              <a:ext cx="218818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981" y="2809313"/>
            <a:ext cx="1324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6483984" y="544850"/>
            <a:ext cx="3995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6159249" y="1327464"/>
            <a:ext cx="44052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1 là nét móc ngược trái, phía trên hơi lượn đầu móc cong vào phí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trong (giống nét 1 ở chữ B).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6086546" y="3442448"/>
            <a:ext cx="4550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2 là nét cong trên (2 đầu nét lượn vào trong không đều nhau)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3192065" y="794432"/>
            <a:ext cx="2515952" cy="310886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061" y="283240"/>
            <a:ext cx="1688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pic>
        <p:nvPicPr>
          <p:cNvPr id="27" name="Picture 4" descr="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216" r="4112" b="3309"/>
          <a:stretch/>
        </p:blipFill>
        <p:spPr bwMode="auto">
          <a:xfrm>
            <a:off x="3170756" y="1664772"/>
            <a:ext cx="2737905" cy="38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B232DB-9C3B-47EF-B1DB-96AE94B0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5748598" y="1689739"/>
            <a:ext cx="547715" cy="6629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DFA4A8-7E5D-44D6-B925-14E93E8C3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4641319" y="2468919"/>
            <a:ext cx="547715" cy="6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6018 L -0.0625 0.08588 L -0.07743 0.10463 L -0.08871 0.13148 L -0.09635 0.15 L -0.1 0.18472 C -0.10035 0.20486 -0.10052 0.22546 -0.10069 0.2456 C -0.10052 0.2618 -0.10035 0.27847 -0.1 0.29467 L -0.09757 0.34259 L -0.10121 0.38726 L -0.1066 0.41597 L -0.12031 0.45347 L -0.14288 0.47754 L -0.16354 0.49513 L -0.18628 0.50324 L -0.21424 0.50555 L -0.24236 0.49745 L -0.26736 0.47476 L -0.2816 0.44606 L -0.28611 0.41643 L -0.2809 0.37986 L -0.2625 0.35069 L -0.23802 0.33796 L -0.20903 0.33796 L -0.19115 0.35115 L -0.17795 0.37546 L -0.17309 0.39398 L -0.17431 0.41736 " pathEditMode="relative" rAng="0" ptsTypes="AAAAAAAAAAAAAAAAAAAAAAAAAAAA">
                                      <p:cBhvr>
                                        <p:cTn id="3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593 L -0.01389 0.02616 L -0.01614 0.06806 L -0.02326 0.1044 L -0.03298 0.1294 L -0.05 0.15093 L -0.06996 0.16227 L -0.09444 0.16667 L -0.11718 0.16019 L -0.13906 0.13797 L -0.14774 0.11528 L -0.15017 0.09028 L -0.14739 0.05162 L -0.13524 0.01875 L -0.1092 -0.01828 L -0.08194 -0.04027 L -0.05364 -0.0537 L -0.021 -0.05879 L 0.01042 -0.05995 L 0.05226 -0.05162 L 0.07431 -0.03657 L 0.09167 -0.02176 L 0.11007 0.00834 L 0.1198 0.03033 L 0.12361 0.06459 L 0.12049 0.10023 L 0.10903 0.13079 L 0.09271 0.14584 L 0.07223 0.15209 L 0.05139 0.14213 L 0.04219 0.11528 L 0.04653 0.08241 L 0.06129 0.06459 L 0.07952 0.05602 " pathEditMode="relative" rAng="0" ptsTypes="AAAAAAAAAAAAAAAAAAAAAAAAAAAAAAAAAA">
                                      <p:cBhvr>
                                        <p:cTn id="4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706" y="5382435"/>
            <a:ext cx="7767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4" descr="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07" y="300932"/>
            <a:ext cx="3991097" cy="50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22523" r="10831" b="22639"/>
          <a:stretch/>
        </p:blipFill>
        <p:spPr bwMode="auto">
          <a:xfrm>
            <a:off x="6800503" y="2510144"/>
            <a:ext cx="2688367" cy="26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19" y="1574623"/>
            <a:ext cx="7097231" cy="388649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77" y="4634311"/>
            <a:ext cx="4871159" cy="1653613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3660421" y="2342674"/>
            <a:ext cx="4871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4763291"/>
            <a:ext cx="3013377" cy="2584644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53" y="1242865"/>
            <a:ext cx="1102317" cy="84481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78" y="913026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78" y="141361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61" y="630348"/>
            <a:ext cx="1403389" cy="1075557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94" y="1119334"/>
            <a:ext cx="1403389" cy="107555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16" y="141361"/>
            <a:ext cx="1065166" cy="11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85508"/>
              </p:ext>
            </p:extLst>
          </p:nvPr>
        </p:nvGraphicFramePr>
        <p:xfrm>
          <a:off x="2203585" y="424289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200" y="287093"/>
            <a:ext cx="74736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PhưŖg wở đỏ ǟực jŎ gŉ ǇrƟ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E30C1-413E-4E47-822E-7BEDB28996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20" y="2340112"/>
            <a:ext cx="2647489" cy="2038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E3798-0A1A-4EE2-96D8-74100764E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56" y="2340112"/>
            <a:ext cx="2647489" cy="2038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1F4A4-56A1-472B-A4FF-25221C58FEA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92" y="2340112"/>
            <a:ext cx="2570380" cy="20387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308AF3-0C78-48F6-9A76-2EB62C89E917}"/>
              </a:ext>
            </a:extLst>
          </p:cNvPr>
          <p:cNvSpPr txBox="1"/>
          <p:nvPr/>
        </p:nvSpPr>
        <p:spPr>
          <a:xfrm>
            <a:off x="2879341" y="4687203"/>
            <a:ext cx="699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F9E504-4B4C-464A-8097-98885D27D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318" y="4578274"/>
            <a:ext cx="1550272" cy="15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233" y="2342453"/>
            <a:ext cx="80075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233" y="2462396"/>
            <a:ext cx="7855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281" y="2937132"/>
            <a:ext cx="8738019" cy="32424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gŉ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Ɵ),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(PhưŖg)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ǟực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655" y="3393516"/>
            <a:ext cx="8145270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P, h, 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234" y="2202700"/>
            <a:ext cx="873801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233" y="3215520"/>
            <a:ext cx="715352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oup 150">
            <a:extLst>
              <a:ext uri="{FF2B5EF4-FFF2-40B4-BE49-F238E27FC236}">
                <a16:creationId xmlns:a16="http://schemas.microsoft.com/office/drawing/2014/main" id="{B722256C-7859-452B-97A4-C90BD6E82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53043"/>
              </p:ext>
            </p:extLst>
          </p:nvPr>
        </p:nvGraphicFramePr>
        <p:xfrm>
          <a:off x="2285324" y="711399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15">
            <a:extLst>
              <a:ext uri="{FF2B5EF4-FFF2-40B4-BE49-F238E27FC236}">
                <a16:creationId xmlns:a16="http://schemas.microsoft.com/office/drawing/2014/main" id="{AF28A2A9-EEDC-462E-8989-DBC29370E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939" y="574203"/>
            <a:ext cx="74736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PhưŖg wở đỏ ǟực jŎ gŉ ǇrƟ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8374615" y="2582049"/>
            <a:ext cx="2206894" cy="19953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8374616" y="476465"/>
            <a:ext cx="2244435" cy="1915245"/>
            <a:chOff x="107342" y="202719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07342" y="202719"/>
              <a:ext cx="3326130" cy="3007304"/>
              <a:chOff x="107342" y="202719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42" y="202719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6485" y="6299200"/>
            <a:ext cx="558800" cy="558800"/>
          </a:xfrm>
          <a:prstGeom prst="rect">
            <a:avLst/>
          </a:prstGeom>
        </p:spPr>
      </p:pic>
      <p:pic>
        <p:nvPicPr>
          <p:cNvPr id="22" name="Picture 5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22523" r="10831" b="22639"/>
          <a:stretch/>
        </p:blipFill>
        <p:spPr bwMode="auto">
          <a:xfrm>
            <a:off x="5437943" y="2391710"/>
            <a:ext cx="1956137" cy="191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p">
            <a:extLst>
              <a:ext uri="{FF2B5EF4-FFF2-40B4-BE49-F238E27FC236}">
                <a16:creationId xmlns:a16="http://schemas.microsoft.com/office/drawing/2014/main" id="{38C93BC4-07D4-4504-9546-28269AE4A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28" t="216" r="4112" b="3309"/>
          <a:stretch/>
        </p:blipFill>
        <p:spPr bwMode="auto">
          <a:xfrm>
            <a:off x="2302260" y="538458"/>
            <a:ext cx="2679716" cy="37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Group 150">
            <a:extLst>
              <a:ext uri="{FF2B5EF4-FFF2-40B4-BE49-F238E27FC236}">
                <a16:creationId xmlns:a16="http://schemas.microsoft.com/office/drawing/2014/main" id="{69782217-83A6-4BBE-8BF9-372762B86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65026"/>
              </p:ext>
            </p:extLst>
          </p:nvPr>
        </p:nvGraphicFramePr>
        <p:xfrm>
          <a:off x="1810924" y="4917499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ectangle 115">
            <a:extLst>
              <a:ext uri="{FF2B5EF4-FFF2-40B4-BE49-F238E27FC236}">
                <a16:creationId xmlns:a16="http://schemas.microsoft.com/office/drawing/2014/main" id="{E7F40C0B-0967-4F7A-8326-E11F500D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540" y="4780303"/>
            <a:ext cx="74736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PhưŖg wở đỏ ǟực jŎ gŉ ǇrƟ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377</Words>
  <Application>Microsoft Office PowerPoint</Application>
  <PresentationFormat>Widescreen</PresentationFormat>
  <Paragraphs>33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194</cp:revision>
  <dcterms:created xsi:type="dcterms:W3CDTF">2021-05-29T04:52:35Z</dcterms:created>
  <dcterms:modified xsi:type="dcterms:W3CDTF">2025-12-29T02:22:14Z</dcterms:modified>
</cp:coreProperties>
</file>