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84" r:id="rId1"/>
    <p:sldMasterId id="2147483694" r:id="rId2"/>
  </p:sldMasterIdLst>
  <p:notesMasterIdLst>
    <p:notesMasterId r:id="rId13"/>
  </p:notesMasterIdLst>
  <p:sldIdLst>
    <p:sldId id="520" r:id="rId3"/>
    <p:sldId id="340" r:id="rId4"/>
    <p:sldId id="386" r:id="rId5"/>
    <p:sldId id="366" r:id="rId6"/>
    <p:sldId id="383" r:id="rId7"/>
    <p:sldId id="369" r:id="rId8"/>
    <p:sldId id="521" r:id="rId9"/>
    <p:sldId id="384" r:id="rId10"/>
    <p:sldId id="385" r:id="rId11"/>
    <p:sldId id="370" r:id="rId12"/>
  </p:sldIdLst>
  <p:sldSz cx="6858000" cy="5143500"/>
  <p:notesSz cx="6858000" cy="9144000"/>
  <p:embeddedFontLst>
    <p:embeddedFont>
      <p:font typeface="Calibri Light" panose="020F0302020204030204" pitchFamily="34" charset="0"/>
      <p:regular r:id="rId14"/>
      <p:italic r:id="rId15"/>
    </p:embeddedFont>
    <p:embeddedFont>
      <p:font typeface="UTM Avo" panose="02040603050506020204" pitchFamily="18" charset="0"/>
      <p:regular r:id="rId16"/>
      <p:bold r:id="rId17"/>
      <p:italic r:id="rId18"/>
      <p:boldItalic r:id="rId19"/>
    </p:embeddedFont>
    <p:embeddedFont>
      <p:font typeface="Calibri" panose="020F0502020204030204" pitchFamily="34" charset="0"/>
      <p:regular r:id="rId20"/>
      <p:bold r:id="rId21"/>
      <p:italic r:id="rId22"/>
      <p:boldItalic r:id="rId23"/>
    </p:embeddedFont>
    <p:embeddedFont>
      <p:font typeface="HP001 4 hàng" panose="020B0603050302020204" pitchFamily="34" charset="0"/>
      <p:regular r:id="rId24"/>
      <p:bold r:id="rId25"/>
    </p:embeddedFont>
    <p:embeddedFont>
      <p:font typeface="Kalam" panose="020B0604020202020204" charset="0"/>
      <p:regular r:id="rId26"/>
      <p:bold r:id="rId27"/>
    </p:embeddedFont>
    <p:embeddedFont>
      <p:font typeface="HP001 5 hàng" panose="020B0603050302020204" pitchFamily="34" charset="0"/>
      <p:regular r:id="rId28"/>
      <p:bold r:id="rId29"/>
    </p:embeddedFont>
    <p:embeddedFont>
      <p:font typeface="Arial-Rounded" panose="020B0500000000000000" pitchFamily="34" charset="0"/>
      <p:regular r:id="rId30"/>
    </p:embeddedFont>
    <p:embeddedFont>
      <p:font typeface="UTM Cookies" panose="02040603050506020204" pitchFamily="18" charset="0"/>
      <p:regular r:id="rId31"/>
    </p:embeddedFont>
    <p:embeddedFont>
      <p:font typeface="HP001" panose="020B0604020202020204" charset="0"/>
      <p:regular r:id="rId32"/>
      <p:bold r:id="rId33"/>
    </p:embeddedFont>
    <p:embeddedFont>
      <p:font typeface="Montserrat" panose="02000505000000020004" pitchFamily="2" charset="0"/>
      <p:regular r:id="rId34"/>
      <p:bold r:id="rId35"/>
      <p:italic r:id="rId36"/>
      <p:boldItalic r:id="rId37"/>
    </p:embeddedFont>
  </p:embeddedFontLst>
  <p:custDataLst>
    <p:tags r:id="rId38"/>
  </p:custData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7479D"/>
    <a:srgbClr val="FFFFFF"/>
    <a:srgbClr val="FFAB40"/>
    <a:srgbClr val="000000"/>
    <a:srgbClr val="F7446B"/>
    <a:srgbClr val="FC7D77"/>
    <a:srgbClr val="FBD9E9"/>
    <a:srgbClr val="3B64AC"/>
    <a:srgbClr val="B7D574"/>
    <a:srgbClr val="7EA13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98A10E9E-05DE-497A-B104-E80DA98F5660}">
  <a:tblStyle styleId="{98A10E9E-05DE-497A-B104-E80DA98F5660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103" autoAdjust="0"/>
    <p:restoredTop sz="92818" autoAdjust="0"/>
  </p:normalViewPr>
  <p:slideViewPr>
    <p:cSldViewPr snapToGrid="0">
      <p:cViewPr varScale="1">
        <p:scale>
          <a:sx n="112" d="100"/>
          <a:sy n="112" d="100"/>
        </p:scale>
        <p:origin x="1554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notesMaster" Target="notesMasters/notesMaster1.xml"/><Relationship Id="rId18" Type="http://schemas.openxmlformats.org/officeDocument/2006/relationships/font" Target="fonts/font5.fntdata"/><Relationship Id="rId26" Type="http://schemas.openxmlformats.org/officeDocument/2006/relationships/font" Target="fonts/font13.fntdata"/><Relationship Id="rId39" Type="http://schemas.openxmlformats.org/officeDocument/2006/relationships/presProps" Target="presProps.xml"/><Relationship Id="rId21" Type="http://schemas.openxmlformats.org/officeDocument/2006/relationships/font" Target="fonts/font8.fntdata"/><Relationship Id="rId34" Type="http://schemas.openxmlformats.org/officeDocument/2006/relationships/font" Target="fonts/font21.fntdata"/><Relationship Id="rId42" Type="http://schemas.openxmlformats.org/officeDocument/2006/relationships/tableStyles" Target="tableStyles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font" Target="fonts/font3.fntdata"/><Relationship Id="rId20" Type="http://schemas.openxmlformats.org/officeDocument/2006/relationships/font" Target="fonts/font7.fntdata"/><Relationship Id="rId29" Type="http://schemas.openxmlformats.org/officeDocument/2006/relationships/font" Target="fonts/font16.fntdata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font" Target="fonts/font11.fntdata"/><Relationship Id="rId32" Type="http://schemas.openxmlformats.org/officeDocument/2006/relationships/font" Target="fonts/font19.fntdata"/><Relationship Id="rId37" Type="http://schemas.openxmlformats.org/officeDocument/2006/relationships/font" Target="fonts/font24.fntdata"/><Relationship Id="rId40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font" Target="fonts/font2.fntdata"/><Relationship Id="rId23" Type="http://schemas.openxmlformats.org/officeDocument/2006/relationships/font" Target="fonts/font10.fntdata"/><Relationship Id="rId28" Type="http://schemas.openxmlformats.org/officeDocument/2006/relationships/font" Target="fonts/font15.fntdata"/><Relationship Id="rId36" Type="http://schemas.openxmlformats.org/officeDocument/2006/relationships/font" Target="fonts/font23.fntdata"/><Relationship Id="rId10" Type="http://schemas.openxmlformats.org/officeDocument/2006/relationships/slide" Target="slides/slide8.xml"/><Relationship Id="rId19" Type="http://schemas.openxmlformats.org/officeDocument/2006/relationships/font" Target="fonts/font6.fntdata"/><Relationship Id="rId31" Type="http://schemas.openxmlformats.org/officeDocument/2006/relationships/font" Target="fonts/font18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font" Target="fonts/font1.fntdata"/><Relationship Id="rId22" Type="http://schemas.openxmlformats.org/officeDocument/2006/relationships/font" Target="fonts/font9.fntdata"/><Relationship Id="rId27" Type="http://schemas.openxmlformats.org/officeDocument/2006/relationships/font" Target="fonts/font14.fntdata"/><Relationship Id="rId30" Type="http://schemas.openxmlformats.org/officeDocument/2006/relationships/font" Target="fonts/font17.fntdata"/><Relationship Id="rId35" Type="http://schemas.openxmlformats.org/officeDocument/2006/relationships/font" Target="fonts/font22.fntdata"/><Relationship Id="rId8" Type="http://schemas.openxmlformats.org/officeDocument/2006/relationships/slide" Target="slides/slide6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font" Target="fonts/font4.fntdata"/><Relationship Id="rId25" Type="http://schemas.openxmlformats.org/officeDocument/2006/relationships/font" Target="fonts/font12.fntdata"/><Relationship Id="rId33" Type="http://schemas.openxmlformats.org/officeDocument/2006/relationships/font" Target="fonts/font20.fntdata"/><Relationship Id="rId38" Type="http://schemas.openxmlformats.org/officeDocument/2006/relationships/tags" Target="tags/tag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/>
          <p:cNvSpPr>
            <a:spLocks/>
          </p:cNvSpPr>
          <p:nvPr userDrawn="1"/>
        </p:nvSpPr>
        <p:spPr bwMode="auto">
          <a:xfrm rot="10800000">
            <a:off x="1220442" y="379068"/>
            <a:ext cx="6315075" cy="4636880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33211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841772"/>
            <a:ext cx="58293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2701528"/>
            <a:ext cx="51435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5EE2EB-8EE5-4B11-B816-93391C6F804F}" type="datetimeFigureOut">
              <a:rPr lang="en-US" smtClean="0"/>
              <a:t>22/12/2025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128B17-70BE-4D48-9B47-1AA93213D2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69591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66F1EA-6E55-49FD-ABEB-59B403670FC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57250" y="841375"/>
            <a:ext cx="5143500" cy="17907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C65D7C9-05C3-4166-8C88-02F2E32FBD0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57250" y="2701925"/>
            <a:ext cx="5143500" cy="1241425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1CCD5C7-CF36-4C1D-B15A-773D0D5476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E351EE-8839-4BA5-9433-A3AB790C209C}" type="datetimeFigureOut">
              <a:rPr lang="en-US" smtClean="0"/>
              <a:t>22/12/2025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D241F27-0D0D-4F26-A318-E189737DA2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533DD18-BA4E-4412-B4A9-7CD7312D84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903FB9-FD16-4629-8D64-3BEEF9DE21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772315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2FFD4C-A2AB-4ED6-A1C3-F40CAF6522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E411E7A-1F35-45C3-97EE-B98E76D5011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178BDBA-477A-41FA-8EF6-A128ECA54F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E351EE-8839-4BA5-9433-A3AB790C209C}" type="datetimeFigureOut">
              <a:rPr lang="en-US" smtClean="0"/>
              <a:t>22/12/2025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9B69C79-18B2-4E02-9085-5BE79B677E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1DEB934-4014-438D-AD91-B83A5D2C7A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903FB9-FD16-4629-8D64-3BEEF9DE21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929786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87E8BA-254A-45C5-A92B-E24A516F52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8313" y="1282700"/>
            <a:ext cx="5915025" cy="2139950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BE3A685-0273-4623-A5EF-BAA6A8C96C0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68313" y="3441700"/>
            <a:ext cx="5915025" cy="1125538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61B4A19-EF26-4488-9C6C-F995FC313F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E351EE-8839-4BA5-9433-A3AB790C209C}" type="datetimeFigureOut">
              <a:rPr lang="en-US" smtClean="0"/>
              <a:t>22/12/2025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D9DF16C-050A-4796-8024-2E7BD7A853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6A62DD8-99B5-45D4-A3FA-3445B9E316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903FB9-FD16-4629-8D64-3BEEF9DE21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693900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3C0458-346F-4E9E-B75A-0D35EC3AAA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9EB8CDC-EF78-4ED5-8828-CB3195743DF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71488" y="1370013"/>
            <a:ext cx="2881312" cy="326231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88C699B-8D53-458D-8C06-4C32123F80C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505200" y="1370013"/>
            <a:ext cx="2881313" cy="326231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36763B3-4CE6-45C9-A209-D84FAD88FC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E351EE-8839-4BA5-9433-A3AB790C209C}" type="datetimeFigureOut">
              <a:rPr lang="en-US" smtClean="0"/>
              <a:t>22/12/2025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18775CE-B9D5-4013-B9F0-1A039757B2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76643E6-B6AC-4355-883E-AC3369A469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903FB9-FD16-4629-8D64-3BEEF9DE21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793364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744E6C-3A3D-4FA6-8A18-B6BDBE91C3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3075" y="274638"/>
            <a:ext cx="5915025" cy="99377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721BFBA-F9E0-453B-A867-C845F06B5CE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73075" y="1260475"/>
            <a:ext cx="2900363" cy="61912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B747FEF-1AC9-4C3C-9B1D-F9FCEC8CD68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73075" y="1879600"/>
            <a:ext cx="2900363" cy="27622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1075905-4200-46B1-AF4B-B39DEB5C823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3471863" y="1260475"/>
            <a:ext cx="2916237" cy="61912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5E0AAC9-F53E-4C2B-8FF6-41420703BF5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3471863" y="1879600"/>
            <a:ext cx="2916237" cy="27622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5159021-E7D0-4019-B89A-68E963A14A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E351EE-8839-4BA5-9433-A3AB790C209C}" type="datetimeFigureOut">
              <a:rPr lang="en-US" smtClean="0"/>
              <a:t>22/12/2025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2EB73A6-89B0-4E9C-B3A7-E6762DF789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52F1EC6-5C92-40F8-8024-8AD2BA9960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903FB9-FD16-4629-8D64-3BEEF9DE21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684642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622D74-8AA4-4593-AF7A-C0FCB327E0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80F394E-89C4-46E8-ADFA-2D841AE07A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E351EE-8839-4BA5-9433-A3AB790C209C}" type="datetimeFigureOut">
              <a:rPr lang="en-US" smtClean="0"/>
              <a:t>22/12/2025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106E2D8-68AB-4DEE-A00B-181D574008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A10FB0A-66A1-42BF-93C7-66D376A569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903FB9-FD16-4629-8D64-3BEEF9DE21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772127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B0A8966-EA34-47B8-BC89-0FAE8FDFE8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E351EE-8839-4BA5-9433-A3AB790C209C}" type="datetimeFigureOut">
              <a:rPr lang="en-US" smtClean="0"/>
              <a:t>22/12/2025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C8A7F36-F20E-476D-8E1D-52F413D408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A560221-4368-424D-A6B0-F80F7A77D6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903FB9-FD16-4629-8D64-3BEEF9DE21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829899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A20E55-5271-47F7-AD9D-67CFE08E09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3075" y="342900"/>
            <a:ext cx="2211388" cy="120015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C40F1E4-9F2F-4B78-9E98-341A2D1E3B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16238" y="741363"/>
            <a:ext cx="3471862" cy="36544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94A29CC-13F9-420E-90CD-CA39578CC38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73075" y="1543050"/>
            <a:ext cx="2211388" cy="28590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40EB1EC-453F-418F-810F-EF3E7FBA6A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E351EE-8839-4BA5-9433-A3AB790C209C}" type="datetimeFigureOut">
              <a:rPr lang="en-US" smtClean="0"/>
              <a:t>22/12/2025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6C665E8-D19A-4254-8E82-451D41D3CF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2DB5018-365E-4621-8B2F-E9B3FF8F7C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903FB9-FD16-4629-8D64-3BEEF9DE21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920980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A784BE-3FD0-4E17-9BB7-65EDE517EB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3075" y="342900"/>
            <a:ext cx="2211388" cy="120015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F483D67-369D-414C-AAFA-7C35514EFA1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2916238" y="741363"/>
            <a:ext cx="3471862" cy="36544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CC5322F-8AF3-44FB-B141-102A6A3501C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73075" y="1543050"/>
            <a:ext cx="2211388" cy="28590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FE974F8-5759-4D1C-99D7-E6BD5789D1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E351EE-8839-4BA5-9433-A3AB790C209C}" type="datetimeFigureOut">
              <a:rPr lang="en-US" smtClean="0"/>
              <a:t>22/12/2025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117521A-F430-428A-9EB6-9D81D2D1C8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FA3715F-30CA-4A93-A265-C594EA2679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903FB9-FD16-4629-8D64-3BEEF9DE21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29686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"/>
          <p:cNvSpPr/>
          <p:nvPr userDrawn="1"/>
        </p:nvSpPr>
        <p:spPr>
          <a:xfrm>
            <a:off x="233932" y="174940"/>
            <a:ext cx="6404486" cy="1147688"/>
          </a:xfrm>
          <a:custGeom>
            <a:avLst/>
            <a:gdLst>
              <a:gd name="connsiteX0" fmla="*/ 0 w 6378151"/>
              <a:gd name="connsiteY0" fmla="*/ 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0 w 6378151"/>
              <a:gd name="connsiteY4" fmla="*/ 0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74634 h 1034754"/>
              <a:gd name="connsiteX1" fmla="*/ 6119967 w 6378151"/>
              <a:gd name="connsiteY1" fmla="*/ 63876 h 1034754"/>
              <a:gd name="connsiteX2" fmla="*/ 6378151 w 6378151"/>
              <a:gd name="connsiteY2" fmla="*/ 1034754 h 1034754"/>
              <a:gd name="connsiteX3" fmla="*/ 0 w 6378151"/>
              <a:gd name="connsiteY3" fmla="*/ 1034754 h 1034754"/>
              <a:gd name="connsiteX4" fmla="*/ 204395 w 6378151"/>
              <a:gd name="connsiteY4" fmla="*/ 74634 h 1034754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209708 h 1169828"/>
              <a:gd name="connsiteX1" fmla="*/ 6044663 w 6378151"/>
              <a:gd name="connsiteY1" fmla="*/ 166677 h 1169828"/>
              <a:gd name="connsiteX2" fmla="*/ 6378151 w 6378151"/>
              <a:gd name="connsiteY2" fmla="*/ 1169828 h 1169828"/>
              <a:gd name="connsiteX3" fmla="*/ 0 w 6378151"/>
              <a:gd name="connsiteY3" fmla="*/ 1169828 h 1169828"/>
              <a:gd name="connsiteX4" fmla="*/ 204395 w 6378151"/>
              <a:gd name="connsiteY4" fmla="*/ 209708 h 1169828"/>
              <a:gd name="connsiteX0" fmla="*/ 204395 w 6378151"/>
              <a:gd name="connsiteY0" fmla="*/ 216207 h 1176327"/>
              <a:gd name="connsiteX1" fmla="*/ 6044663 w 6378151"/>
              <a:gd name="connsiteY1" fmla="*/ 173176 h 1176327"/>
              <a:gd name="connsiteX2" fmla="*/ 6378151 w 6378151"/>
              <a:gd name="connsiteY2" fmla="*/ 1176327 h 1176327"/>
              <a:gd name="connsiteX3" fmla="*/ 0 w 6378151"/>
              <a:gd name="connsiteY3" fmla="*/ 1176327 h 1176327"/>
              <a:gd name="connsiteX4" fmla="*/ 204395 w 6378151"/>
              <a:gd name="connsiteY4" fmla="*/ 216207 h 1176327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1490 h 1196156"/>
              <a:gd name="connsiteX1" fmla="*/ 6044663 w 6378151"/>
              <a:gd name="connsiteY1" fmla="*/ 193005 h 1196156"/>
              <a:gd name="connsiteX2" fmla="*/ 6378151 w 6378151"/>
              <a:gd name="connsiteY2" fmla="*/ 1196156 h 1196156"/>
              <a:gd name="connsiteX3" fmla="*/ 0 w 6378151"/>
              <a:gd name="connsiteY3" fmla="*/ 1196156 h 1196156"/>
              <a:gd name="connsiteX4" fmla="*/ 311971 w 6378151"/>
              <a:gd name="connsiteY4" fmla="*/ 171490 h 1196156"/>
              <a:gd name="connsiteX0" fmla="*/ 311971 w 6378151"/>
              <a:gd name="connsiteY0" fmla="*/ 140008 h 1164674"/>
              <a:gd name="connsiteX1" fmla="*/ 6044663 w 6378151"/>
              <a:gd name="connsiteY1" fmla="*/ 161523 h 1164674"/>
              <a:gd name="connsiteX2" fmla="*/ 6378151 w 6378151"/>
              <a:gd name="connsiteY2" fmla="*/ 1164674 h 1164674"/>
              <a:gd name="connsiteX3" fmla="*/ 0 w 6378151"/>
              <a:gd name="connsiteY3" fmla="*/ 1164674 h 1164674"/>
              <a:gd name="connsiteX4" fmla="*/ 311971 w 6378151"/>
              <a:gd name="connsiteY4" fmla="*/ 140008 h 1164674"/>
              <a:gd name="connsiteX0" fmla="*/ 311971 w 6378151"/>
              <a:gd name="connsiteY0" fmla="*/ 130732 h 1155398"/>
              <a:gd name="connsiteX1" fmla="*/ 6044663 w 6378151"/>
              <a:gd name="connsiteY1" fmla="*/ 152247 h 1155398"/>
              <a:gd name="connsiteX2" fmla="*/ 6378151 w 6378151"/>
              <a:gd name="connsiteY2" fmla="*/ 1155398 h 1155398"/>
              <a:gd name="connsiteX3" fmla="*/ 0 w 6378151"/>
              <a:gd name="connsiteY3" fmla="*/ 1155398 h 1155398"/>
              <a:gd name="connsiteX4" fmla="*/ 311971 w 6378151"/>
              <a:gd name="connsiteY4" fmla="*/ 130732 h 1155398"/>
              <a:gd name="connsiteX0" fmla="*/ 311971 w 6378151"/>
              <a:gd name="connsiteY0" fmla="*/ 116775 h 1141441"/>
              <a:gd name="connsiteX1" fmla="*/ 5947844 w 6378151"/>
              <a:gd name="connsiteY1" fmla="*/ 159805 h 1141441"/>
              <a:gd name="connsiteX2" fmla="*/ 6378151 w 6378151"/>
              <a:gd name="connsiteY2" fmla="*/ 1141441 h 1141441"/>
              <a:gd name="connsiteX3" fmla="*/ 0 w 6378151"/>
              <a:gd name="connsiteY3" fmla="*/ 1141441 h 1141441"/>
              <a:gd name="connsiteX4" fmla="*/ 311971 w 6378151"/>
              <a:gd name="connsiteY4" fmla="*/ 116775 h 1141441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19570 h 1144236"/>
              <a:gd name="connsiteX1" fmla="*/ 6033906 w 6378151"/>
              <a:gd name="connsiteY1" fmla="*/ 108812 h 1144236"/>
              <a:gd name="connsiteX2" fmla="*/ 6378151 w 6378151"/>
              <a:gd name="connsiteY2" fmla="*/ 1144236 h 1144236"/>
              <a:gd name="connsiteX3" fmla="*/ 0 w 6378151"/>
              <a:gd name="connsiteY3" fmla="*/ 1144236 h 1144236"/>
              <a:gd name="connsiteX4" fmla="*/ 311971 w 6378151"/>
              <a:gd name="connsiteY4" fmla="*/ 119570 h 1144236"/>
              <a:gd name="connsiteX0" fmla="*/ 311971 w 6378151"/>
              <a:gd name="connsiteY0" fmla="*/ 16611 h 1041277"/>
              <a:gd name="connsiteX1" fmla="*/ 6033906 w 6378151"/>
              <a:gd name="connsiteY1" fmla="*/ 5853 h 1041277"/>
              <a:gd name="connsiteX2" fmla="*/ 6378151 w 6378151"/>
              <a:gd name="connsiteY2" fmla="*/ 1041277 h 1041277"/>
              <a:gd name="connsiteX3" fmla="*/ 0 w 6378151"/>
              <a:gd name="connsiteY3" fmla="*/ 1041277 h 1041277"/>
              <a:gd name="connsiteX4" fmla="*/ 311971 w 6378151"/>
              <a:gd name="connsiteY4" fmla="*/ 16611 h 1041277"/>
              <a:gd name="connsiteX0" fmla="*/ 311971 w 6378151"/>
              <a:gd name="connsiteY0" fmla="*/ 100650 h 1125316"/>
              <a:gd name="connsiteX1" fmla="*/ 6033906 w 6378151"/>
              <a:gd name="connsiteY1" fmla="*/ 89892 h 1125316"/>
              <a:gd name="connsiteX2" fmla="*/ 6378151 w 6378151"/>
              <a:gd name="connsiteY2" fmla="*/ 1125316 h 1125316"/>
              <a:gd name="connsiteX3" fmla="*/ 0 w 6378151"/>
              <a:gd name="connsiteY3" fmla="*/ 1125316 h 1125316"/>
              <a:gd name="connsiteX4" fmla="*/ 311971 w 6378151"/>
              <a:gd name="connsiteY4" fmla="*/ 100650 h 1125316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3312 h 1127978"/>
              <a:gd name="connsiteX1" fmla="*/ 6001633 w 6378151"/>
              <a:gd name="connsiteY1" fmla="*/ 81796 h 1127978"/>
              <a:gd name="connsiteX2" fmla="*/ 6378151 w 6378151"/>
              <a:gd name="connsiteY2" fmla="*/ 1127978 h 1127978"/>
              <a:gd name="connsiteX3" fmla="*/ 0 w 6378151"/>
              <a:gd name="connsiteY3" fmla="*/ 1127978 h 1127978"/>
              <a:gd name="connsiteX4" fmla="*/ 311971 w 6378151"/>
              <a:gd name="connsiteY4" fmla="*/ 103312 h 1127978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3915 h 1138581"/>
              <a:gd name="connsiteX1" fmla="*/ 6001633 w 6378151"/>
              <a:gd name="connsiteY1" fmla="*/ 92399 h 1138581"/>
              <a:gd name="connsiteX2" fmla="*/ 6378151 w 6378151"/>
              <a:gd name="connsiteY2" fmla="*/ 1138581 h 1138581"/>
              <a:gd name="connsiteX3" fmla="*/ 0 w 6378151"/>
              <a:gd name="connsiteY3" fmla="*/ 1138581 h 1138581"/>
              <a:gd name="connsiteX4" fmla="*/ 311971 w 6378151"/>
              <a:gd name="connsiteY4" fmla="*/ 113915 h 1138581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78151" h="1147688">
                <a:moveTo>
                  <a:pt x="311971" y="123022"/>
                </a:moveTo>
                <a:cubicBezTo>
                  <a:pt x="702453" y="8274"/>
                  <a:pt x="5352966" y="-74203"/>
                  <a:pt x="6001633" y="101506"/>
                </a:cubicBezTo>
                <a:cubicBezTo>
                  <a:pt x="6446285" y="575739"/>
                  <a:pt x="6266988" y="813304"/>
                  <a:pt x="6378151" y="1147688"/>
                </a:cubicBezTo>
                <a:lnTo>
                  <a:pt x="0" y="1147688"/>
                </a:lnTo>
                <a:cubicBezTo>
                  <a:pt x="57374" y="820476"/>
                  <a:pt x="-78891" y="439478"/>
                  <a:pt x="311971" y="123022"/>
                </a:cubicBez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7" name="Group 16"/>
          <p:cNvGrpSpPr/>
          <p:nvPr userDrawn="1"/>
        </p:nvGrpSpPr>
        <p:grpSpPr>
          <a:xfrm>
            <a:off x="211054" y="1321594"/>
            <a:ext cx="6436810" cy="3602496"/>
            <a:chOff x="220782" y="1331119"/>
            <a:chExt cx="6436810" cy="3602496"/>
          </a:xfrm>
        </p:grpSpPr>
        <p:sp>
          <p:nvSpPr>
            <p:cNvPr id="18" name="Freeform 17"/>
            <p:cNvSpPr/>
            <p:nvPr/>
          </p:nvSpPr>
          <p:spPr>
            <a:xfrm>
              <a:off x="1630680" y="1333500"/>
              <a:ext cx="4968240" cy="7620"/>
            </a:xfrm>
            <a:custGeom>
              <a:avLst/>
              <a:gdLst>
                <a:gd name="connsiteX0" fmla="*/ 0 w 4968240"/>
                <a:gd name="connsiteY0" fmla="*/ 0 h 7620"/>
                <a:gd name="connsiteX1" fmla="*/ 2781300 w 4968240"/>
                <a:gd name="connsiteY1" fmla="*/ 0 h 7620"/>
                <a:gd name="connsiteX2" fmla="*/ 4968240 w 4968240"/>
                <a:gd name="connsiteY2" fmla="*/ 7620 h 7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68240" h="7620">
                  <a:moveTo>
                    <a:pt x="0" y="0"/>
                  </a:moveTo>
                  <a:lnTo>
                    <a:pt x="2781300" y="0"/>
                  </a:lnTo>
                  <a:lnTo>
                    <a:pt x="4968240" y="7620"/>
                  </a:lnTo>
                </a:path>
              </a:pathLst>
            </a:custGeom>
            <a:noFill/>
            <a:ln>
              <a:solidFill>
                <a:schemeClr val="bg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Freeform 18"/>
            <p:cNvSpPr/>
            <p:nvPr/>
          </p:nvSpPr>
          <p:spPr>
            <a:xfrm>
              <a:off x="220782" y="1333500"/>
              <a:ext cx="6436810" cy="3600115"/>
            </a:xfrm>
            <a:custGeom>
              <a:avLst/>
              <a:gdLst>
                <a:gd name="connsiteX0" fmla="*/ 6378138 w 6436810"/>
                <a:gd name="connsiteY0" fmla="*/ 0 h 3600115"/>
                <a:gd name="connsiteX1" fmla="*/ 6431478 w 6436810"/>
                <a:gd name="connsiteY1" fmla="*/ 723900 h 3600115"/>
                <a:gd name="connsiteX2" fmla="*/ 6431478 w 6436810"/>
                <a:gd name="connsiteY2" fmla="*/ 1607820 h 3600115"/>
                <a:gd name="connsiteX3" fmla="*/ 6400998 w 6436810"/>
                <a:gd name="connsiteY3" fmla="*/ 2400300 h 3600115"/>
                <a:gd name="connsiteX4" fmla="*/ 6332418 w 6436810"/>
                <a:gd name="connsiteY4" fmla="*/ 2895600 h 3600115"/>
                <a:gd name="connsiteX5" fmla="*/ 6240978 w 6436810"/>
                <a:gd name="connsiteY5" fmla="*/ 3177540 h 3600115"/>
                <a:gd name="connsiteX6" fmla="*/ 6088578 w 6436810"/>
                <a:gd name="connsiteY6" fmla="*/ 3390900 h 3600115"/>
                <a:gd name="connsiteX7" fmla="*/ 5814258 w 6436810"/>
                <a:gd name="connsiteY7" fmla="*/ 3520440 h 3600115"/>
                <a:gd name="connsiteX8" fmla="*/ 5440878 w 6436810"/>
                <a:gd name="connsiteY8" fmla="*/ 3573780 h 3600115"/>
                <a:gd name="connsiteX9" fmla="*/ 4564578 w 6436810"/>
                <a:gd name="connsiteY9" fmla="*/ 3573780 h 3600115"/>
                <a:gd name="connsiteX10" fmla="*/ 3833058 w 6436810"/>
                <a:gd name="connsiteY10" fmla="*/ 3566160 h 3600115"/>
                <a:gd name="connsiteX11" fmla="*/ 3116778 w 6436810"/>
                <a:gd name="connsiteY11" fmla="*/ 3566160 h 3600115"/>
                <a:gd name="connsiteX12" fmla="*/ 2423358 w 6436810"/>
                <a:gd name="connsiteY12" fmla="*/ 3581400 h 3600115"/>
                <a:gd name="connsiteX13" fmla="*/ 1874718 w 6436810"/>
                <a:gd name="connsiteY13" fmla="*/ 3596640 h 3600115"/>
                <a:gd name="connsiteX14" fmla="*/ 1333698 w 6436810"/>
                <a:gd name="connsiteY14" fmla="*/ 3596640 h 3600115"/>
                <a:gd name="connsiteX15" fmla="*/ 838398 w 6436810"/>
                <a:gd name="connsiteY15" fmla="*/ 3558540 h 3600115"/>
                <a:gd name="connsiteX16" fmla="*/ 579318 w 6436810"/>
                <a:gd name="connsiteY16" fmla="*/ 3497580 h 3600115"/>
                <a:gd name="connsiteX17" fmla="*/ 388818 w 6436810"/>
                <a:gd name="connsiteY17" fmla="*/ 3413760 h 3600115"/>
                <a:gd name="connsiteX18" fmla="*/ 266898 w 6436810"/>
                <a:gd name="connsiteY18" fmla="*/ 3314700 h 3600115"/>
                <a:gd name="connsiteX19" fmla="*/ 175458 w 6436810"/>
                <a:gd name="connsiteY19" fmla="*/ 3124200 h 3600115"/>
                <a:gd name="connsiteX20" fmla="*/ 114498 w 6436810"/>
                <a:gd name="connsiteY20" fmla="*/ 2910840 h 3600115"/>
                <a:gd name="connsiteX21" fmla="*/ 61158 w 6436810"/>
                <a:gd name="connsiteY21" fmla="*/ 2636520 h 3600115"/>
                <a:gd name="connsiteX22" fmla="*/ 38298 w 6436810"/>
                <a:gd name="connsiteY22" fmla="*/ 2278380 h 3600115"/>
                <a:gd name="connsiteX23" fmla="*/ 15438 w 6436810"/>
                <a:gd name="connsiteY23" fmla="*/ 1866900 h 3600115"/>
                <a:gd name="connsiteX24" fmla="*/ 15438 w 6436810"/>
                <a:gd name="connsiteY24" fmla="*/ 1455420 h 3600115"/>
                <a:gd name="connsiteX25" fmla="*/ 198 w 6436810"/>
                <a:gd name="connsiteY25" fmla="*/ 952500 h 3600115"/>
                <a:gd name="connsiteX26" fmla="*/ 7818 w 6436810"/>
                <a:gd name="connsiteY26" fmla="*/ 289560 h 3600115"/>
                <a:gd name="connsiteX27" fmla="*/ 23058 w 6436810"/>
                <a:gd name="connsiteY27" fmla="*/ 0 h 3600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6436810" h="3600115">
                  <a:moveTo>
                    <a:pt x="6378138" y="0"/>
                  </a:moveTo>
                  <a:cubicBezTo>
                    <a:pt x="6400363" y="227965"/>
                    <a:pt x="6422588" y="455930"/>
                    <a:pt x="6431478" y="723900"/>
                  </a:cubicBezTo>
                  <a:cubicBezTo>
                    <a:pt x="6440368" y="991870"/>
                    <a:pt x="6436558" y="1328420"/>
                    <a:pt x="6431478" y="1607820"/>
                  </a:cubicBezTo>
                  <a:cubicBezTo>
                    <a:pt x="6426398" y="1887220"/>
                    <a:pt x="6417508" y="2185670"/>
                    <a:pt x="6400998" y="2400300"/>
                  </a:cubicBezTo>
                  <a:cubicBezTo>
                    <a:pt x="6384488" y="2614930"/>
                    <a:pt x="6359088" y="2766060"/>
                    <a:pt x="6332418" y="2895600"/>
                  </a:cubicBezTo>
                  <a:cubicBezTo>
                    <a:pt x="6305748" y="3025140"/>
                    <a:pt x="6281618" y="3094990"/>
                    <a:pt x="6240978" y="3177540"/>
                  </a:cubicBezTo>
                  <a:cubicBezTo>
                    <a:pt x="6200338" y="3260090"/>
                    <a:pt x="6159698" y="3333750"/>
                    <a:pt x="6088578" y="3390900"/>
                  </a:cubicBezTo>
                  <a:cubicBezTo>
                    <a:pt x="6017458" y="3448050"/>
                    <a:pt x="5922208" y="3489960"/>
                    <a:pt x="5814258" y="3520440"/>
                  </a:cubicBezTo>
                  <a:cubicBezTo>
                    <a:pt x="5706308" y="3550920"/>
                    <a:pt x="5649158" y="3564890"/>
                    <a:pt x="5440878" y="3573780"/>
                  </a:cubicBezTo>
                  <a:cubicBezTo>
                    <a:pt x="5232598" y="3582670"/>
                    <a:pt x="4564578" y="3573780"/>
                    <a:pt x="4564578" y="3573780"/>
                  </a:cubicBezTo>
                  <a:lnTo>
                    <a:pt x="3833058" y="3566160"/>
                  </a:lnTo>
                  <a:lnTo>
                    <a:pt x="3116778" y="3566160"/>
                  </a:lnTo>
                  <a:cubicBezTo>
                    <a:pt x="2881828" y="3568700"/>
                    <a:pt x="2423358" y="3581400"/>
                    <a:pt x="2423358" y="3581400"/>
                  </a:cubicBezTo>
                  <a:lnTo>
                    <a:pt x="1874718" y="3596640"/>
                  </a:lnTo>
                  <a:cubicBezTo>
                    <a:pt x="1693108" y="3599180"/>
                    <a:pt x="1506418" y="3602990"/>
                    <a:pt x="1333698" y="3596640"/>
                  </a:cubicBezTo>
                  <a:cubicBezTo>
                    <a:pt x="1160978" y="3590290"/>
                    <a:pt x="964128" y="3575050"/>
                    <a:pt x="838398" y="3558540"/>
                  </a:cubicBezTo>
                  <a:cubicBezTo>
                    <a:pt x="712668" y="3542030"/>
                    <a:pt x="654248" y="3521710"/>
                    <a:pt x="579318" y="3497580"/>
                  </a:cubicBezTo>
                  <a:cubicBezTo>
                    <a:pt x="504388" y="3473450"/>
                    <a:pt x="440888" y="3444240"/>
                    <a:pt x="388818" y="3413760"/>
                  </a:cubicBezTo>
                  <a:cubicBezTo>
                    <a:pt x="336748" y="3383280"/>
                    <a:pt x="302458" y="3362960"/>
                    <a:pt x="266898" y="3314700"/>
                  </a:cubicBezTo>
                  <a:cubicBezTo>
                    <a:pt x="231338" y="3266440"/>
                    <a:pt x="200858" y="3191510"/>
                    <a:pt x="175458" y="3124200"/>
                  </a:cubicBezTo>
                  <a:cubicBezTo>
                    <a:pt x="150058" y="3056890"/>
                    <a:pt x="133548" y="2992120"/>
                    <a:pt x="114498" y="2910840"/>
                  </a:cubicBezTo>
                  <a:cubicBezTo>
                    <a:pt x="95448" y="2829560"/>
                    <a:pt x="73858" y="2741930"/>
                    <a:pt x="61158" y="2636520"/>
                  </a:cubicBezTo>
                  <a:cubicBezTo>
                    <a:pt x="48458" y="2531110"/>
                    <a:pt x="45918" y="2406650"/>
                    <a:pt x="38298" y="2278380"/>
                  </a:cubicBezTo>
                  <a:cubicBezTo>
                    <a:pt x="30678" y="2150110"/>
                    <a:pt x="19248" y="2004060"/>
                    <a:pt x="15438" y="1866900"/>
                  </a:cubicBezTo>
                  <a:cubicBezTo>
                    <a:pt x="11628" y="1729740"/>
                    <a:pt x="17978" y="1607820"/>
                    <a:pt x="15438" y="1455420"/>
                  </a:cubicBezTo>
                  <a:cubicBezTo>
                    <a:pt x="12898" y="1303020"/>
                    <a:pt x="1468" y="1146810"/>
                    <a:pt x="198" y="952500"/>
                  </a:cubicBezTo>
                  <a:cubicBezTo>
                    <a:pt x="-1072" y="758190"/>
                    <a:pt x="4008" y="448310"/>
                    <a:pt x="7818" y="289560"/>
                  </a:cubicBezTo>
                  <a:cubicBezTo>
                    <a:pt x="11628" y="130810"/>
                    <a:pt x="17343" y="65405"/>
                    <a:pt x="23058" y="0"/>
                  </a:cubicBezTo>
                </a:path>
              </a:pathLst>
            </a:custGeom>
            <a:noFill/>
            <a:ln>
              <a:solidFill>
                <a:schemeClr val="bg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Freeform 19"/>
            <p:cNvSpPr/>
            <p:nvPr/>
          </p:nvSpPr>
          <p:spPr>
            <a:xfrm>
              <a:off x="228600" y="1331119"/>
              <a:ext cx="150019" cy="4762"/>
            </a:xfrm>
            <a:custGeom>
              <a:avLst/>
              <a:gdLst>
                <a:gd name="connsiteX0" fmla="*/ 0 w 150019"/>
                <a:gd name="connsiteY0" fmla="*/ 0 h 4762"/>
                <a:gd name="connsiteX1" fmla="*/ 150019 w 150019"/>
                <a:gd name="connsiteY1" fmla="*/ 4762 h 4762"/>
                <a:gd name="connsiteX2" fmla="*/ 150019 w 150019"/>
                <a:gd name="connsiteY2" fmla="*/ 4762 h 4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0019" h="4762">
                  <a:moveTo>
                    <a:pt x="0" y="0"/>
                  </a:moveTo>
                  <a:lnTo>
                    <a:pt x="150019" y="4762"/>
                  </a:lnTo>
                  <a:lnTo>
                    <a:pt x="150019" y="4762"/>
                  </a:lnTo>
                </a:path>
              </a:pathLst>
            </a:custGeom>
            <a:noFill/>
            <a:ln>
              <a:solidFill>
                <a:schemeClr val="bg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3" name="Group 12"/>
          <p:cNvGrpSpPr/>
          <p:nvPr userDrawn="1"/>
        </p:nvGrpSpPr>
        <p:grpSpPr>
          <a:xfrm>
            <a:off x="282786" y="255821"/>
            <a:ext cx="1448294" cy="1448294"/>
            <a:chOff x="237072" y="234585"/>
            <a:chExt cx="1448294" cy="1448294"/>
          </a:xfrm>
        </p:grpSpPr>
        <p:sp>
          <p:nvSpPr>
            <p:cNvPr id="14" name="Oval 13"/>
            <p:cNvSpPr/>
            <p:nvPr/>
          </p:nvSpPr>
          <p:spPr>
            <a:xfrm>
              <a:off x="237072" y="234585"/>
              <a:ext cx="1448294" cy="1448294"/>
            </a:xfrm>
            <a:prstGeom prst="ellipse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Oval 14"/>
            <p:cNvSpPr/>
            <p:nvPr/>
          </p:nvSpPr>
          <p:spPr>
            <a:xfrm>
              <a:off x="283311" y="280824"/>
              <a:ext cx="1355815" cy="135581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Oval 15"/>
            <p:cNvSpPr/>
            <p:nvPr/>
          </p:nvSpPr>
          <p:spPr>
            <a:xfrm>
              <a:off x="254348" y="252246"/>
              <a:ext cx="1419087" cy="1419087"/>
            </a:xfrm>
            <a:prstGeom prst="ellipse">
              <a:avLst/>
            </a:prstGeom>
            <a:noFill/>
            <a:ln w="9525">
              <a:solidFill>
                <a:schemeClr val="bg1">
                  <a:lumMod val="2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44072009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2C8B7D-1A6B-47B7-8777-2BB93E929C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A88B2B1-59DD-4C84-A84D-73153FF2D91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8948F21-8527-45A8-A913-46E7BFF718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E351EE-8839-4BA5-9433-A3AB790C209C}" type="datetimeFigureOut">
              <a:rPr lang="en-US" smtClean="0"/>
              <a:t>22/12/2025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FC57D41-7972-4B74-8E9C-A14DD6A5EF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2FDF8D2-E59F-4F5F-90CE-BE7A25B32D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903FB9-FD16-4629-8D64-3BEEF9DE21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640869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F7B1EFC-5B09-4048-AA58-A6FB8E2EF4C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4908550" y="274638"/>
            <a:ext cx="1477963" cy="4357687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DCBD091-2AF1-4927-94EC-CF2BB92B167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471488" y="274638"/>
            <a:ext cx="4284662" cy="435768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7D941A8-77B1-4BFD-81B6-F028F0C834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E351EE-8839-4BA5-9433-A3AB790C209C}" type="datetimeFigureOut">
              <a:rPr lang="en-US" smtClean="0"/>
              <a:t>22/12/2025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A90B568-6CD7-4B61-9892-8FABE31CA0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B82FF4F-0527-41D5-9BAC-982EDD89AE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903FB9-FD16-4629-8D64-3BEEF9DE21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99978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/>
          <p:cNvSpPr>
            <a:spLocks/>
          </p:cNvSpPr>
          <p:nvPr userDrawn="1"/>
        </p:nvSpPr>
        <p:spPr bwMode="auto">
          <a:xfrm rot="10800000">
            <a:off x="276225" y="239920"/>
            <a:ext cx="6315075" cy="4636880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76392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preserve="1" userDrawn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"/>
          <p:cNvSpPr/>
          <p:nvPr userDrawn="1"/>
        </p:nvSpPr>
        <p:spPr>
          <a:xfrm>
            <a:off x="233932" y="174940"/>
            <a:ext cx="6404486" cy="1147688"/>
          </a:xfrm>
          <a:custGeom>
            <a:avLst/>
            <a:gdLst>
              <a:gd name="connsiteX0" fmla="*/ 0 w 6378151"/>
              <a:gd name="connsiteY0" fmla="*/ 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0 w 6378151"/>
              <a:gd name="connsiteY4" fmla="*/ 0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74634 h 1034754"/>
              <a:gd name="connsiteX1" fmla="*/ 6119967 w 6378151"/>
              <a:gd name="connsiteY1" fmla="*/ 63876 h 1034754"/>
              <a:gd name="connsiteX2" fmla="*/ 6378151 w 6378151"/>
              <a:gd name="connsiteY2" fmla="*/ 1034754 h 1034754"/>
              <a:gd name="connsiteX3" fmla="*/ 0 w 6378151"/>
              <a:gd name="connsiteY3" fmla="*/ 1034754 h 1034754"/>
              <a:gd name="connsiteX4" fmla="*/ 204395 w 6378151"/>
              <a:gd name="connsiteY4" fmla="*/ 74634 h 1034754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209708 h 1169828"/>
              <a:gd name="connsiteX1" fmla="*/ 6044663 w 6378151"/>
              <a:gd name="connsiteY1" fmla="*/ 166677 h 1169828"/>
              <a:gd name="connsiteX2" fmla="*/ 6378151 w 6378151"/>
              <a:gd name="connsiteY2" fmla="*/ 1169828 h 1169828"/>
              <a:gd name="connsiteX3" fmla="*/ 0 w 6378151"/>
              <a:gd name="connsiteY3" fmla="*/ 1169828 h 1169828"/>
              <a:gd name="connsiteX4" fmla="*/ 204395 w 6378151"/>
              <a:gd name="connsiteY4" fmla="*/ 209708 h 1169828"/>
              <a:gd name="connsiteX0" fmla="*/ 204395 w 6378151"/>
              <a:gd name="connsiteY0" fmla="*/ 216207 h 1176327"/>
              <a:gd name="connsiteX1" fmla="*/ 6044663 w 6378151"/>
              <a:gd name="connsiteY1" fmla="*/ 173176 h 1176327"/>
              <a:gd name="connsiteX2" fmla="*/ 6378151 w 6378151"/>
              <a:gd name="connsiteY2" fmla="*/ 1176327 h 1176327"/>
              <a:gd name="connsiteX3" fmla="*/ 0 w 6378151"/>
              <a:gd name="connsiteY3" fmla="*/ 1176327 h 1176327"/>
              <a:gd name="connsiteX4" fmla="*/ 204395 w 6378151"/>
              <a:gd name="connsiteY4" fmla="*/ 216207 h 1176327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1490 h 1196156"/>
              <a:gd name="connsiteX1" fmla="*/ 6044663 w 6378151"/>
              <a:gd name="connsiteY1" fmla="*/ 193005 h 1196156"/>
              <a:gd name="connsiteX2" fmla="*/ 6378151 w 6378151"/>
              <a:gd name="connsiteY2" fmla="*/ 1196156 h 1196156"/>
              <a:gd name="connsiteX3" fmla="*/ 0 w 6378151"/>
              <a:gd name="connsiteY3" fmla="*/ 1196156 h 1196156"/>
              <a:gd name="connsiteX4" fmla="*/ 311971 w 6378151"/>
              <a:gd name="connsiteY4" fmla="*/ 171490 h 1196156"/>
              <a:gd name="connsiteX0" fmla="*/ 311971 w 6378151"/>
              <a:gd name="connsiteY0" fmla="*/ 140008 h 1164674"/>
              <a:gd name="connsiteX1" fmla="*/ 6044663 w 6378151"/>
              <a:gd name="connsiteY1" fmla="*/ 161523 h 1164674"/>
              <a:gd name="connsiteX2" fmla="*/ 6378151 w 6378151"/>
              <a:gd name="connsiteY2" fmla="*/ 1164674 h 1164674"/>
              <a:gd name="connsiteX3" fmla="*/ 0 w 6378151"/>
              <a:gd name="connsiteY3" fmla="*/ 1164674 h 1164674"/>
              <a:gd name="connsiteX4" fmla="*/ 311971 w 6378151"/>
              <a:gd name="connsiteY4" fmla="*/ 140008 h 1164674"/>
              <a:gd name="connsiteX0" fmla="*/ 311971 w 6378151"/>
              <a:gd name="connsiteY0" fmla="*/ 130732 h 1155398"/>
              <a:gd name="connsiteX1" fmla="*/ 6044663 w 6378151"/>
              <a:gd name="connsiteY1" fmla="*/ 152247 h 1155398"/>
              <a:gd name="connsiteX2" fmla="*/ 6378151 w 6378151"/>
              <a:gd name="connsiteY2" fmla="*/ 1155398 h 1155398"/>
              <a:gd name="connsiteX3" fmla="*/ 0 w 6378151"/>
              <a:gd name="connsiteY3" fmla="*/ 1155398 h 1155398"/>
              <a:gd name="connsiteX4" fmla="*/ 311971 w 6378151"/>
              <a:gd name="connsiteY4" fmla="*/ 130732 h 1155398"/>
              <a:gd name="connsiteX0" fmla="*/ 311971 w 6378151"/>
              <a:gd name="connsiteY0" fmla="*/ 116775 h 1141441"/>
              <a:gd name="connsiteX1" fmla="*/ 5947844 w 6378151"/>
              <a:gd name="connsiteY1" fmla="*/ 159805 h 1141441"/>
              <a:gd name="connsiteX2" fmla="*/ 6378151 w 6378151"/>
              <a:gd name="connsiteY2" fmla="*/ 1141441 h 1141441"/>
              <a:gd name="connsiteX3" fmla="*/ 0 w 6378151"/>
              <a:gd name="connsiteY3" fmla="*/ 1141441 h 1141441"/>
              <a:gd name="connsiteX4" fmla="*/ 311971 w 6378151"/>
              <a:gd name="connsiteY4" fmla="*/ 116775 h 1141441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19570 h 1144236"/>
              <a:gd name="connsiteX1" fmla="*/ 6033906 w 6378151"/>
              <a:gd name="connsiteY1" fmla="*/ 108812 h 1144236"/>
              <a:gd name="connsiteX2" fmla="*/ 6378151 w 6378151"/>
              <a:gd name="connsiteY2" fmla="*/ 1144236 h 1144236"/>
              <a:gd name="connsiteX3" fmla="*/ 0 w 6378151"/>
              <a:gd name="connsiteY3" fmla="*/ 1144236 h 1144236"/>
              <a:gd name="connsiteX4" fmla="*/ 311971 w 6378151"/>
              <a:gd name="connsiteY4" fmla="*/ 119570 h 1144236"/>
              <a:gd name="connsiteX0" fmla="*/ 311971 w 6378151"/>
              <a:gd name="connsiteY0" fmla="*/ 16611 h 1041277"/>
              <a:gd name="connsiteX1" fmla="*/ 6033906 w 6378151"/>
              <a:gd name="connsiteY1" fmla="*/ 5853 h 1041277"/>
              <a:gd name="connsiteX2" fmla="*/ 6378151 w 6378151"/>
              <a:gd name="connsiteY2" fmla="*/ 1041277 h 1041277"/>
              <a:gd name="connsiteX3" fmla="*/ 0 w 6378151"/>
              <a:gd name="connsiteY3" fmla="*/ 1041277 h 1041277"/>
              <a:gd name="connsiteX4" fmla="*/ 311971 w 6378151"/>
              <a:gd name="connsiteY4" fmla="*/ 16611 h 1041277"/>
              <a:gd name="connsiteX0" fmla="*/ 311971 w 6378151"/>
              <a:gd name="connsiteY0" fmla="*/ 100650 h 1125316"/>
              <a:gd name="connsiteX1" fmla="*/ 6033906 w 6378151"/>
              <a:gd name="connsiteY1" fmla="*/ 89892 h 1125316"/>
              <a:gd name="connsiteX2" fmla="*/ 6378151 w 6378151"/>
              <a:gd name="connsiteY2" fmla="*/ 1125316 h 1125316"/>
              <a:gd name="connsiteX3" fmla="*/ 0 w 6378151"/>
              <a:gd name="connsiteY3" fmla="*/ 1125316 h 1125316"/>
              <a:gd name="connsiteX4" fmla="*/ 311971 w 6378151"/>
              <a:gd name="connsiteY4" fmla="*/ 100650 h 1125316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3312 h 1127978"/>
              <a:gd name="connsiteX1" fmla="*/ 6001633 w 6378151"/>
              <a:gd name="connsiteY1" fmla="*/ 81796 h 1127978"/>
              <a:gd name="connsiteX2" fmla="*/ 6378151 w 6378151"/>
              <a:gd name="connsiteY2" fmla="*/ 1127978 h 1127978"/>
              <a:gd name="connsiteX3" fmla="*/ 0 w 6378151"/>
              <a:gd name="connsiteY3" fmla="*/ 1127978 h 1127978"/>
              <a:gd name="connsiteX4" fmla="*/ 311971 w 6378151"/>
              <a:gd name="connsiteY4" fmla="*/ 103312 h 1127978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3915 h 1138581"/>
              <a:gd name="connsiteX1" fmla="*/ 6001633 w 6378151"/>
              <a:gd name="connsiteY1" fmla="*/ 92399 h 1138581"/>
              <a:gd name="connsiteX2" fmla="*/ 6378151 w 6378151"/>
              <a:gd name="connsiteY2" fmla="*/ 1138581 h 1138581"/>
              <a:gd name="connsiteX3" fmla="*/ 0 w 6378151"/>
              <a:gd name="connsiteY3" fmla="*/ 1138581 h 1138581"/>
              <a:gd name="connsiteX4" fmla="*/ 311971 w 6378151"/>
              <a:gd name="connsiteY4" fmla="*/ 113915 h 1138581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78151" h="1147688">
                <a:moveTo>
                  <a:pt x="311971" y="123022"/>
                </a:moveTo>
                <a:cubicBezTo>
                  <a:pt x="702453" y="8274"/>
                  <a:pt x="5352966" y="-74203"/>
                  <a:pt x="6001633" y="101506"/>
                </a:cubicBezTo>
                <a:cubicBezTo>
                  <a:pt x="6446285" y="575739"/>
                  <a:pt x="6266988" y="813304"/>
                  <a:pt x="6378151" y="1147688"/>
                </a:cubicBezTo>
                <a:lnTo>
                  <a:pt x="0" y="1147688"/>
                </a:lnTo>
                <a:cubicBezTo>
                  <a:pt x="57374" y="820476"/>
                  <a:pt x="-78891" y="439478"/>
                  <a:pt x="311971" y="123022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" name="Group 3"/>
          <p:cNvGrpSpPr/>
          <p:nvPr userDrawn="1"/>
        </p:nvGrpSpPr>
        <p:grpSpPr>
          <a:xfrm>
            <a:off x="211054" y="1321594"/>
            <a:ext cx="6436810" cy="3602496"/>
            <a:chOff x="220782" y="1331119"/>
            <a:chExt cx="6436810" cy="3602496"/>
          </a:xfrm>
        </p:grpSpPr>
        <p:sp>
          <p:nvSpPr>
            <p:cNvPr id="5" name="Freeform 4"/>
            <p:cNvSpPr/>
            <p:nvPr/>
          </p:nvSpPr>
          <p:spPr>
            <a:xfrm>
              <a:off x="1630680" y="1333500"/>
              <a:ext cx="4968240" cy="7620"/>
            </a:xfrm>
            <a:custGeom>
              <a:avLst/>
              <a:gdLst>
                <a:gd name="connsiteX0" fmla="*/ 0 w 4968240"/>
                <a:gd name="connsiteY0" fmla="*/ 0 h 7620"/>
                <a:gd name="connsiteX1" fmla="*/ 2781300 w 4968240"/>
                <a:gd name="connsiteY1" fmla="*/ 0 h 7620"/>
                <a:gd name="connsiteX2" fmla="*/ 4968240 w 4968240"/>
                <a:gd name="connsiteY2" fmla="*/ 7620 h 7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68240" h="7620">
                  <a:moveTo>
                    <a:pt x="0" y="0"/>
                  </a:moveTo>
                  <a:lnTo>
                    <a:pt x="2781300" y="0"/>
                  </a:lnTo>
                  <a:lnTo>
                    <a:pt x="4968240" y="7620"/>
                  </a:lnTo>
                </a:path>
              </a:pathLst>
            </a:custGeom>
            <a:noFill/>
            <a:ln>
              <a:solidFill>
                <a:srgbClr val="F95D5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Freeform 5"/>
            <p:cNvSpPr/>
            <p:nvPr/>
          </p:nvSpPr>
          <p:spPr>
            <a:xfrm>
              <a:off x="220782" y="1333500"/>
              <a:ext cx="6436810" cy="3600115"/>
            </a:xfrm>
            <a:custGeom>
              <a:avLst/>
              <a:gdLst>
                <a:gd name="connsiteX0" fmla="*/ 6378138 w 6436810"/>
                <a:gd name="connsiteY0" fmla="*/ 0 h 3600115"/>
                <a:gd name="connsiteX1" fmla="*/ 6431478 w 6436810"/>
                <a:gd name="connsiteY1" fmla="*/ 723900 h 3600115"/>
                <a:gd name="connsiteX2" fmla="*/ 6431478 w 6436810"/>
                <a:gd name="connsiteY2" fmla="*/ 1607820 h 3600115"/>
                <a:gd name="connsiteX3" fmla="*/ 6400998 w 6436810"/>
                <a:gd name="connsiteY3" fmla="*/ 2400300 h 3600115"/>
                <a:gd name="connsiteX4" fmla="*/ 6332418 w 6436810"/>
                <a:gd name="connsiteY4" fmla="*/ 2895600 h 3600115"/>
                <a:gd name="connsiteX5" fmla="*/ 6240978 w 6436810"/>
                <a:gd name="connsiteY5" fmla="*/ 3177540 h 3600115"/>
                <a:gd name="connsiteX6" fmla="*/ 6088578 w 6436810"/>
                <a:gd name="connsiteY6" fmla="*/ 3390900 h 3600115"/>
                <a:gd name="connsiteX7" fmla="*/ 5814258 w 6436810"/>
                <a:gd name="connsiteY7" fmla="*/ 3520440 h 3600115"/>
                <a:gd name="connsiteX8" fmla="*/ 5440878 w 6436810"/>
                <a:gd name="connsiteY8" fmla="*/ 3573780 h 3600115"/>
                <a:gd name="connsiteX9" fmla="*/ 4564578 w 6436810"/>
                <a:gd name="connsiteY9" fmla="*/ 3573780 h 3600115"/>
                <a:gd name="connsiteX10" fmla="*/ 3833058 w 6436810"/>
                <a:gd name="connsiteY10" fmla="*/ 3566160 h 3600115"/>
                <a:gd name="connsiteX11" fmla="*/ 3116778 w 6436810"/>
                <a:gd name="connsiteY11" fmla="*/ 3566160 h 3600115"/>
                <a:gd name="connsiteX12" fmla="*/ 2423358 w 6436810"/>
                <a:gd name="connsiteY12" fmla="*/ 3581400 h 3600115"/>
                <a:gd name="connsiteX13" fmla="*/ 1874718 w 6436810"/>
                <a:gd name="connsiteY13" fmla="*/ 3596640 h 3600115"/>
                <a:gd name="connsiteX14" fmla="*/ 1333698 w 6436810"/>
                <a:gd name="connsiteY14" fmla="*/ 3596640 h 3600115"/>
                <a:gd name="connsiteX15" fmla="*/ 838398 w 6436810"/>
                <a:gd name="connsiteY15" fmla="*/ 3558540 h 3600115"/>
                <a:gd name="connsiteX16" fmla="*/ 579318 w 6436810"/>
                <a:gd name="connsiteY16" fmla="*/ 3497580 h 3600115"/>
                <a:gd name="connsiteX17" fmla="*/ 388818 w 6436810"/>
                <a:gd name="connsiteY17" fmla="*/ 3413760 h 3600115"/>
                <a:gd name="connsiteX18" fmla="*/ 266898 w 6436810"/>
                <a:gd name="connsiteY18" fmla="*/ 3314700 h 3600115"/>
                <a:gd name="connsiteX19" fmla="*/ 175458 w 6436810"/>
                <a:gd name="connsiteY19" fmla="*/ 3124200 h 3600115"/>
                <a:gd name="connsiteX20" fmla="*/ 114498 w 6436810"/>
                <a:gd name="connsiteY20" fmla="*/ 2910840 h 3600115"/>
                <a:gd name="connsiteX21" fmla="*/ 61158 w 6436810"/>
                <a:gd name="connsiteY21" fmla="*/ 2636520 h 3600115"/>
                <a:gd name="connsiteX22" fmla="*/ 38298 w 6436810"/>
                <a:gd name="connsiteY22" fmla="*/ 2278380 h 3600115"/>
                <a:gd name="connsiteX23" fmla="*/ 15438 w 6436810"/>
                <a:gd name="connsiteY23" fmla="*/ 1866900 h 3600115"/>
                <a:gd name="connsiteX24" fmla="*/ 15438 w 6436810"/>
                <a:gd name="connsiteY24" fmla="*/ 1455420 h 3600115"/>
                <a:gd name="connsiteX25" fmla="*/ 198 w 6436810"/>
                <a:gd name="connsiteY25" fmla="*/ 952500 h 3600115"/>
                <a:gd name="connsiteX26" fmla="*/ 7818 w 6436810"/>
                <a:gd name="connsiteY26" fmla="*/ 289560 h 3600115"/>
                <a:gd name="connsiteX27" fmla="*/ 23058 w 6436810"/>
                <a:gd name="connsiteY27" fmla="*/ 0 h 3600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6436810" h="3600115">
                  <a:moveTo>
                    <a:pt x="6378138" y="0"/>
                  </a:moveTo>
                  <a:cubicBezTo>
                    <a:pt x="6400363" y="227965"/>
                    <a:pt x="6422588" y="455930"/>
                    <a:pt x="6431478" y="723900"/>
                  </a:cubicBezTo>
                  <a:cubicBezTo>
                    <a:pt x="6440368" y="991870"/>
                    <a:pt x="6436558" y="1328420"/>
                    <a:pt x="6431478" y="1607820"/>
                  </a:cubicBezTo>
                  <a:cubicBezTo>
                    <a:pt x="6426398" y="1887220"/>
                    <a:pt x="6417508" y="2185670"/>
                    <a:pt x="6400998" y="2400300"/>
                  </a:cubicBezTo>
                  <a:cubicBezTo>
                    <a:pt x="6384488" y="2614930"/>
                    <a:pt x="6359088" y="2766060"/>
                    <a:pt x="6332418" y="2895600"/>
                  </a:cubicBezTo>
                  <a:cubicBezTo>
                    <a:pt x="6305748" y="3025140"/>
                    <a:pt x="6281618" y="3094990"/>
                    <a:pt x="6240978" y="3177540"/>
                  </a:cubicBezTo>
                  <a:cubicBezTo>
                    <a:pt x="6200338" y="3260090"/>
                    <a:pt x="6159698" y="3333750"/>
                    <a:pt x="6088578" y="3390900"/>
                  </a:cubicBezTo>
                  <a:cubicBezTo>
                    <a:pt x="6017458" y="3448050"/>
                    <a:pt x="5922208" y="3489960"/>
                    <a:pt x="5814258" y="3520440"/>
                  </a:cubicBezTo>
                  <a:cubicBezTo>
                    <a:pt x="5706308" y="3550920"/>
                    <a:pt x="5649158" y="3564890"/>
                    <a:pt x="5440878" y="3573780"/>
                  </a:cubicBezTo>
                  <a:cubicBezTo>
                    <a:pt x="5232598" y="3582670"/>
                    <a:pt x="4564578" y="3573780"/>
                    <a:pt x="4564578" y="3573780"/>
                  </a:cubicBezTo>
                  <a:lnTo>
                    <a:pt x="3833058" y="3566160"/>
                  </a:lnTo>
                  <a:lnTo>
                    <a:pt x="3116778" y="3566160"/>
                  </a:lnTo>
                  <a:cubicBezTo>
                    <a:pt x="2881828" y="3568700"/>
                    <a:pt x="2423358" y="3581400"/>
                    <a:pt x="2423358" y="3581400"/>
                  </a:cubicBezTo>
                  <a:lnTo>
                    <a:pt x="1874718" y="3596640"/>
                  </a:lnTo>
                  <a:cubicBezTo>
                    <a:pt x="1693108" y="3599180"/>
                    <a:pt x="1506418" y="3602990"/>
                    <a:pt x="1333698" y="3596640"/>
                  </a:cubicBezTo>
                  <a:cubicBezTo>
                    <a:pt x="1160978" y="3590290"/>
                    <a:pt x="964128" y="3575050"/>
                    <a:pt x="838398" y="3558540"/>
                  </a:cubicBezTo>
                  <a:cubicBezTo>
                    <a:pt x="712668" y="3542030"/>
                    <a:pt x="654248" y="3521710"/>
                    <a:pt x="579318" y="3497580"/>
                  </a:cubicBezTo>
                  <a:cubicBezTo>
                    <a:pt x="504388" y="3473450"/>
                    <a:pt x="440888" y="3444240"/>
                    <a:pt x="388818" y="3413760"/>
                  </a:cubicBezTo>
                  <a:cubicBezTo>
                    <a:pt x="336748" y="3383280"/>
                    <a:pt x="302458" y="3362960"/>
                    <a:pt x="266898" y="3314700"/>
                  </a:cubicBezTo>
                  <a:cubicBezTo>
                    <a:pt x="231338" y="3266440"/>
                    <a:pt x="200858" y="3191510"/>
                    <a:pt x="175458" y="3124200"/>
                  </a:cubicBezTo>
                  <a:cubicBezTo>
                    <a:pt x="150058" y="3056890"/>
                    <a:pt x="133548" y="2992120"/>
                    <a:pt x="114498" y="2910840"/>
                  </a:cubicBezTo>
                  <a:cubicBezTo>
                    <a:pt x="95448" y="2829560"/>
                    <a:pt x="73858" y="2741930"/>
                    <a:pt x="61158" y="2636520"/>
                  </a:cubicBezTo>
                  <a:cubicBezTo>
                    <a:pt x="48458" y="2531110"/>
                    <a:pt x="45918" y="2406650"/>
                    <a:pt x="38298" y="2278380"/>
                  </a:cubicBezTo>
                  <a:cubicBezTo>
                    <a:pt x="30678" y="2150110"/>
                    <a:pt x="19248" y="2004060"/>
                    <a:pt x="15438" y="1866900"/>
                  </a:cubicBezTo>
                  <a:cubicBezTo>
                    <a:pt x="11628" y="1729740"/>
                    <a:pt x="17978" y="1607820"/>
                    <a:pt x="15438" y="1455420"/>
                  </a:cubicBezTo>
                  <a:cubicBezTo>
                    <a:pt x="12898" y="1303020"/>
                    <a:pt x="1468" y="1146810"/>
                    <a:pt x="198" y="952500"/>
                  </a:cubicBezTo>
                  <a:cubicBezTo>
                    <a:pt x="-1072" y="758190"/>
                    <a:pt x="4008" y="448310"/>
                    <a:pt x="7818" y="289560"/>
                  </a:cubicBezTo>
                  <a:cubicBezTo>
                    <a:pt x="11628" y="130810"/>
                    <a:pt x="17343" y="65405"/>
                    <a:pt x="23058" y="0"/>
                  </a:cubicBezTo>
                </a:path>
              </a:pathLst>
            </a:custGeom>
            <a:noFill/>
            <a:ln>
              <a:solidFill>
                <a:srgbClr val="F95D5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Freeform 6"/>
            <p:cNvSpPr/>
            <p:nvPr/>
          </p:nvSpPr>
          <p:spPr>
            <a:xfrm>
              <a:off x="228600" y="1331119"/>
              <a:ext cx="150019" cy="4762"/>
            </a:xfrm>
            <a:custGeom>
              <a:avLst/>
              <a:gdLst>
                <a:gd name="connsiteX0" fmla="*/ 0 w 150019"/>
                <a:gd name="connsiteY0" fmla="*/ 0 h 4762"/>
                <a:gd name="connsiteX1" fmla="*/ 150019 w 150019"/>
                <a:gd name="connsiteY1" fmla="*/ 4762 h 4762"/>
                <a:gd name="connsiteX2" fmla="*/ 150019 w 150019"/>
                <a:gd name="connsiteY2" fmla="*/ 4762 h 4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0019" h="4762">
                  <a:moveTo>
                    <a:pt x="0" y="0"/>
                  </a:moveTo>
                  <a:lnTo>
                    <a:pt x="150019" y="4762"/>
                  </a:lnTo>
                  <a:lnTo>
                    <a:pt x="150019" y="4762"/>
                  </a:lnTo>
                </a:path>
              </a:pathLst>
            </a:custGeom>
            <a:noFill/>
            <a:ln>
              <a:solidFill>
                <a:srgbClr val="F95D5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" name="Group 7"/>
          <p:cNvGrpSpPr/>
          <p:nvPr userDrawn="1"/>
        </p:nvGrpSpPr>
        <p:grpSpPr>
          <a:xfrm>
            <a:off x="282786" y="255821"/>
            <a:ext cx="1448294" cy="1448294"/>
            <a:chOff x="237072" y="234585"/>
            <a:chExt cx="1448294" cy="1448294"/>
          </a:xfrm>
        </p:grpSpPr>
        <p:sp>
          <p:nvSpPr>
            <p:cNvPr id="9" name="Oval 8"/>
            <p:cNvSpPr/>
            <p:nvPr/>
          </p:nvSpPr>
          <p:spPr>
            <a:xfrm>
              <a:off x="237072" y="234585"/>
              <a:ext cx="1448294" cy="1448294"/>
            </a:xfrm>
            <a:prstGeom prst="ellipse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Oval 9"/>
            <p:cNvSpPr/>
            <p:nvPr/>
          </p:nvSpPr>
          <p:spPr>
            <a:xfrm>
              <a:off x="283311" y="280824"/>
              <a:ext cx="1355815" cy="135581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Oval 10"/>
            <p:cNvSpPr/>
            <p:nvPr/>
          </p:nvSpPr>
          <p:spPr>
            <a:xfrm>
              <a:off x="244823" y="242721"/>
              <a:ext cx="1419087" cy="1419087"/>
            </a:xfrm>
            <a:prstGeom prst="ellipse">
              <a:avLst/>
            </a:prstGeom>
            <a:noFill/>
            <a:ln w="9525">
              <a:solidFill>
                <a:schemeClr val="bg1">
                  <a:lumMod val="2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6763653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/>
          <p:cNvSpPr>
            <a:spLocks/>
          </p:cNvSpPr>
          <p:nvPr userDrawn="1"/>
        </p:nvSpPr>
        <p:spPr bwMode="auto">
          <a:xfrm rot="10800000">
            <a:off x="276225" y="239920"/>
            <a:ext cx="6315075" cy="4636880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39592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"/>
          <p:cNvSpPr/>
          <p:nvPr userDrawn="1"/>
        </p:nvSpPr>
        <p:spPr>
          <a:xfrm>
            <a:off x="233932" y="174940"/>
            <a:ext cx="6404486" cy="1147688"/>
          </a:xfrm>
          <a:custGeom>
            <a:avLst/>
            <a:gdLst>
              <a:gd name="connsiteX0" fmla="*/ 0 w 6378151"/>
              <a:gd name="connsiteY0" fmla="*/ 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0 w 6378151"/>
              <a:gd name="connsiteY4" fmla="*/ 0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74634 h 1034754"/>
              <a:gd name="connsiteX1" fmla="*/ 6119967 w 6378151"/>
              <a:gd name="connsiteY1" fmla="*/ 63876 h 1034754"/>
              <a:gd name="connsiteX2" fmla="*/ 6378151 w 6378151"/>
              <a:gd name="connsiteY2" fmla="*/ 1034754 h 1034754"/>
              <a:gd name="connsiteX3" fmla="*/ 0 w 6378151"/>
              <a:gd name="connsiteY3" fmla="*/ 1034754 h 1034754"/>
              <a:gd name="connsiteX4" fmla="*/ 204395 w 6378151"/>
              <a:gd name="connsiteY4" fmla="*/ 74634 h 1034754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209708 h 1169828"/>
              <a:gd name="connsiteX1" fmla="*/ 6044663 w 6378151"/>
              <a:gd name="connsiteY1" fmla="*/ 166677 h 1169828"/>
              <a:gd name="connsiteX2" fmla="*/ 6378151 w 6378151"/>
              <a:gd name="connsiteY2" fmla="*/ 1169828 h 1169828"/>
              <a:gd name="connsiteX3" fmla="*/ 0 w 6378151"/>
              <a:gd name="connsiteY3" fmla="*/ 1169828 h 1169828"/>
              <a:gd name="connsiteX4" fmla="*/ 204395 w 6378151"/>
              <a:gd name="connsiteY4" fmla="*/ 209708 h 1169828"/>
              <a:gd name="connsiteX0" fmla="*/ 204395 w 6378151"/>
              <a:gd name="connsiteY0" fmla="*/ 216207 h 1176327"/>
              <a:gd name="connsiteX1" fmla="*/ 6044663 w 6378151"/>
              <a:gd name="connsiteY1" fmla="*/ 173176 h 1176327"/>
              <a:gd name="connsiteX2" fmla="*/ 6378151 w 6378151"/>
              <a:gd name="connsiteY2" fmla="*/ 1176327 h 1176327"/>
              <a:gd name="connsiteX3" fmla="*/ 0 w 6378151"/>
              <a:gd name="connsiteY3" fmla="*/ 1176327 h 1176327"/>
              <a:gd name="connsiteX4" fmla="*/ 204395 w 6378151"/>
              <a:gd name="connsiteY4" fmla="*/ 216207 h 1176327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1490 h 1196156"/>
              <a:gd name="connsiteX1" fmla="*/ 6044663 w 6378151"/>
              <a:gd name="connsiteY1" fmla="*/ 193005 h 1196156"/>
              <a:gd name="connsiteX2" fmla="*/ 6378151 w 6378151"/>
              <a:gd name="connsiteY2" fmla="*/ 1196156 h 1196156"/>
              <a:gd name="connsiteX3" fmla="*/ 0 w 6378151"/>
              <a:gd name="connsiteY3" fmla="*/ 1196156 h 1196156"/>
              <a:gd name="connsiteX4" fmla="*/ 311971 w 6378151"/>
              <a:gd name="connsiteY4" fmla="*/ 171490 h 1196156"/>
              <a:gd name="connsiteX0" fmla="*/ 311971 w 6378151"/>
              <a:gd name="connsiteY0" fmla="*/ 140008 h 1164674"/>
              <a:gd name="connsiteX1" fmla="*/ 6044663 w 6378151"/>
              <a:gd name="connsiteY1" fmla="*/ 161523 h 1164674"/>
              <a:gd name="connsiteX2" fmla="*/ 6378151 w 6378151"/>
              <a:gd name="connsiteY2" fmla="*/ 1164674 h 1164674"/>
              <a:gd name="connsiteX3" fmla="*/ 0 w 6378151"/>
              <a:gd name="connsiteY3" fmla="*/ 1164674 h 1164674"/>
              <a:gd name="connsiteX4" fmla="*/ 311971 w 6378151"/>
              <a:gd name="connsiteY4" fmla="*/ 140008 h 1164674"/>
              <a:gd name="connsiteX0" fmla="*/ 311971 w 6378151"/>
              <a:gd name="connsiteY0" fmla="*/ 130732 h 1155398"/>
              <a:gd name="connsiteX1" fmla="*/ 6044663 w 6378151"/>
              <a:gd name="connsiteY1" fmla="*/ 152247 h 1155398"/>
              <a:gd name="connsiteX2" fmla="*/ 6378151 w 6378151"/>
              <a:gd name="connsiteY2" fmla="*/ 1155398 h 1155398"/>
              <a:gd name="connsiteX3" fmla="*/ 0 w 6378151"/>
              <a:gd name="connsiteY3" fmla="*/ 1155398 h 1155398"/>
              <a:gd name="connsiteX4" fmla="*/ 311971 w 6378151"/>
              <a:gd name="connsiteY4" fmla="*/ 130732 h 1155398"/>
              <a:gd name="connsiteX0" fmla="*/ 311971 w 6378151"/>
              <a:gd name="connsiteY0" fmla="*/ 116775 h 1141441"/>
              <a:gd name="connsiteX1" fmla="*/ 5947844 w 6378151"/>
              <a:gd name="connsiteY1" fmla="*/ 159805 h 1141441"/>
              <a:gd name="connsiteX2" fmla="*/ 6378151 w 6378151"/>
              <a:gd name="connsiteY2" fmla="*/ 1141441 h 1141441"/>
              <a:gd name="connsiteX3" fmla="*/ 0 w 6378151"/>
              <a:gd name="connsiteY3" fmla="*/ 1141441 h 1141441"/>
              <a:gd name="connsiteX4" fmla="*/ 311971 w 6378151"/>
              <a:gd name="connsiteY4" fmla="*/ 116775 h 1141441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19570 h 1144236"/>
              <a:gd name="connsiteX1" fmla="*/ 6033906 w 6378151"/>
              <a:gd name="connsiteY1" fmla="*/ 108812 h 1144236"/>
              <a:gd name="connsiteX2" fmla="*/ 6378151 w 6378151"/>
              <a:gd name="connsiteY2" fmla="*/ 1144236 h 1144236"/>
              <a:gd name="connsiteX3" fmla="*/ 0 w 6378151"/>
              <a:gd name="connsiteY3" fmla="*/ 1144236 h 1144236"/>
              <a:gd name="connsiteX4" fmla="*/ 311971 w 6378151"/>
              <a:gd name="connsiteY4" fmla="*/ 119570 h 1144236"/>
              <a:gd name="connsiteX0" fmla="*/ 311971 w 6378151"/>
              <a:gd name="connsiteY0" fmla="*/ 16611 h 1041277"/>
              <a:gd name="connsiteX1" fmla="*/ 6033906 w 6378151"/>
              <a:gd name="connsiteY1" fmla="*/ 5853 h 1041277"/>
              <a:gd name="connsiteX2" fmla="*/ 6378151 w 6378151"/>
              <a:gd name="connsiteY2" fmla="*/ 1041277 h 1041277"/>
              <a:gd name="connsiteX3" fmla="*/ 0 w 6378151"/>
              <a:gd name="connsiteY3" fmla="*/ 1041277 h 1041277"/>
              <a:gd name="connsiteX4" fmla="*/ 311971 w 6378151"/>
              <a:gd name="connsiteY4" fmla="*/ 16611 h 1041277"/>
              <a:gd name="connsiteX0" fmla="*/ 311971 w 6378151"/>
              <a:gd name="connsiteY0" fmla="*/ 100650 h 1125316"/>
              <a:gd name="connsiteX1" fmla="*/ 6033906 w 6378151"/>
              <a:gd name="connsiteY1" fmla="*/ 89892 h 1125316"/>
              <a:gd name="connsiteX2" fmla="*/ 6378151 w 6378151"/>
              <a:gd name="connsiteY2" fmla="*/ 1125316 h 1125316"/>
              <a:gd name="connsiteX3" fmla="*/ 0 w 6378151"/>
              <a:gd name="connsiteY3" fmla="*/ 1125316 h 1125316"/>
              <a:gd name="connsiteX4" fmla="*/ 311971 w 6378151"/>
              <a:gd name="connsiteY4" fmla="*/ 100650 h 1125316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3312 h 1127978"/>
              <a:gd name="connsiteX1" fmla="*/ 6001633 w 6378151"/>
              <a:gd name="connsiteY1" fmla="*/ 81796 h 1127978"/>
              <a:gd name="connsiteX2" fmla="*/ 6378151 w 6378151"/>
              <a:gd name="connsiteY2" fmla="*/ 1127978 h 1127978"/>
              <a:gd name="connsiteX3" fmla="*/ 0 w 6378151"/>
              <a:gd name="connsiteY3" fmla="*/ 1127978 h 1127978"/>
              <a:gd name="connsiteX4" fmla="*/ 311971 w 6378151"/>
              <a:gd name="connsiteY4" fmla="*/ 103312 h 1127978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3915 h 1138581"/>
              <a:gd name="connsiteX1" fmla="*/ 6001633 w 6378151"/>
              <a:gd name="connsiteY1" fmla="*/ 92399 h 1138581"/>
              <a:gd name="connsiteX2" fmla="*/ 6378151 w 6378151"/>
              <a:gd name="connsiteY2" fmla="*/ 1138581 h 1138581"/>
              <a:gd name="connsiteX3" fmla="*/ 0 w 6378151"/>
              <a:gd name="connsiteY3" fmla="*/ 1138581 h 1138581"/>
              <a:gd name="connsiteX4" fmla="*/ 311971 w 6378151"/>
              <a:gd name="connsiteY4" fmla="*/ 113915 h 1138581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78151" h="1147688">
                <a:moveTo>
                  <a:pt x="311971" y="123022"/>
                </a:moveTo>
                <a:cubicBezTo>
                  <a:pt x="702453" y="8274"/>
                  <a:pt x="5352966" y="-74203"/>
                  <a:pt x="6001633" y="101506"/>
                </a:cubicBezTo>
                <a:cubicBezTo>
                  <a:pt x="6446285" y="575739"/>
                  <a:pt x="6266988" y="813304"/>
                  <a:pt x="6378151" y="1147688"/>
                </a:cubicBezTo>
                <a:lnTo>
                  <a:pt x="0" y="1147688"/>
                </a:lnTo>
                <a:cubicBezTo>
                  <a:pt x="57374" y="820476"/>
                  <a:pt x="-78891" y="439478"/>
                  <a:pt x="311971" y="123022"/>
                </a:cubicBezTo>
                <a:close/>
              </a:path>
            </a:pathLst>
          </a:custGeom>
          <a:solidFill>
            <a:srgbClr val="8AB0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" name="Group 3"/>
          <p:cNvGrpSpPr/>
          <p:nvPr userDrawn="1"/>
        </p:nvGrpSpPr>
        <p:grpSpPr>
          <a:xfrm>
            <a:off x="211054" y="1321594"/>
            <a:ext cx="6436810" cy="3602496"/>
            <a:chOff x="220782" y="1331119"/>
            <a:chExt cx="6436810" cy="3602496"/>
          </a:xfrm>
        </p:grpSpPr>
        <p:sp>
          <p:nvSpPr>
            <p:cNvPr id="5" name="Freeform 4"/>
            <p:cNvSpPr/>
            <p:nvPr/>
          </p:nvSpPr>
          <p:spPr>
            <a:xfrm>
              <a:off x="1630680" y="1333500"/>
              <a:ext cx="4968240" cy="7620"/>
            </a:xfrm>
            <a:custGeom>
              <a:avLst/>
              <a:gdLst>
                <a:gd name="connsiteX0" fmla="*/ 0 w 4968240"/>
                <a:gd name="connsiteY0" fmla="*/ 0 h 7620"/>
                <a:gd name="connsiteX1" fmla="*/ 2781300 w 4968240"/>
                <a:gd name="connsiteY1" fmla="*/ 0 h 7620"/>
                <a:gd name="connsiteX2" fmla="*/ 4968240 w 4968240"/>
                <a:gd name="connsiteY2" fmla="*/ 7620 h 7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68240" h="7620">
                  <a:moveTo>
                    <a:pt x="0" y="0"/>
                  </a:moveTo>
                  <a:lnTo>
                    <a:pt x="2781300" y="0"/>
                  </a:lnTo>
                  <a:lnTo>
                    <a:pt x="4968240" y="7620"/>
                  </a:lnTo>
                </a:path>
              </a:pathLst>
            </a:custGeom>
            <a:noFill/>
            <a:ln>
              <a:solidFill>
                <a:srgbClr val="7EA13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Freeform 5"/>
            <p:cNvSpPr/>
            <p:nvPr/>
          </p:nvSpPr>
          <p:spPr>
            <a:xfrm>
              <a:off x="220782" y="1333500"/>
              <a:ext cx="6436810" cy="3600115"/>
            </a:xfrm>
            <a:custGeom>
              <a:avLst/>
              <a:gdLst>
                <a:gd name="connsiteX0" fmla="*/ 6378138 w 6436810"/>
                <a:gd name="connsiteY0" fmla="*/ 0 h 3600115"/>
                <a:gd name="connsiteX1" fmla="*/ 6431478 w 6436810"/>
                <a:gd name="connsiteY1" fmla="*/ 723900 h 3600115"/>
                <a:gd name="connsiteX2" fmla="*/ 6431478 w 6436810"/>
                <a:gd name="connsiteY2" fmla="*/ 1607820 h 3600115"/>
                <a:gd name="connsiteX3" fmla="*/ 6400998 w 6436810"/>
                <a:gd name="connsiteY3" fmla="*/ 2400300 h 3600115"/>
                <a:gd name="connsiteX4" fmla="*/ 6332418 w 6436810"/>
                <a:gd name="connsiteY4" fmla="*/ 2895600 h 3600115"/>
                <a:gd name="connsiteX5" fmla="*/ 6240978 w 6436810"/>
                <a:gd name="connsiteY5" fmla="*/ 3177540 h 3600115"/>
                <a:gd name="connsiteX6" fmla="*/ 6088578 w 6436810"/>
                <a:gd name="connsiteY6" fmla="*/ 3390900 h 3600115"/>
                <a:gd name="connsiteX7" fmla="*/ 5814258 w 6436810"/>
                <a:gd name="connsiteY7" fmla="*/ 3520440 h 3600115"/>
                <a:gd name="connsiteX8" fmla="*/ 5440878 w 6436810"/>
                <a:gd name="connsiteY8" fmla="*/ 3573780 h 3600115"/>
                <a:gd name="connsiteX9" fmla="*/ 4564578 w 6436810"/>
                <a:gd name="connsiteY9" fmla="*/ 3573780 h 3600115"/>
                <a:gd name="connsiteX10" fmla="*/ 3833058 w 6436810"/>
                <a:gd name="connsiteY10" fmla="*/ 3566160 h 3600115"/>
                <a:gd name="connsiteX11" fmla="*/ 3116778 w 6436810"/>
                <a:gd name="connsiteY11" fmla="*/ 3566160 h 3600115"/>
                <a:gd name="connsiteX12" fmla="*/ 2423358 w 6436810"/>
                <a:gd name="connsiteY12" fmla="*/ 3581400 h 3600115"/>
                <a:gd name="connsiteX13" fmla="*/ 1874718 w 6436810"/>
                <a:gd name="connsiteY13" fmla="*/ 3596640 h 3600115"/>
                <a:gd name="connsiteX14" fmla="*/ 1333698 w 6436810"/>
                <a:gd name="connsiteY14" fmla="*/ 3596640 h 3600115"/>
                <a:gd name="connsiteX15" fmla="*/ 838398 w 6436810"/>
                <a:gd name="connsiteY15" fmla="*/ 3558540 h 3600115"/>
                <a:gd name="connsiteX16" fmla="*/ 579318 w 6436810"/>
                <a:gd name="connsiteY16" fmla="*/ 3497580 h 3600115"/>
                <a:gd name="connsiteX17" fmla="*/ 388818 w 6436810"/>
                <a:gd name="connsiteY17" fmla="*/ 3413760 h 3600115"/>
                <a:gd name="connsiteX18" fmla="*/ 266898 w 6436810"/>
                <a:gd name="connsiteY18" fmla="*/ 3314700 h 3600115"/>
                <a:gd name="connsiteX19" fmla="*/ 175458 w 6436810"/>
                <a:gd name="connsiteY19" fmla="*/ 3124200 h 3600115"/>
                <a:gd name="connsiteX20" fmla="*/ 114498 w 6436810"/>
                <a:gd name="connsiteY20" fmla="*/ 2910840 h 3600115"/>
                <a:gd name="connsiteX21" fmla="*/ 61158 w 6436810"/>
                <a:gd name="connsiteY21" fmla="*/ 2636520 h 3600115"/>
                <a:gd name="connsiteX22" fmla="*/ 38298 w 6436810"/>
                <a:gd name="connsiteY22" fmla="*/ 2278380 h 3600115"/>
                <a:gd name="connsiteX23" fmla="*/ 15438 w 6436810"/>
                <a:gd name="connsiteY23" fmla="*/ 1866900 h 3600115"/>
                <a:gd name="connsiteX24" fmla="*/ 15438 w 6436810"/>
                <a:gd name="connsiteY24" fmla="*/ 1455420 h 3600115"/>
                <a:gd name="connsiteX25" fmla="*/ 198 w 6436810"/>
                <a:gd name="connsiteY25" fmla="*/ 952500 h 3600115"/>
                <a:gd name="connsiteX26" fmla="*/ 7818 w 6436810"/>
                <a:gd name="connsiteY26" fmla="*/ 289560 h 3600115"/>
                <a:gd name="connsiteX27" fmla="*/ 23058 w 6436810"/>
                <a:gd name="connsiteY27" fmla="*/ 0 h 3600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6436810" h="3600115">
                  <a:moveTo>
                    <a:pt x="6378138" y="0"/>
                  </a:moveTo>
                  <a:cubicBezTo>
                    <a:pt x="6400363" y="227965"/>
                    <a:pt x="6422588" y="455930"/>
                    <a:pt x="6431478" y="723900"/>
                  </a:cubicBezTo>
                  <a:cubicBezTo>
                    <a:pt x="6440368" y="991870"/>
                    <a:pt x="6436558" y="1328420"/>
                    <a:pt x="6431478" y="1607820"/>
                  </a:cubicBezTo>
                  <a:cubicBezTo>
                    <a:pt x="6426398" y="1887220"/>
                    <a:pt x="6417508" y="2185670"/>
                    <a:pt x="6400998" y="2400300"/>
                  </a:cubicBezTo>
                  <a:cubicBezTo>
                    <a:pt x="6384488" y="2614930"/>
                    <a:pt x="6359088" y="2766060"/>
                    <a:pt x="6332418" y="2895600"/>
                  </a:cubicBezTo>
                  <a:cubicBezTo>
                    <a:pt x="6305748" y="3025140"/>
                    <a:pt x="6281618" y="3094990"/>
                    <a:pt x="6240978" y="3177540"/>
                  </a:cubicBezTo>
                  <a:cubicBezTo>
                    <a:pt x="6200338" y="3260090"/>
                    <a:pt x="6159698" y="3333750"/>
                    <a:pt x="6088578" y="3390900"/>
                  </a:cubicBezTo>
                  <a:cubicBezTo>
                    <a:pt x="6017458" y="3448050"/>
                    <a:pt x="5922208" y="3489960"/>
                    <a:pt x="5814258" y="3520440"/>
                  </a:cubicBezTo>
                  <a:cubicBezTo>
                    <a:pt x="5706308" y="3550920"/>
                    <a:pt x="5649158" y="3564890"/>
                    <a:pt x="5440878" y="3573780"/>
                  </a:cubicBezTo>
                  <a:cubicBezTo>
                    <a:pt x="5232598" y="3582670"/>
                    <a:pt x="4564578" y="3573780"/>
                    <a:pt x="4564578" y="3573780"/>
                  </a:cubicBezTo>
                  <a:lnTo>
                    <a:pt x="3833058" y="3566160"/>
                  </a:lnTo>
                  <a:lnTo>
                    <a:pt x="3116778" y="3566160"/>
                  </a:lnTo>
                  <a:cubicBezTo>
                    <a:pt x="2881828" y="3568700"/>
                    <a:pt x="2423358" y="3581400"/>
                    <a:pt x="2423358" y="3581400"/>
                  </a:cubicBezTo>
                  <a:lnTo>
                    <a:pt x="1874718" y="3596640"/>
                  </a:lnTo>
                  <a:cubicBezTo>
                    <a:pt x="1693108" y="3599180"/>
                    <a:pt x="1506418" y="3602990"/>
                    <a:pt x="1333698" y="3596640"/>
                  </a:cubicBezTo>
                  <a:cubicBezTo>
                    <a:pt x="1160978" y="3590290"/>
                    <a:pt x="964128" y="3575050"/>
                    <a:pt x="838398" y="3558540"/>
                  </a:cubicBezTo>
                  <a:cubicBezTo>
                    <a:pt x="712668" y="3542030"/>
                    <a:pt x="654248" y="3521710"/>
                    <a:pt x="579318" y="3497580"/>
                  </a:cubicBezTo>
                  <a:cubicBezTo>
                    <a:pt x="504388" y="3473450"/>
                    <a:pt x="440888" y="3444240"/>
                    <a:pt x="388818" y="3413760"/>
                  </a:cubicBezTo>
                  <a:cubicBezTo>
                    <a:pt x="336748" y="3383280"/>
                    <a:pt x="302458" y="3362960"/>
                    <a:pt x="266898" y="3314700"/>
                  </a:cubicBezTo>
                  <a:cubicBezTo>
                    <a:pt x="231338" y="3266440"/>
                    <a:pt x="200858" y="3191510"/>
                    <a:pt x="175458" y="3124200"/>
                  </a:cubicBezTo>
                  <a:cubicBezTo>
                    <a:pt x="150058" y="3056890"/>
                    <a:pt x="133548" y="2992120"/>
                    <a:pt x="114498" y="2910840"/>
                  </a:cubicBezTo>
                  <a:cubicBezTo>
                    <a:pt x="95448" y="2829560"/>
                    <a:pt x="73858" y="2741930"/>
                    <a:pt x="61158" y="2636520"/>
                  </a:cubicBezTo>
                  <a:cubicBezTo>
                    <a:pt x="48458" y="2531110"/>
                    <a:pt x="45918" y="2406650"/>
                    <a:pt x="38298" y="2278380"/>
                  </a:cubicBezTo>
                  <a:cubicBezTo>
                    <a:pt x="30678" y="2150110"/>
                    <a:pt x="19248" y="2004060"/>
                    <a:pt x="15438" y="1866900"/>
                  </a:cubicBezTo>
                  <a:cubicBezTo>
                    <a:pt x="11628" y="1729740"/>
                    <a:pt x="17978" y="1607820"/>
                    <a:pt x="15438" y="1455420"/>
                  </a:cubicBezTo>
                  <a:cubicBezTo>
                    <a:pt x="12898" y="1303020"/>
                    <a:pt x="1468" y="1146810"/>
                    <a:pt x="198" y="952500"/>
                  </a:cubicBezTo>
                  <a:cubicBezTo>
                    <a:pt x="-1072" y="758190"/>
                    <a:pt x="4008" y="448310"/>
                    <a:pt x="7818" y="289560"/>
                  </a:cubicBezTo>
                  <a:cubicBezTo>
                    <a:pt x="11628" y="130810"/>
                    <a:pt x="17343" y="65405"/>
                    <a:pt x="23058" y="0"/>
                  </a:cubicBezTo>
                </a:path>
              </a:pathLst>
            </a:custGeom>
            <a:noFill/>
            <a:ln>
              <a:solidFill>
                <a:srgbClr val="7EA13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Freeform 6"/>
            <p:cNvSpPr/>
            <p:nvPr/>
          </p:nvSpPr>
          <p:spPr>
            <a:xfrm>
              <a:off x="228600" y="1331119"/>
              <a:ext cx="150019" cy="4762"/>
            </a:xfrm>
            <a:custGeom>
              <a:avLst/>
              <a:gdLst>
                <a:gd name="connsiteX0" fmla="*/ 0 w 150019"/>
                <a:gd name="connsiteY0" fmla="*/ 0 h 4762"/>
                <a:gd name="connsiteX1" fmla="*/ 150019 w 150019"/>
                <a:gd name="connsiteY1" fmla="*/ 4762 h 4762"/>
                <a:gd name="connsiteX2" fmla="*/ 150019 w 150019"/>
                <a:gd name="connsiteY2" fmla="*/ 4762 h 4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0019" h="4762">
                  <a:moveTo>
                    <a:pt x="0" y="0"/>
                  </a:moveTo>
                  <a:lnTo>
                    <a:pt x="150019" y="4762"/>
                  </a:lnTo>
                  <a:lnTo>
                    <a:pt x="150019" y="4762"/>
                  </a:lnTo>
                </a:path>
              </a:pathLst>
            </a:custGeom>
            <a:noFill/>
            <a:ln>
              <a:solidFill>
                <a:srgbClr val="7EA13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" name="Group 7"/>
          <p:cNvGrpSpPr/>
          <p:nvPr userDrawn="1"/>
        </p:nvGrpSpPr>
        <p:grpSpPr>
          <a:xfrm>
            <a:off x="282786" y="255821"/>
            <a:ext cx="1448294" cy="1448294"/>
            <a:chOff x="237072" y="234585"/>
            <a:chExt cx="1448294" cy="1448294"/>
          </a:xfrm>
        </p:grpSpPr>
        <p:sp>
          <p:nvSpPr>
            <p:cNvPr id="9" name="Oval 8"/>
            <p:cNvSpPr/>
            <p:nvPr/>
          </p:nvSpPr>
          <p:spPr>
            <a:xfrm>
              <a:off x="237072" y="234585"/>
              <a:ext cx="1448294" cy="1448294"/>
            </a:xfrm>
            <a:prstGeom prst="ellipse">
              <a:avLst/>
            </a:prstGeom>
            <a:solidFill>
              <a:srgbClr val="B7D5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Oval 9"/>
            <p:cNvSpPr/>
            <p:nvPr/>
          </p:nvSpPr>
          <p:spPr>
            <a:xfrm>
              <a:off x="283311" y="280824"/>
              <a:ext cx="1355815" cy="135581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" name="Oval 10"/>
            <p:cNvSpPr/>
            <p:nvPr/>
          </p:nvSpPr>
          <p:spPr>
            <a:xfrm>
              <a:off x="244823" y="252246"/>
              <a:ext cx="1419087" cy="1419087"/>
            </a:xfrm>
            <a:prstGeom prst="ellipse">
              <a:avLst/>
            </a:prstGeom>
            <a:noFill/>
            <a:ln w="9525">
              <a:solidFill>
                <a:schemeClr val="bg1">
                  <a:lumMod val="2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9964806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/>
          <p:cNvSpPr>
            <a:spLocks/>
          </p:cNvSpPr>
          <p:nvPr userDrawn="1"/>
        </p:nvSpPr>
        <p:spPr bwMode="auto">
          <a:xfrm rot="10800000">
            <a:off x="276225" y="239920"/>
            <a:ext cx="6315075" cy="4636880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50257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solidFill>
          <a:schemeClr val="accent2"/>
        </a:solid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440005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Section header" userDrawn="1">
  <p:cSld name="Section hea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"/>
          <p:cNvSpPr/>
          <p:nvPr userDrawn="1"/>
        </p:nvSpPr>
        <p:spPr>
          <a:xfrm>
            <a:off x="233934" y="194195"/>
            <a:ext cx="6404486" cy="1147688"/>
          </a:xfrm>
          <a:custGeom>
            <a:avLst/>
            <a:gdLst>
              <a:gd name="connsiteX0" fmla="*/ 0 w 6378151"/>
              <a:gd name="connsiteY0" fmla="*/ 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0 w 6378151"/>
              <a:gd name="connsiteY4" fmla="*/ 0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74634 h 1034754"/>
              <a:gd name="connsiteX1" fmla="*/ 6119967 w 6378151"/>
              <a:gd name="connsiteY1" fmla="*/ 63876 h 1034754"/>
              <a:gd name="connsiteX2" fmla="*/ 6378151 w 6378151"/>
              <a:gd name="connsiteY2" fmla="*/ 1034754 h 1034754"/>
              <a:gd name="connsiteX3" fmla="*/ 0 w 6378151"/>
              <a:gd name="connsiteY3" fmla="*/ 1034754 h 1034754"/>
              <a:gd name="connsiteX4" fmla="*/ 204395 w 6378151"/>
              <a:gd name="connsiteY4" fmla="*/ 74634 h 1034754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209708 h 1169828"/>
              <a:gd name="connsiteX1" fmla="*/ 6044663 w 6378151"/>
              <a:gd name="connsiteY1" fmla="*/ 166677 h 1169828"/>
              <a:gd name="connsiteX2" fmla="*/ 6378151 w 6378151"/>
              <a:gd name="connsiteY2" fmla="*/ 1169828 h 1169828"/>
              <a:gd name="connsiteX3" fmla="*/ 0 w 6378151"/>
              <a:gd name="connsiteY3" fmla="*/ 1169828 h 1169828"/>
              <a:gd name="connsiteX4" fmla="*/ 204395 w 6378151"/>
              <a:gd name="connsiteY4" fmla="*/ 209708 h 1169828"/>
              <a:gd name="connsiteX0" fmla="*/ 204395 w 6378151"/>
              <a:gd name="connsiteY0" fmla="*/ 216207 h 1176327"/>
              <a:gd name="connsiteX1" fmla="*/ 6044663 w 6378151"/>
              <a:gd name="connsiteY1" fmla="*/ 173176 h 1176327"/>
              <a:gd name="connsiteX2" fmla="*/ 6378151 w 6378151"/>
              <a:gd name="connsiteY2" fmla="*/ 1176327 h 1176327"/>
              <a:gd name="connsiteX3" fmla="*/ 0 w 6378151"/>
              <a:gd name="connsiteY3" fmla="*/ 1176327 h 1176327"/>
              <a:gd name="connsiteX4" fmla="*/ 204395 w 6378151"/>
              <a:gd name="connsiteY4" fmla="*/ 216207 h 1176327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1490 h 1196156"/>
              <a:gd name="connsiteX1" fmla="*/ 6044663 w 6378151"/>
              <a:gd name="connsiteY1" fmla="*/ 193005 h 1196156"/>
              <a:gd name="connsiteX2" fmla="*/ 6378151 w 6378151"/>
              <a:gd name="connsiteY2" fmla="*/ 1196156 h 1196156"/>
              <a:gd name="connsiteX3" fmla="*/ 0 w 6378151"/>
              <a:gd name="connsiteY3" fmla="*/ 1196156 h 1196156"/>
              <a:gd name="connsiteX4" fmla="*/ 311971 w 6378151"/>
              <a:gd name="connsiteY4" fmla="*/ 171490 h 1196156"/>
              <a:gd name="connsiteX0" fmla="*/ 311971 w 6378151"/>
              <a:gd name="connsiteY0" fmla="*/ 140008 h 1164674"/>
              <a:gd name="connsiteX1" fmla="*/ 6044663 w 6378151"/>
              <a:gd name="connsiteY1" fmla="*/ 161523 h 1164674"/>
              <a:gd name="connsiteX2" fmla="*/ 6378151 w 6378151"/>
              <a:gd name="connsiteY2" fmla="*/ 1164674 h 1164674"/>
              <a:gd name="connsiteX3" fmla="*/ 0 w 6378151"/>
              <a:gd name="connsiteY3" fmla="*/ 1164674 h 1164674"/>
              <a:gd name="connsiteX4" fmla="*/ 311971 w 6378151"/>
              <a:gd name="connsiteY4" fmla="*/ 140008 h 1164674"/>
              <a:gd name="connsiteX0" fmla="*/ 311971 w 6378151"/>
              <a:gd name="connsiteY0" fmla="*/ 130732 h 1155398"/>
              <a:gd name="connsiteX1" fmla="*/ 6044663 w 6378151"/>
              <a:gd name="connsiteY1" fmla="*/ 152247 h 1155398"/>
              <a:gd name="connsiteX2" fmla="*/ 6378151 w 6378151"/>
              <a:gd name="connsiteY2" fmla="*/ 1155398 h 1155398"/>
              <a:gd name="connsiteX3" fmla="*/ 0 w 6378151"/>
              <a:gd name="connsiteY3" fmla="*/ 1155398 h 1155398"/>
              <a:gd name="connsiteX4" fmla="*/ 311971 w 6378151"/>
              <a:gd name="connsiteY4" fmla="*/ 130732 h 1155398"/>
              <a:gd name="connsiteX0" fmla="*/ 311971 w 6378151"/>
              <a:gd name="connsiteY0" fmla="*/ 116775 h 1141441"/>
              <a:gd name="connsiteX1" fmla="*/ 5947844 w 6378151"/>
              <a:gd name="connsiteY1" fmla="*/ 159805 h 1141441"/>
              <a:gd name="connsiteX2" fmla="*/ 6378151 w 6378151"/>
              <a:gd name="connsiteY2" fmla="*/ 1141441 h 1141441"/>
              <a:gd name="connsiteX3" fmla="*/ 0 w 6378151"/>
              <a:gd name="connsiteY3" fmla="*/ 1141441 h 1141441"/>
              <a:gd name="connsiteX4" fmla="*/ 311971 w 6378151"/>
              <a:gd name="connsiteY4" fmla="*/ 116775 h 1141441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19570 h 1144236"/>
              <a:gd name="connsiteX1" fmla="*/ 6033906 w 6378151"/>
              <a:gd name="connsiteY1" fmla="*/ 108812 h 1144236"/>
              <a:gd name="connsiteX2" fmla="*/ 6378151 w 6378151"/>
              <a:gd name="connsiteY2" fmla="*/ 1144236 h 1144236"/>
              <a:gd name="connsiteX3" fmla="*/ 0 w 6378151"/>
              <a:gd name="connsiteY3" fmla="*/ 1144236 h 1144236"/>
              <a:gd name="connsiteX4" fmla="*/ 311971 w 6378151"/>
              <a:gd name="connsiteY4" fmla="*/ 119570 h 1144236"/>
              <a:gd name="connsiteX0" fmla="*/ 311971 w 6378151"/>
              <a:gd name="connsiteY0" fmla="*/ 16611 h 1041277"/>
              <a:gd name="connsiteX1" fmla="*/ 6033906 w 6378151"/>
              <a:gd name="connsiteY1" fmla="*/ 5853 h 1041277"/>
              <a:gd name="connsiteX2" fmla="*/ 6378151 w 6378151"/>
              <a:gd name="connsiteY2" fmla="*/ 1041277 h 1041277"/>
              <a:gd name="connsiteX3" fmla="*/ 0 w 6378151"/>
              <a:gd name="connsiteY3" fmla="*/ 1041277 h 1041277"/>
              <a:gd name="connsiteX4" fmla="*/ 311971 w 6378151"/>
              <a:gd name="connsiteY4" fmla="*/ 16611 h 1041277"/>
              <a:gd name="connsiteX0" fmla="*/ 311971 w 6378151"/>
              <a:gd name="connsiteY0" fmla="*/ 100650 h 1125316"/>
              <a:gd name="connsiteX1" fmla="*/ 6033906 w 6378151"/>
              <a:gd name="connsiteY1" fmla="*/ 89892 h 1125316"/>
              <a:gd name="connsiteX2" fmla="*/ 6378151 w 6378151"/>
              <a:gd name="connsiteY2" fmla="*/ 1125316 h 1125316"/>
              <a:gd name="connsiteX3" fmla="*/ 0 w 6378151"/>
              <a:gd name="connsiteY3" fmla="*/ 1125316 h 1125316"/>
              <a:gd name="connsiteX4" fmla="*/ 311971 w 6378151"/>
              <a:gd name="connsiteY4" fmla="*/ 100650 h 1125316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3312 h 1127978"/>
              <a:gd name="connsiteX1" fmla="*/ 6001633 w 6378151"/>
              <a:gd name="connsiteY1" fmla="*/ 81796 h 1127978"/>
              <a:gd name="connsiteX2" fmla="*/ 6378151 w 6378151"/>
              <a:gd name="connsiteY2" fmla="*/ 1127978 h 1127978"/>
              <a:gd name="connsiteX3" fmla="*/ 0 w 6378151"/>
              <a:gd name="connsiteY3" fmla="*/ 1127978 h 1127978"/>
              <a:gd name="connsiteX4" fmla="*/ 311971 w 6378151"/>
              <a:gd name="connsiteY4" fmla="*/ 103312 h 1127978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3915 h 1138581"/>
              <a:gd name="connsiteX1" fmla="*/ 6001633 w 6378151"/>
              <a:gd name="connsiteY1" fmla="*/ 92399 h 1138581"/>
              <a:gd name="connsiteX2" fmla="*/ 6378151 w 6378151"/>
              <a:gd name="connsiteY2" fmla="*/ 1138581 h 1138581"/>
              <a:gd name="connsiteX3" fmla="*/ 0 w 6378151"/>
              <a:gd name="connsiteY3" fmla="*/ 1138581 h 1138581"/>
              <a:gd name="connsiteX4" fmla="*/ 311971 w 6378151"/>
              <a:gd name="connsiteY4" fmla="*/ 113915 h 1138581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78151" h="1147688">
                <a:moveTo>
                  <a:pt x="311971" y="123022"/>
                </a:moveTo>
                <a:cubicBezTo>
                  <a:pt x="702453" y="8274"/>
                  <a:pt x="5352966" y="-74203"/>
                  <a:pt x="6001633" y="101506"/>
                </a:cubicBezTo>
                <a:cubicBezTo>
                  <a:pt x="6446285" y="575739"/>
                  <a:pt x="6266988" y="813304"/>
                  <a:pt x="6378151" y="1147688"/>
                </a:cubicBezTo>
                <a:lnTo>
                  <a:pt x="0" y="1147688"/>
                </a:lnTo>
                <a:cubicBezTo>
                  <a:pt x="57374" y="820476"/>
                  <a:pt x="-78891" y="439478"/>
                  <a:pt x="311971" y="123022"/>
                </a:cubicBez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grpSp>
        <p:nvGrpSpPr>
          <p:cNvPr id="16" name="Group 15"/>
          <p:cNvGrpSpPr/>
          <p:nvPr userDrawn="1"/>
        </p:nvGrpSpPr>
        <p:grpSpPr>
          <a:xfrm>
            <a:off x="220782" y="1331120"/>
            <a:ext cx="6436811" cy="3602496"/>
            <a:chOff x="220782" y="1331119"/>
            <a:chExt cx="6436810" cy="3602496"/>
          </a:xfrm>
        </p:grpSpPr>
        <p:sp>
          <p:nvSpPr>
            <p:cNvPr id="17" name="Freeform 16"/>
            <p:cNvSpPr/>
            <p:nvPr/>
          </p:nvSpPr>
          <p:spPr>
            <a:xfrm>
              <a:off x="1630680" y="1333500"/>
              <a:ext cx="4968240" cy="7620"/>
            </a:xfrm>
            <a:custGeom>
              <a:avLst/>
              <a:gdLst>
                <a:gd name="connsiteX0" fmla="*/ 0 w 4968240"/>
                <a:gd name="connsiteY0" fmla="*/ 0 h 7620"/>
                <a:gd name="connsiteX1" fmla="*/ 2781300 w 4968240"/>
                <a:gd name="connsiteY1" fmla="*/ 0 h 7620"/>
                <a:gd name="connsiteX2" fmla="*/ 4968240 w 4968240"/>
                <a:gd name="connsiteY2" fmla="*/ 7620 h 7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68240" h="7620">
                  <a:moveTo>
                    <a:pt x="0" y="0"/>
                  </a:moveTo>
                  <a:lnTo>
                    <a:pt x="2781300" y="0"/>
                  </a:lnTo>
                  <a:lnTo>
                    <a:pt x="4968240" y="7620"/>
                  </a:ln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18" name="Freeform 17"/>
            <p:cNvSpPr/>
            <p:nvPr/>
          </p:nvSpPr>
          <p:spPr>
            <a:xfrm>
              <a:off x="220782" y="1333500"/>
              <a:ext cx="6436810" cy="3600115"/>
            </a:xfrm>
            <a:custGeom>
              <a:avLst/>
              <a:gdLst>
                <a:gd name="connsiteX0" fmla="*/ 6378138 w 6436810"/>
                <a:gd name="connsiteY0" fmla="*/ 0 h 3600115"/>
                <a:gd name="connsiteX1" fmla="*/ 6431478 w 6436810"/>
                <a:gd name="connsiteY1" fmla="*/ 723900 h 3600115"/>
                <a:gd name="connsiteX2" fmla="*/ 6431478 w 6436810"/>
                <a:gd name="connsiteY2" fmla="*/ 1607820 h 3600115"/>
                <a:gd name="connsiteX3" fmla="*/ 6400998 w 6436810"/>
                <a:gd name="connsiteY3" fmla="*/ 2400300 h 3600115"/>
                <a:gd name="connsiteX4" fmla="*/ 6332418 w 6436810"/>
                <a:gd name="connsiteY4" fmla="*/ 2895600 h 3600115"/>
                <a:gd name="connsiteX5" fmla="*/ 6240978 w 6436810"/>
                <a:gd name="connsiteY5" fmla="*/ 3177540 h 3600115"/>
                <a:gd name="connsiteX6" fmla="*/ 6088578 w 6436810"/>
                <a:gd name="connsiteY6" fmla="*/ 3390900 h 3600115"/>
                <a:gd name="connsiteX7" fmla="*/ 5814258 w 6436810"/>
                <a:gd name="connsiteY7" fmla="*/ 3520440 h 3600115"/>
                <a:gd name="connsiteX8" fmla="*/ 5440878 w 6436810"/>
                <a:gd name="connsiteY8" fmla="*/ 3573780 h 3600115"/>
                <a:gd name="connsiteX9" fmla="*/ 4564578 w 6436810"/>
                <a:gd name="connsiteY9" fmla="*/ 3573780 h 3600115"/>
                <a:gd name="connsiteX10" fmla="*/ 3833058 w 6436810"/>
                <a:gd name="connsiteY10" fmla="*/ 3566160 h 3600115"/>
                <a:gd name="connsiteX11" fmla="*/ 3116778 w 6436810"/>
                <a:gd name="connsiteY11" fmla="*/ 3566160 h 3600115"/>
                <a:gd name="connsiteX12" fmla="*/ 2423358 w 6436810"/>
                <a:gd name="connsiteY12" fmla="*/ 3581400 h 3600115"/>
                <a:gd name="connsiteX13" fmla="*/ 1874718 w 6436810"/>
                <a:gd name="connsiteY13" fmla="*/ 3596640 h 3600115"/>
                <a:gd name="connsiteX14" fmla="*/ 1333698 w 6436810"/>
                <a:gd name="connsiteY14" fmla="*/ 3596640 h 3600115"/>
                <a:gd name="connsiteX15" fmla="*/ 838398 w 6436810"/>
                <a:gd name="connsiteY15" fmla="*/ 3558540 h 3600115"/>
                <a:gd name="connsiteX16" fmla="*/ 579318 w 6436810"/>
                <a:gd name="connsiteY16" fmla="*/ 3497580 h 3600115"/>
                <a:gd name="connsiteX17" fmla="*/ 388818 w 6436810"/>
                <a:gd name="connsiteY17" fmla="*/ 3413760 h 3600115"/>
                <a:gd name="connsiteX18" fmla="*/ 266898 w 6436810"/>
                <a:gd name="connsiteY18" fmla="*/ 3314700 h 3600115"/>
                <a:gd name="connsiteX19" fmla="*/ 175458 w 6436810"/>
                <a:gd name="connsiteY19" fmla="*/ 3124200 h 3600115"/>
                <a:gd name="connsiteX20" fmla="*/ 114498 w 6436810"/>
                <a:gd name="connsiteY20" fmla="*/ 2910840 h 3600115"/>
                <a:gd name="connsiteX21" fmla="*/ 61158 w 6436810"/>
                <a:gd name="connsiteY21" fmla="*/ 2636520 h 3600115"/>
                <a:gd name="connsiteX22" fmla="*/ 38298 w 6436810"/>
                <a:gd name="connsiteY22" fmla="*/ 2278380 h 3600115"/>
                <a:gd name="connsiteX23" fmla="*/ 15438 w 6436810"/>
                <a:gd name="connsiteY23" fmla="*/ 1866900 h 3600115"/>
                <a:gd name="connsiteX24" fmla="*/ 15438 w 6436810"/>
                <a:gd name="connsiteY24" fmla="*/ 1455420 h 3600115"/>
                <a:gd name="connsiteX25" fmla="*/ 198 w 6436810"/>
                <a:gd name="connsiteY25" fmla="*/ 952500 h 3600115"/>
                <a:gd name="connsiteX26" fmla="*/ 7818 w 6436810"/>
                <a:gd name="connsiteY26" fmla="*/ 289560 h 3600115"/>
                <a:gd name="connsiteX27" fmla="*/ 23058 w 6436810"/>
                <a:gd name="connsiteY27" fmla="*/ 0 h 3600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6436810" h="3600115">
                  <a:moveTo>
                    <a:pt x="6378138" y="0"/>
                  </a:moveTo>
                  <a:cubicBezTo>
                    <a:pt x="6400363" y="227965"/>
                    <a:pt x="6422588" y="455930"/>
                    <a:pt x="6431478" y="723900"/>
                  </a:cubicBezTo>
                  <a:cubicBezTo>
                    <a:pt x="6440368" y="991870"/>
                    <a:pt x="6436558" y="1328420"/>
                    <a:pt x="6431478" y="1607820"/>
                  </a:cubicBezTo>
                  <a:cubicBezTo>
                    <a:pt x="6426398" y="1887220"/>
                    <a:pt x="6417508" y="2185670"/>
                    <a:pt x="6400998" y="2400300"/>
                  </a:cubicBezTo>
                  <a:cubicBezTo>
                    <a:pt x="6384488" y="2614930"/>
                    <a:pt x="6359088" y="2766060"/>
                    <a:pt x="6332418" y="2895600"/>
                  </a:cubicBezTo>
                  <a:cubicBezTo>
                    <a:pt x="6305748" y="3025140"/>
                    <a:pt x="6281618" y="3094990"/>
                    <a:pt x="6240978" y="3177540"/>
                  </a:cubicBezTo>
                  <a:cubicBezTo>
                    <a:pt x="6200338" y="3260090"/>
                    <a:pt x="6159698" y="3333750"/>
                    <a:pt x="6088578" y="3390900"/>
                  </a:cubicBezTo>
                  <a:cubicBezTo>
                    <a:pt x="6017458" y="3448050"/>
                    <a:pt x="5922208" y="3489960"/>
                    <a:pt x="5814258" y="3520440"/>
                  </a:cubicBezTo>
                  <a:cubicBezTo>
                    <a:pt x="5706308" y="3550920"/>
                    <a:pt x="5649158" y="3564890"/>
                    <a:pt x="5440878" y="3573780"/>
                  </a:cubicBezTo>
                  <a:cubicBezTo>
                    <a:pt x="5232598" y="3582670"/>
                    <a:pt x="4564578" y="3573780"/>
                    <a:pt x="4564578" y="3573780"/>
                  </a:cubicBezTo>
                  <a:lnTo>
                    <a:pt x="3833058" y="3566160"/>
                  </a:lnTo>
                  <a:lnTo>
                    <a:pt x="3116778" y="3566160"/>
                  </a:lnTo>
                  <a:cubicBezTo>
                    <a:pt x="2881828" y="3568700"/>
                    <a:pt x="2423358" y="3581400"/>
                    <a:pt x="2423358" y="3581400"/>
                  </a:cubicBezTo>
                  <a:lnTo>
                    <a:pt x="1874718" y="3596640"/>
                  </a:lnTo>
                  <a:cubicBezTo>
                    <a:pt x="1693108" y="3599180"/>
                    <a:pt x="1506418" y="3602990"/>
                    <a:pt x="1333698" y="3596640"/>
                  </a:cubicBezTo>
                  <a:cubicBezTo>
                    <a:pt x="1160978" y="3590290"/>
                    <a:pt x="964128" y="3575050"/>
                    <a:pt x="838398" y="3558540"/>
                  </a:cubicBezTo>
                  <a:cubicBezTo>
                    <a:pt x="712668" y="3542030"/>
                    <a:pt x="654248" y="3521710"/>
                    <a:pt x="579318" y="3497580"/>
                  </a:cubicBezTo>
                  <a:cubicBezTo>
                    <a:pt x="504388" y="3473450"/>
                    <a:pt x="440888" y="3444240"/>
                    <a:pt x="388818" y="3413760"/>
                  </a:cubicBezTo>
                  <a:cubicBezTo>
                    <a:pt x="336748" y="3383280"/>
                    <a:pt x="302458" y="3362960"/>
                    <a:pt x="266898" y="3314700"/>
                  </a:cubicBezTo>
                  <a:cubicBezTo>
                    <a:pt x="231338" y="3266440"/>
                    <a:pt x="200858" y="3191510"/>
                    <a:pt x="175458" y="3124200"/>
                  </a:cubicBezTo>
                  <a:cubicBezTo>
                    <a:pt x="150058" y="3056890"/>
                    <a:pt x="133548" y="2992120"/>
                    <a:pt x="114498" y="2910840"/>
                  </a:cubicBezTo>
                  <a:cubicBezTo>
                    <a:pt x="95448" y="2829560"/>
                    <a:pt x="73858" y="2741930"/>
                    <a:pt x="61158" y="2636520"/>
                  </a:cubicBezTo>
                  <a:cubicBezTo>
                    <a:pt x="48458" y="2531110"/>
                    <a:pt x="45918" y="2406650"/>
                    <a:pt x="38298" y="2278380"/>
                  </a:cubicBezTo>
                  <a:cubicBezTo>
                    <a:pt x="30678" y="2150110"/>
                    <a:pt x="19248" y="2004060"/>
                    <a:pt x="15438" y="1866900"/>
                  </a:cubicBezTo>
                  <a:cubicBezTo>
                    <a:pt x="11628" y="1729740"/>
                    <a:pt x="17978" y="1607820"/>
                    <a:pt x="15438" y="1455420"/>
                  </a:cubicBezTo>
                  <a:cubicBezTo>
                    <a:pt x="12898" y="1303020"/>
                    <a:pt x="1468" y="1146810"/>
                    <a:pt x="198" y="952500"/>
                  </a:cubicBezTo>
                  <a:cubicBezTo>
                    <a:pt x="-1072" y="758190"/>
                    <a:pt x="4008" y="448310"/>
                    <a:pt x="7818" y="289560"/>
                  </a:cubicBezTo>
                  <a:cubicBezTo>
                    <a:pt x="11628" y="130810"/>
                    <a:pt x="17343" y="65405"/>
                    <a:pt x="23058" y="0"/>
                  </a:cubicBez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19" name="Freeform 18"/>
            <p:cNvSpPr/>
            <p:nvPr/>
          </p:nvSpPr>
          <p:spPr>
            <a:xfrm>
              <a:off x="228600" y="1331119"/>
              <a:ext cx="150019" cy="4762"/>
            </a:xfrm>
            <a:custGeom>
              <a:avLst/>
              <a:gdLst>
                <a:gd name="connsiteX0" fmla="*/ 0 w 150019"/>
                <a:gd name="connsiteY0" fmla="*/ 0 h 4762"/>
                <a:gd name="connsiteX1" fmla="*/ 150019 w 150019"/>
                <a:gd name="connsiteY1" fmla="*/ 4762 h 4762"/>
                <a:gd name="connsiteX2" fmla="*/ 150019 w 150019"/>
                <a:gd name="connsiteY2" fmla="*/ 4762 h 4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0019" h="4762">
                  <a:moveTo>
                    <a:pt x="0" y="0"/>
                  </a:moveTo>
                  <a:lnTo>
                    <a:pt x="150019" y="4762"/>
                  </a:lnTo>
                  <a:lnTo>
                    <a:pt x="150019" y="4762"/>
                  </a:ln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</p:grpSp>
      <p:grpSp>
        <p:nvGrpSpPr>
          <p:cNvPr id="6" name="Group 5"/>
          <p:cNvGrpSpPr/>
          <p:nvPr userDrawn="1"/>
        </p:nvGrpSpPr>
        <p:grpSpPr>
          <a:xfrm>
            <a:off x="282788" y="255823"/>
            <a:ext cx="1448294" cy="1448294"/>
            <a:chOff x="237072" y="234585"/>
            <a:chExt cx="1448294" cy="1448294"/>
          </a:xfrm>
        </p:grpSpPr>
        <p:sp>
          <p:nvSpPr>
            <p:cNvPr id="7" name="Oval 6"/>
            <p:cNvSpPr/>
            <p:nvPr/>
          </p:nvSpPr>
          <p:spPr>
            <a:xfrm>
              <a:off x="237072" y="234585"/>
              <a:ext cx="1448294" cy="1448294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8" name="Oval 7"/>
            <p:cNvSpPr/>
            <p:nvPr/>
          </p:nvSpPr>
          <p:spPr>
            <a:xfrm>
              <a:off x="283311" y="280824"/>
              <a:ext cx="1355815" cy="135581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9" name="Oval 8"/>
            <p:cNvSpPr/>
            <p:nvPr/>
          </p:nvSpPr>
          <p:spPr>
            <a:xfrm>
              <a:off x="251674" y="248347"/>
              <a:ext cx="1419087" cy="1419087"/>
            </a:xfrm>
            <a:prstGeom prst="ellipse">
              <a:avLst/>
            </a:prstGeom>
            <a:noFill/>
            <a:ln w="9525">
              <a:solidFill>
                <a:schemeClr val="bg1">
                  <a:lumMod val="2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</p:grpSp>
    </p:spTree>
    <p:extLst>
      <p:ext uri="{BB962C8B-B14F-4D97-AF65-F5344CB8AC3E}">
        <p14:creationId xmlns:p14="http://schemas.microsoft.com/office/powerpoint/2010/main" val="17814583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13.xml"/><Relationship Id="rId7" Type="http://schemas.openxmlformats.org/officeDocument/2006/relationships/slideLayout" Target="../slideLayouts/slideLayout17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6.xml"/><Relationship Id="rId11" Type="http://schemas.openxmlformats.org/officeDocument/2006/relationships/slideLayout" Target="../slideLayouts/slideLayout21.xml"/><Relationship Id="rId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20.xml"/><Relationship Id="rId4" Type="http://schemas.openxmlformats.org/officeDocument/2006/relationships/slideLayout" Target="../slideLayouts/slideLayout14.xml"/><Relationship Id="rId9" Type="http://schemas.openxmlformats.org/officeDocument/2006/relationships/slideLayout" Target="../slideLayouts/slideLayout1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accent2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534919" y="539500"/>
            <a:ext cx="5788125" cy="47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Kalam"/>
              <a:buNone/>
              <a:defRPr sz="2800" b="1">
                <a:solidFill>
                  <a:schemeClr val="dk1"/>
                </a:solidFill>
                <a:latin typeface="Kalam"/>
                <a:ea typeface="Kalam"/>
                <a:cs typeface="Kalam"/>
                <a:sym typeface="Kala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534956" y="1187600"/>
            <a:ext cx="5788125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"/>
              <a:buChar char="●"/>
              <a:defRPr sz="18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914400" lvl="1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○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lvl="2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■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lvl="3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●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lvl="4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○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lvl="5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■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3200400" lvl="6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●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3657600" lvl="7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○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4114800" lvl="8" indent="-31750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Montserrat"/>
              <a:buChar char="■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F308A93-846A-4A8F-9CF9-4EDB36AEC756}"/>
              </a:ext>
            </a:extLst>
          </p:cNvPr>
          <p:cNvSpPr txBox="1"/>
          <p:nvPr userDrawn="1"/>
        </p:nvSpPr>
        <p:spPr>
          <a:xfrm>
            <a:off x="5143500" y="4928056"/>
            <a:ext cx="3429000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800" b="0" i="0" dirty="0">
                <a:solidFill>
                  <a:srgbClr val="050505"/>
                </a:solidFill>
                <a:effectLst/>
                <a:latin typeface="+mj-lt"/>
              </a:rPr>
              <a:t>FeistyForwarders_0968120672</a:t>
            </a:r>
            <a:endParaRPr lang="en-US" sz="800" dirty="0">
              <a:latin typeface="+mj-lt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90" r:id="rId1"/>
    <p:sldLayoutId id="2147483685" r:id="rId2"/>
    <p:sldLayoutId id="2147483691" r:id="rId3"/>
    <p:sldLayoutId id="2147483687" r:id="rId4"/>
    <p:sldLayoutId id="2147483692" r:id="rId5"/>
    <p:sldLayoutId id="2147483686" r:id="rId6"/>
    <p:sldLayoutId id="2147483693" r:id="rId7"/>
    <p:sldLayoutId id="2147483688" r:id="rId8"/>
    <p:sldLayoutId id="2147483706" r:id="rId9"/>
    <p:sldLayoutId id="2147483707" r:id="rId10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3A4719A-873E-4431-BBEA-98437305C6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1488" y="274638"/>
            <a:ext cx="5915025" cy="9937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589A7D6-2320-4573-B978-C84C990D83C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71488" y="1370013"/>
            <a:ext cx="5915025" cy="32623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4EF6964-874A-4906-9B5D-F3E873E097A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71488" y="4767263"/>
            <a:ext cx="154305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E351EE-8839-4BA5-9433-A3AB790C209C}" type="datetimeFigureOut">
              <a:rPr lang="en-US" smtClean="0"/>
              <a:t>22/12/2025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2A808AF-8FB4-41AF-BC67-DA1CAD5072F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271713" y="4767263"/>
            <a:ext cx="2314575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19A5689-D368-49BD-9D16-948E4D8FD31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843463" y="4767263"/>
            <a:ext cx="154305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903FB9-FD16-4629-8D64-3BEEF9DE21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49978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  <p:sldLayoutId id="2147483696" r:id="rId2"/>
    <p:sldLayoutId id="2147483697" r:id="rId3"/>
    <p:sldLayoutId id="2147483698" r:id="rId4"/>
    <p:sldLayoutId id="2147483699" r:id="rId5"/>
    <p:sldLayoutId id="2147483700" r:id="rId6"/>
    <p:sldLayoutId id="2147483701" r:id="rId7"/>
    <p:sldLayoutId id="2147483702" r:id="rId8"/>
    <p:sldLayoutId id="2147483703" r:id="rId9"/>
    <p:sldLayoutId id="2147483704" r:id="rId10"/>
    <p:sldLayoutId id="214748370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10.png"/><Relationship Id="rId5" Type="http://schemas.openxmlformats.org/officeDocument/2006/relationships/image" Target="../media/image9.GIF"/><Relationship Id="rId4" Type="http://schemas.openxmlformats.org/officeDocument/2006/relationships/image" Target="../media/image8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4.xml"/><Relationship Id="rId4" Type="http://schemas.openxmlformats.org/officeDocument/2006/relationships/image" Target="../media/image1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2.xml"/><Relationship Id="rId4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3.xml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26616" y="0"/>
            <a:ext cx="6884615" cy="5143500"/>
          </a:xfrm>
          <a:prstGeom prst="rect">
            <a:avLst/>
          </a:prstGeom>
          <a:noFill/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6895" y="119335"/>
            <a:ext cx="5510168" cy="145181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-272399" y="1777777"/>
            <a:ext cx="721051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 algn="ctr" defTabSz="342900" fontAlgn="base">
              <a:defRPr/>
            </a:pPr>
            <a:r>
              <a:rPr lang="en-US" altLang="zh-CN" sz="4500" b="1" i="1" dirty="0" err="1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Times New Roman" pitchFamily="18" charset="0"/>
                <a:ea typeface="字魂17号-萌趣果冻体"/>
                <a:cs typeface="Times New Roman" pitchFamily="18" charset="0"/>
                <a:sym typeface="+mn-ea"/>
              </a:rPr>
              <a:t>Chào</a:t>
            </a:r>
            <a:r>
              <a:rPr lang="en-US" altLang="zh-CN" sz="4500" b="1" i="1" dirty="0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Times New Roman" pitchFamily="18" charset="0"/>
                <a:ea typeface="字魂17号-萌趣果冻体"/>
                <a:cs typeface="Times New Roman" pitchFamily="18" charset="0"/>
                <a:sym typeface="+mn-ea"/>
              </a:rPr>
              <a:t> </a:t>
            </a:r>
            <a:r>
              <a:rPr lang="en-US" altLang="zh-CN" sz="4500" b="1" i="1" dirty="0" err="1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Times New Roman" pitchFamily="18" charset="0"/>
                <a:ea typeface="字魂17号-萌趣果冻体"/>
                <a:cs typeface="Times New Roman" pitchFamily="18" charset="0"/>
                <a:sym typeface="+mn-ea"/>
              </a:rPr>
              <a:t>mừng</a:t>
            </a:r>
            <a:r>
              <a:rPr lang="en-US" altLang="zh-CN" sz="4500" b="1" i="1" dirty="0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Times New Roman" pitchFamily="18" charset="0"/>
                <a:ea typeface="字魂17号-萌趣果冻体"/>
                <a:cs typeface="Times New Roman" pitchFamily="18" charset="0"/>
                <a:sym typeface="+mn-ea"/>
              </a:rPr>
              <a:t> </a:t>
            </a:r>
            <a:r>
              <a:rPr lang="en-US" altLang="zh-CN" sz="4500" b="1" i="1" dirty="0" err="1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Times New Roman" pitchFamily="18" charset="0"/>
                <a:ea typeface="字魂17号-萌趣果冻体"/>
                <a:cs typeface="Times New Roman" pitchFamily="18" charset="0"/>
                <a:sym typeface="+mn-ea"/>
              </a:rPr>
              <a:t>các</a:t>
            </a:r>
            <a:r>
              <a:rPr lang="en-US" altLang="zh-CN" sz="4500" b="1" i="1" dirty="0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Times New Roman" pitchFamily="18" charset="0"/>
                <a:ea typeface="字魂17号-萌趣果冻体"/>
                <a:cs typeface="Times New Roman" pitchFamily="18" charset="0"/>
                <a:sym typeface="+mn-ea"/>
              </a:rPr>
              <a:t> </a:t>
            </a:r>
            <a:r>
              <a:rPr lang="vi-VN" altLang="zh-CN" sz="4500" b="1" i="1" dirty="0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Times New Roman" pitchFamily="18" charset="0"/>
                <a:ea typeface="字魂17号-萌趣果冻体"/>
                <a:cs typeface="Times New Roman" pitchFamily="18" charset="0"/>
                <a:sym typeface="+mn-ea"/>
              </a:rPr>
              <a:t>con</a:t>
            </a:r>
            <a:r>
              <a:rPr lang="en-US" altLang="zh-CN" sz="4500" b="1" i="1" dirty="0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Times New Roman" pitchFamily="18" charset="0"/>
                <a:ea typeface="字魂17号-萌趣果冻体"/>
                <a:cs typeface="Times New Roman" pitchFamily="18" charset="0"/>
                <a:sym typeface="+mn-ea"/>
              </a:rPr>
              <a:t> </a:t>
            </a:r>
          </a:p>
          <a:p>
            <a:pPr lvl="1" algn="ctr" defTabSz="342900" fontAlgn="base">
              <a:defRPr/>
            </a:pPr>
            <a:r>
              <a:rPr lang="en-US" altLang="zh-CN" sz="4500" b="1" i="1" dirty="0" err="1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Times New Roman" pitchFamily="18" charset="0"/>
                <a:ea typeface="字魂17号-萌趣果冻体"/>
                <a:cs typeface="Times New Roman" pitchFamily="18" charset="0"/>
                <a:sym typeface="+mn-ea"/>
              </a:rPr>
              <a:t>đến</a:t>
            </a:r>
            <a:r>
              <a:rPr lang="en-US" altLang="zh-CN" sz="4500" b="1" i="1" dirty="0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Times New Roman" pitchFamily="18" charset="0"/>
                <a:ea typeface="字魂17号-萌趣果冻体"/>
                <a:cs typeface="Times New Roman" pitchFamily="18" charset="0"/>
                <a:sym typeface="+mn-ea"/>
              </a:rPr>
              <a:t> </a:t>
            </a:r>
            <a:r>
              <a:rPr lang="en-US" altLang="zh-CN" sz="4500" b="1" i="1" dirty="0" err="1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Times New Roman" pitchFamily="18" charset="0"/>
                <a:ea typeface="字魂17号-萌趣果冻体"/>
                <a:cs typeface="Times New Roman" pitchFamily="18" charset="0"/>
                <a:sym typeface="+mn-ea"/>
              </a:rPr>
              <a:t>với</a:t>
            </a:r>
            <a:r>
              <a:rPr lang="en-US" altLang="zh-CN" sz="4500" b="1" i="1" dirty="0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Times New Roman" pitchFamily="18" charset="0"/>
                <a:ea typeface="字魂17号-萌趣果冻体"/>
                <a:cs typeface="Times New Roman" pitchFamily="18" charset="0"/>
                <a:sym typeface="+mn-ea"/>
              </a:rPr>
              <a:t> </a:t>
            </a:r>
            <a:r>
              <a:rPr lang="vi-VN" altLang="zh-CN" sz="4500" b="1" i="1" dirty="0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Times New Roman" pitchFamily="18" charset="0"/>
                <a:ea typeface="字魂17号-萌趣果冻体"/>
                <a:cs typeface="Times New Roman" pitchFamily="18" charset="0"/>
                <a:sym typeface="+mn-ea"/>
              </a:rPr>
              <a:t>giờ học</a:t>
            </a:r>
            <a:r>
              <a:rPr lang="en-US" altLang="zh-CN" sz="4500" b="1" i="1" dirty="0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Times New Roman" pitchFamily="18" charset="0"/>
                <a:ea typeface="字魂17号-萌趣果冻体"/>
                <a:cs typeface="Times New Roman" pitchFamily="18" charset="0"/>
                <a:sym typeface="+mn-ea"/>
              </a:rPr>
              <a:t> </a:t>
            </a:r>
            <a:r>
              <a:rPr lang="vi-VN" altLang="zh-CN" sz="4500" b="1" i="1" dirty="0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Times New Roman" pitchFamily="18" charset="0"/>
                <a:ea typeface="字魂17号-萌趣果冻体"/>
                <a:cs typeface="Times New Roman" pitchFamily="18" charset="0"/>
                <a:sym typeface="+mn-ea"/>
              </a:rPr>
              <a:t>Tiếng Việt!</a:t>
            </a:r>
            <a:endParaRPr lang="en-US" altLang="zh-CN" sz="4500" b="1" i="1" dirty="0">
              <a:ln w="12700">
                <a:solidFill>
                  <a:schemeClr val="accent1"/>
                </a:solidFill>
                <a:prstDash val="solid"/>
              </a:ln>
              <a:solidFill>
                <a:srgbClr val="FF0000"/>
              </a:solidFill>
              <a:effectLst>
                <a:outerShdw dist="38100" dir="2640000" algn="bl" rotWithShape="0">
                  <a:schemeClr val="accent1"/>
                </a:outerShdw>
              </a:effectLst>
              <a:latin typeface="Times New Roman" pitchFamily="18" charset="0"/>
              <a:ea typeface="字魂17号-萌趣果冻体"/>
              <a:cs typeface="Times New Roman" pitchFamily="18" charset="0"/>
              <a:sym typeface="+mn-ea"/>
            </a:endParaRPr>
          </a:p>
        </p:txBody>
      </p:sp>
      <p:pic>
        <p:nvPicPr>
          <p:cNvPr id="9" name="Picture 158" descr="200712419435657_1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-1044575" y="3487738"/>
            <a:ext cx="504825" cy="504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159" descr="10004015438746072987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21401862" flipH="1">
            <a:off x="7086601" y="4443958"/>
            <a:ext cx="992187" cy="9921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60" descr="200712419435657_1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flipH="1">
            <a:off x="8078788" y="2343150"/>
            <a:ext cx="533400" cy="533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rot="20089245" flipH="1">
            <a:off x="-360109" y="3375454"/>
            <a:ext cx="959326" cy="101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rot="20089245" flipH="1">
            <a:off x="-360109" y="3401821"/>
            <a:ext cx="959326" cy="101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" name="Picture 158" descr="200712419435657_1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-887045" y="4163791"/>
            <a:ext cx="504825" cy="504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158" descr="200712419435657_1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-524811" y="1660876"/>
            <a:ext cx="504825" cy="504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9354457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>
        <p15:prstTrans prst="pageCurlDouble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28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53" presetClass="entr" presetSubtype="528" fill="hold" nodeType="withEffect">
                                  <p:stCondLst>
                                    <p:cond delay="14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3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3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3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-4.93827E-7 C 0.04479 -0.0216 0.08246 -0.08704 0.13055 -0.10772 C 0.17951 -0.12778 0.22535 -0.12562 0.29219 -0.12346 C 0.35937 -0.1213 0.45139 -0.08611 0.53246 -0.09506 C 0.61389 -0.10401 0.71076 -0.12685 0.77899 -0.17716 C 0.84722 -0.22747 0.89253 -0.29475 0.94219 -0.3963 C 0.99184 -0.49784 1.04861 -0.70525 1.07656 -0.78642 " pathEditMode="relative" rAng="0" ptsTypes="aaaaaaa">
                                      <p:cBhvr>
                                        <p:cTn id="20" dur="4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3819" y="-39321"/>
                                    </p:animMotion>
                                  </p:childTnLst>
                                </p:cTn>
                              </p:par>
                              <p:par>
                                <p:cTn id="21" presetID="0" presetClass="path" presetSubtype="0" accel="50000" decel="5000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animMotion origin="layout" path="M -0.00017 2.59259E-6 C -0.02673 -0.01605 -0.10139 -0.0784 -0.15885 -0.0963 C -0.21632 -0.1142 -0.27083 -0.10926 -0.34375 -0.10741 C -0.41684 -0.10556 -0.51319 -0.11389 -0.59635 -0.08519 C -0.67934 -0.05648 -0.73211 0.04074 -0.84323 0.06543 C -0.95434 0.09012 -1.17534 0.06358 -1.26267 0.06296 " pathEditMode="relative" rAng="0" ptsTypes="aaaaaa">
                                      <p:cBhvr>
                                        <p:cTn id="22" dur="49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3125" y="-1204"/>
                                    </p:animMotion>
                                  </p:childTnLst>
                                </p:cTn>
                              </p:par>
                              <p:par>
                                <p:cTn id="23" presetID="0" presetClass="path" presetSubtype="0" accel="50000" decel="50000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animMotion origin="layout" path="M 3.33333E-6 4.81481E-6 C -0.02066 -0.00093 -0.08525 -0.00031 -0.12361 -0.00463 C -0.16198 -0.00896 -0.16268 0.02283 -0.23073 -0.02624 C -0.29879 -0.07531 -0.4375 -0.19538 -0.53229 -0.29908 C -0.62726 -0.40278 -0.72934 -0.52717 -0.80104 -0.64908 C -0.87275 -0.77099 -0.92882 -0.95124 -0.9625 -1.03056 " pathEditMode="relative" rAng="0" ptsTypes="aaaaaa">
                                      <p:cBhvr>
                                        <p:cTn id="24" dur="5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8125" y="-50401"/>
                                    </p:animMotion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88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0" presetClass="path" presetSubtype="0" accel="50000" decel="50000" fill="hold" nodeType="withEffect">
                                  <p:stCondLst>
                                    <p:cond delay="9800"/>
                                  </p:stCondLst>
                                  <p:childTnLst>
                                    <p:animMotion origin="layout" path="M -8.33333E-7 -4.19753E-6 C 0.0191 -0.00092 0.03837 0.00154 0.05729 -0.0037 C 0.0599 -0.00432 0.06198 -0.00833 0.06459 -0.00926 C 0.07118 -0.01142 0.07778 -0.01173 0.08438 -0.01296 C 0.10538 -0.02222 0.1257 -0.03518 0.14688 -0.04259 C 0.15452 -0.04846 0.16163 -0.05185 0.16875 -0.05926 C 0.17222 -0.06296 0.17917 -0.07037 0.17917 -0.07037 C 0.18195 -0.10895 0.18941 -0.11636 0.20417 -0.14259 C 0.21702 -0.16543 0.23212 -0.18271 0.24584 -0.2037 C 0.25278 -0.21451 0.26163 -0.22099 0.26875 -0.23148 C 0.27934 -0.24722 0.29358 -0.26204 0.30729 -0.26667 C 0.32031 -0.28055 0.33386 -0.29413 0.34792 -0.3037 C 0.35382 -0.30802 0.35643 -0.31265 0.3625 -0.31512 C 0.38212 -0.33858 0.40886 -0.35988 0.43229 -0.36667 C 0.4382 -0.37222 0.4434 -0.37438 0.45 -0.37623 C 0.46788 -0.38796 0.4875 -0.3963 0.50625 -0.40185 C 0.51997 -0.4142 0.53594 -0.41759 0.55104 -0.42253 C 0.56077 -0.43086 0.57205 -0.43333 0.58229 -0.44074 C 0.59254 -0.44784 0.60174 -0.46111 0.6125 -0.46481 C 0.62327 -0.47623 0.6408 -0.49815 0.64896 -0.51667 C 0.65399 -0.52809 0.65886 -0.53981 0.66459 -0.55 C 0.66684 -0.56234 0.66389 -0.54907 0.66875 -0.56111 C 0.67379 -0.57376 0.67899 -0.6037 0.68542 -0.61111 C 0.6875 -0.62037 0.6882 -0.62438 0.69271 -0.62963 C 0.69757 -0.65586 0.71511 -0.68518 0.72604 -0.70185 C 0.73195 -0.7108 0.73403 -0.71883 0.74167 -0.72407 C 0.75104 -0.74599 0.73872 -0.72037 0.74896 -0.73333 C 0.75035 -0.73518 0.7507 -0.73858 0.75209 -0.74074 C 0.75486 -0.74537 0.75868 -0.74784 0.76146 -0.75185 C 0.76771 -0.76142 0.77344 -0.77284 0.78021 -0.78148 C 0.78715 -0.79012 0.79011 -0.78951 0.79688 -0.7963 C 0.80278 -0.80216 0.80834 -0.80926 0.81459 -0.81481 C 0.81684 -0.82099 0.82292 -0.83148 0.82292 -0.83148 C 0.82639 -0.85 0.8316 -0.84753 0.83542 -0.86111 " pathEditMode="relative" ptsTypes="fffffffffffffffffffffffffffffffffA">
                                      <p:cBhvr>
                                        <p:cTn id="31" dur="5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nodeType="withEffect">
                                  <p:stCondLst>
                                    <p:cond delay="156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-4.93827E-7 C 0.04479 -0.0216 0.08246 -0.08704 0.13055 -0.10772 C 0.17951 -0.12778 0.22535 -0.12562 0.29219 -0.12346 C 0.35937 -0.1213 0.45139 -0.08611 0.53246 -0.09506 C 0.61389 -0.10401 0.71076 -0.12685 0.77899 -0.17716 C 0.84722 -0.22747 0.89253 -0.29475 0.94219 -0.3963 C 0.99184 -0.49784 1.04861 -0.70525 1.07656 -0.78642 " pathEditMode="relative" rAng="0" ptsTypes="aaaaaaa">
                                      <p:cBhvr>
                                        <p:cTn id="38" dur="4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3819" y="-39321"/>
                                    </p:animMotion>
                                  </p:childTnLst>
                                </p:cTn>
                              </p:par>
                              <p:par>
                                <p:cTn id="39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-4.93827E-7 C 0.04479 -0.0216 0.08246 -0.08704 0.13055 -0.10772 C 0.17951 -0.12778 0.22535 -0.12562 0.29219 -0.12346 C 0.35937 -0.1213 0.45139 -0.08611 0.53246 -0.09506 C 0.61389 -0.10401 0.71076 -0.12685 0.77899 -0.17716 C 0.84722 -0.22747 0.89253 -0.29475 0.94219 -0.3963 C 0.99184 -0.49784 1.04861 -0.70525 1.07656 -0.78642 " pathEditMode="relative" rAng="0" ptsTypes="aaaaaaa">
                                      <p:cBhvr>
                                        <p:cTn id="40" dur="4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3819" y="-3932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7" grpId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793640E3-1628-46C6-A011-43048BCEF9EF}"/>
              </a:ext>
            </a:extLst>
          </p:cNvPr>
          <p:cNvSpPr txBox="1"/>
          <p:nvPr/>
        </p:nvSpPr>
        <p:spPr>
          <a:xfrm>
            <a:off x="1688168" y="491298"/>
            <a:ext cx="569374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solidFill>
                  <a:schemeClr val="accent2"/>
                </a:solidFill>
                <a:latin typeface="UTM Cookies" panose="02040603050506020204" pitchFamily="18" charset="0"/>
              </a:rPr>
              <a:t>Luyện</a:t>
            </a:r>
            <a:r>
              <a:rPr lang="en-US" sz="3600" dirty="0">
                <a:solidFill>
                  <a:schemeClr val="accent2"/>
                </a:solidFill>
                <a:latin typeface="UTM Cookies" panose="02040603050506020204" pitchFamily="18" charset="0"/>
              </a:rPr>
              <a:t> </a:t>
            </a:r>
            <a:r>
              <a:rPr lang="en-US" sz="3600" dirty="0" err="1">
                <a:solidFill>
                  <a:schemeClr val="accent2"/>
                </a:solidFill>
                <a:latin typeface="UTM Cookies" panose="02040603050506020204" pitchFamily="18" charset="0"/>
              </a:rPr>
              <a:t>viết</a:t>
            </a:r>
            <a:r>
              <a:rPr lang="en-US" sz="3600" dirty="0">
                <a:solidFill>
                  <a:schemeClr val="accent2"/>
                </a:solidFill>
                <a:latin typeface="UTM Cookies" panose="02040603050506020204" pitchFamily="18" charset="0"/>
              </a:rPr>
              <a:t> </a:t>
            </a:r>
            <a:r>
              <a:rPr lang="en-US" sz="3600" dirty="0" err="1">
                <a:solidFill>
                  <a:schemeClr val="accent2"/>
                </a:solidFill>
                <a:latin typeface="UTM Cookies" panose="02040603050506020204" pitchFamily="18" charset="0"/>
              </a:rPr>
              <a:t>vở</a:t>
            </a:r>
            <a:endParaRPr lang="en-US" sz="3600" dirty="0">
              <a:solidFill>
                <a:schemeClr val="accent2"/>
              </a:solidFill>
              <a:latin typeface="HP001" panose="020B0603050302020204" pitchFamily="34" charset="0"/>
              <a:ea typeface="HP001" panose="020B0603050302020204" pitchFamily="34" charset="0"/>
            </a:endParaRPr>
          </a:p>
        </p:txBody>
      </p:sp>
      <p:pic>
        <p:nvPicPr>
          <p:cNvPr id="12" name="Picture 2" descr="Student Writing (#4) | Free SVG">
            <a:extLst>
              <a:ext uri="{FF2B5EF4-FFF2-40B4-BE49-F238E27FC236}">
                <a16:creationId xmlns:a16="http://schemas.microsoft.com/office/drawing/2014/main" id="{8FA5726B-825B-47B7-8F0D-26C4F7B2A5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5267" y="1938113"/>
            <a:ext cx="2887461" cy="28874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2B882A11-CE06-405A-9F8B-869DC327BECC}"/>
              </a:ext>
            </a:extLst>
          </p:cNvPr>
          <p:cNvSpPr txBox="1"/>
          <p:nvPr/>
        </p:nvSpPr>
        <p:spPr>
          <a:xfrm>
            <a:off x="746083" y="1597872"/>
            <a:ext cx="5365827" cy="4137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vi-VN" sz="1600" b="1" dirty="0">
                <a:solidFill>
                  <a:srgbClr val="0070C0"/>
                </a:solidFill>
                <a:latin typeface="UTM Avo" panose="02040603050506020204" pitchFamily="18" charset="0"/>
              </a:rPr>
              <a:t>Học sinh viết vào vở </a:t>
            </a:r>
            <a:r>
              <a:rPr lang="vi-VN" sz="1600" b="1" i="1" dirty="0">
                <a:solidFill>
                  <a:srgbClr val="0070C0"/>
                </a:solidFill>
                <a:latin typeface="UTM Avo" panose="02040603050506020204" pitchFamily="18" charset="0"/>
              </a:rPr>
              <a:t>Tập viết 2 tập một</a:t>
            </a:r>
            <a:endParaRPr lang="en-US" sz="1600" b="1" dirty="0">
              <a:solidFill>
                <a:srgbClr val="0070C0"/>
              </a:solidFill>
              <a:latin typeface="UTM Avo" panose="02040603050506020204" pitchFamily="18" charset="0"/>
            </a:endParaRP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1B7B1047-CB12-43C4-98E8-412C0FBBB90B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b="30891"/>
          <a:stretch/>
        </p:blipFill>
        <p:spPr>
          <a:xfrm>
            <a:off x="233622" y="209818"/>
            <a:ext cx="1537420" cy="1523393"/>
          </a:xfrm>
          <a:prstGeom prst="flowChartConnector">
            <a:avLst/>
          </a:prstGeom>
          <a:ln>
            <a:noFill/>
          </a:ln>
          <a:effectLst>
            <a:softEdge rad="112500"/>
          </a:effec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67325286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868AC771-11AC-400E-96E2-B494D9CA0570}"/>
              </a:ext>
            </a:extLst>
          </p:cNvPr>
          <p:cNvGrpSpPr/>
          <p:nvPr/>
        </p:nvGrpSpPr>
        <p:grpSpPr>
          <a:xfrm>
            <a:off x="561454" y="1263268"/>
            <a:ext cx="5735092" cy="3318272"/>
            <a:chOff x="1990923" y="1136673"/>
            <a:chExt cx="4405927" cy="3318271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CF86228A-6437-445F-B487-0BD01EAFDA1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5F5F5"/>
                </a:clrFrom>
                <a:clrTo>
                  <a:srgbClr val="F5F5F5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 flipH="1">
              <a:off x="1990923" y="1136673"/>
              <a:ext cx="4405927" cy="3318271"/>
            </a:xfrm>
            <a:prstGeom prst="rect">
              <a:avLst/>
            </a:prstGeom>
          </p:spPr>
        </p:pic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72E96B82-CFE8-4E3D-9861-F35AD32A3F47}"/>
                </a:ext>
              </a:extLst>
            </p:cNvPr>
            <p:cNvSpPr txBox="1"/>
            <p:nvPr/>
          </p:nvSpPr>
          <p:spPr>
            <a:xfrm>
              <a:off x="2543042" y="3265586"/>
              <a:ext cx="3696297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700" b="1" dirty="0">
                  <a:solidFill>
                    <a:srgbClr val="FF0000"/>
                  </a:solidFill>
                  <a:latin typeface="Times New Roman" panose="02020603050405020304" pitchFamily="18" charset="0"/>
                  <a:ea typeface="思源黑体 CN Bold" panose="020B0800000000000000" pitchFamily="34" charset="-122"/>
                  <a:cs typeface="Times New Roman" panose="02020603050405020304" pitchFamily="18" charset="0"/>
                </a:rPr>
                <a:t>TẬP VIẾT: CHỮ HOA </a:t>
              </a:r>
              <a:r>
                <a:rPr lang="en-US" altLang="zh-CN" sz="3000" b="1" dirty="0">
                  <a:solidFill>
                    <a:srgbClr val="FF0000"/>
                  </a:solidFill>
                  <a:latin typeface="HP001 4 hàng" panose="020B0603050302020204" pitchFamily="34" charset="0"/>
                  <a:ea typeface="思源黑体 CN Bold" panose="020B0800000000000000" pitchFamily="34" charset="-122"/>
                  <a:cs typeface="Times New Roman" panose="02020603050405020304" pitchFamily="18" charset="0"/>
                </a:rPr>
                <a:t>Ô, </a:t>
              </a:r>
              <a:r>
                <a:rPr lang="vi-VN" altLang="zh-CN" sz="3000" b="1" dirty="0">
                  <a:solidFill>
                    <a:srgbClr val="FF0000"/>
                  </a:solidFill>
                  <a:latin typeface="HP001 4 hàng" panose="020B0603050302020204" pitchFamily="34" charset="0"/>
                  <a:ea typeface="思源黑体 CN Bold" panose="020B0800000000000000" pitchFamily="34" charset="-122"/>
                  <a:cs typeface="Times New Roman" panose="02020603050405020304" pitchFamily="18" charset="0"/>
                </a:rPr>
                <a:t>Ơ</a:t>
              </a:r>
              <a:endParaRPr lang="zh-CN" altLang="en-US" sz="3000" b="1" dirty="0">
                <a:solidFill>
                  <a:srgbClr val="FF0000"/>
                </a:solidFill>
                <a:latin typeface="HP001 4 hàng" panose="020B0603050302020204" pitchFamily="34" charset="0"/>
                <a:ea typeface="思源黑体 CN Bold" panose="020B0800000000000000" pitchFamily="34" charset="-122"/>
              </a:endParaRPr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47C20E4F-5598-4543-99AA-79D922EC798E}"/>
                </a:ext>
              </a:extLst>
            </p:cNvPr>
            <p:cNvSpPr txBox="1"/>
            <p:nvPr/>
          </p:nvSpPr>
          <p:spPr>
            <a:xfrm>
              <a:off x="2903884" y="2382541"/>
              <a:ext cx="3041009" cy="6614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vi-VN" sz="2801" b="1" dirty="0">
                  <a:solidFill>
                    <a:srgbClr val="00B05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TIẾT </a:t>
              </a:r>
              <a:r>
                <a:rPr lang="en-US" sz="2801" b="1" dirty="0">
                  <a:solidFill>
                    <a:srgbClr val="00B05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3</a:t>
              </a:r>
            </a:p>
          </p:txBody>
        </p:sp>
      </p:grpSp>
      <p:pic>
        <p:nvPicPr>
          <p:cNvPr id="6" name="Picture 4">
            <a:extLst>
              <a:ext uri="{FF2B5EF4-FFF2-40B4-BE49-F238E27FC236}">
                <a16:creationId xmlns:a16="http://schemas.microsoft.com/office/drawing/2014/main" id="{92AC510F-4E04-400B-8C1C-074ABFBB20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1698" y="3880231"/>
            <a:ext cx="1062401" cy="1062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ED1BA16C-7EA5-48F4-8346-56A3175E0110}"/>
              </a:ext>
            </a:extLst>
          </p:cNvPr>
          <p:cNvSpPr txBox="1"/>
          <p:nvPr/>
        </p:nvSpPr>
        <p:spPr>
          <a:xfrm>
            <a:off x="561454" y="405886"/>
            <a:ext cx="100201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b="1" dirty="0">
                <a:solidFill>
                  <a:srgbClr val="17479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29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75E32ADA-523D-4ACC-BA1B-20E677F68055}"/>
              </a:ext>
            </a:extLst>
          </p:cNvPr>
          <p:cNvSpPr txBox="1"/>
          <p:nvPr/>
        </p:nvSpPr>
        <p:spPr>
          <a:xfrm>
            <a:off x="1947723" y="405887"/>
            <a:ext cx="481138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MÁI ẤM GIA ĐÌNH</a:t>
            </a:r>
          </a:p>
        </p:txBody>
      </p:sp>
    </p:spTree>
    <p:extLst>
      <p:ext uri="{BB962C8B-B14F-4D97-AF65-F5344CB8AC3E}">
        <p14:creationId xmlns:p14="http://schemas.microsoft.com/office/powerpoint/2010/main" val="33484868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>
        <p15:prstTrans prst="peelOff"/>
      </p:transition>
    </mc:Choice>
    <mc:Fallback xmlns="">
      <p:transition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28">
            <a:extLst>
              <a:ext uri="{FF2B5EF4-FFF2-40B4-BE49-F238E27FC236}">
                <a16:creationId xmlns:a16="http://schemas.microsoft.com/office/drawing/2014/main" id="{8FA89FE0-1E9C-4084-89C2-E9CCA2EA1526}"/>
              </a:ext>
            </a:extLst>
          </p:cNvPr>
          <p:cNvSpPr/>
          <p:nvPr/>
        </p:nvSpPr>
        <p:spPr>
          <a:xfrm>
            <a:off x="2211152" y="202962"/>
            <a:ext cx="3628301" cy="8237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en-US" sz="3600" b="1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altLang="en-US" sz="3600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cầu</a:t>
            </a:r>
            <a:r>
              <a:rPr lang="en-US" altLang="en-US" sz="3600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altLang="en-US" sz="3600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đạt</a:t>
            </a:r>
            <a:endParaRPr lang="en-US" altLang="en-US" sz="3600" b="1" dirty="0">
              <a:solidFill>
                <a:schemeClr val="accent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矩形 28">
            <a:extLst>
              <a:ext uri="{FF2B5EF4-FFF2-40B4-BE49-F238E27FC236}">
                <a16:creationId xmlns:a16="http://schemas.microsoft.com/office/drawing/2014/main" id="{7E1D428A-3D27-4893-A286-A56F8DEB3050}"/>
              </a:ext>
            </a:extLst>
          </p:cNvPr>
          <p:cNvSpPr/>
          <p:nvPr/>
        </p:nvSpPr>
        <p:spPr>
          <a:xfrm>
            <a:off x="159928" y="1703275"/>
            <a:ext cx="6698072" cy="6848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1.  </a:t>
            </a:r>
            <a:r>
              <a:rPr lang="en-US" alt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Viết</a:t>
            </a:r>
            <a:r>
              <a:rPr lang="en-US" alt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đúng</a:t>
            </a:r>
            <a:r>
              <a:rPr lang="en-US" alt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chữ</a:t>
            </a:r>
            <a:r>
              <a:rPr lang="en-US" alt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 </a:t>
            </a:r>
            <a:r>
              <a:rPr lang="en-US" altLang="en-US" sz="2800" b="1" dirty="0">
                <a:solidFill>
                  <a:srgbClr val="FF000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Times New Roman" panose="02020603050405020304" pitchFamily="18" charset="0"/>
              </a:rPr>
              <a:t>Ô, </a:t>
            </a:r>
            <a:r>
              <a:rPr lang="vi-VN" altLang="en-US" sz="2800" b="1" dirty="0">
                <a:solidFill>
                  <a:srgbClr val="FF000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Times New Roman" panose="02020603050405020304" pitchFamily="18" charset="0"/>
              </a:rPr>
              <a:t>Ơ</a:t>
            </a:r>
            <a:r>
              <a:rPr lang="en-US" altLang="en-US" sz="2800" b="1" dirty="0">
                <a:solidFill>
                  <a:srgbClr val="FF0000"/>
                </a:solidFill>
                <a:latin typeface="HP001 5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cỡ</a:t>
            </a:r>
            <a:r>
              <a:rPr lang="en-US" alt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vừa</a:t>
            </a:r>
            <a:r>
              <a:rPr lang="en-US" alt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và</a:t>
            </a:r>
            <a:r>
              <a:rPr lang="en-US" alt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cỡ</a:t>
            </a:r>
            <a:r>
              <a:rPr lang="en-US" alt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nhỏ</a:t>
            </a:r>
            <a:r>
              <a:rPr lang="en-US" alt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0" name="矩形 29">
            <a:extLst>
              <a:ext uri="{FF2B5EF4-FFF2-40B4-BE49-F238E27FC236}">
                <a16:creationId xmlns:a16="http://schemas.microsoft.com/office/drawing/2014/main" id="{190AF2A6-56DF-49E7-8324-9C6D0F81A005}"/>
              </a:ext>
            </a:extLst>
          </p:cNvPr>
          <p:cNvSpPr/>
          <p:nvPr/>
        </p:nvSpPr>
        <p:spPr>
          <a:xfrm>
            <a:off x="159928" y="2309107"/>
            <a:ext cx="6214157" cy="1180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2. </a:t>
            </a:r>
            <a:r>
              <a:rPr lang="en-US" alt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Viết</a:t>
            </a:r>
            <a:r>
              <a:rPr lang="en-US" alt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đúng</a:t>
            </a:r>
            <a:r>
              <a:rPr lang="en-US" alt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câu</a:t>
            </a:r>
            <a:r>
              <a:rPr lang="en-US" alt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ứng</a:t>
            </a:r>
            <a:r>
              <a:rPr lang="en-US" alt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dụng</a:t>
            </a:r>
            <a:r>
              <a:rPr lang="en-US" alt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: </a:t>
            </a:r>
          </a:p>
          <a:p>
            <a:pPr>
              <a:lnSpc>
                <a:spcPct val="130000"/>
              </a:lnSpc>
            </a:pPr>
            <a:r>
              <a:rPr lang="en-US" altLang="en-US" sz="2800" b="1" i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      </a:t>
            </a:r>
            <a:r>
              <a:rPr lang="en-US" altLang="en-US" sz="2800" b="1" i="1" dirty="0" err="1">
                <a:solidFill>
                  <a:srgbClr val="FF0000"/>
                </a:solidFill>
                <a:latin typeface="HP001 5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Ông</a:t>
            </a:r>
            <a:r>
              <a:rPr lang="en-US" altLang="en-US" sz="2800" b="1" i="1" dirty="0">
                <a:solidFill>
                  <a:srgbClr val="FF0000"/>
                </a:solidFill>
                <a:latin typeface="HP001 5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2800" b="1" i="1" dirty="0" err="1">
                <a:solidFill>
                  <a:srgbClr val="FF0000"/>
                </a:solidFill>
                <a:latin typeface="HP001 5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bà</a:t>
            </a:r>
            <a:r>
              <a:rPr lang="en-US" altLang="en-US" sz="2800" b="1" i="1" dirty="0">
                <a:solidFill>
                  <a:srgbClr val="FF0000"/>
                </a:solidFill>
                <a:latin typeface="HP001 5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sum </a:t>
            </a:r>
            <a:r>
              <a:rPr lang="en-US" altLang="en-US" sz="2800" b="1" i="1" dirty="0" err="1">
                <a:solidFill>
                  <a:srgbClr val="FF0000"/>
                </a:solidFill>
                <a:latin typeface="HP001 5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vầy</a:t>
            </a:r>
            <a:r>
              <a:rPr lang="en-US" altLang="en-US" sz="2800" b="1" i="1" dirty="0">
                <a:solidFill>
                  <a:srgbClr val="FF0000"/>
                </a:solidFill>
                <a:latin typeface="HP001 5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2800" b="1" i="1" dirty="0" err="1">
                <a:solidFill>
                  <a:srgbClr val="FF0000"/>
                </a:solidFill>
                <a:latin typeface="HP001 5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cùng</a:t>
            </a:r>
            <a:r>
              <a:rPr lang="en-US" altLang="en-US" sz="2800" b="1" i="1" dirty="0">
                <a:solidFill>
                  <a:srgbClr val="FF0000"/>
                </a:solidFill>
                <a:latin typeface="HP001 5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con </a:t>
            </a:r>
            <a:r>
              <a:rPr lang="en-US" altLang="en-US" sz="2800" b="1" i="1" dirty="0" err="1">
                <a:solidFill>
                  <a:srgbClr val="FF0000"/>
                </a:solidFill>
                <a:latin typeface="HP001 5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cháu</a:t>
            </a:r>
            <a:r>
              <a:rPr lang="en-US" altLang="en-US" sz="2800" b="1" i="1" dirty="0">
                <a:solidFill>
                  <a:srgbClr val="FF0000"/>
                </a:solidFill>
                <a:latin typeface="HP001 5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  <a:endParaRPr lang="en-US" altLang="en-US" sz="2800" b="1" dirty="0">
              <a:solidFill>
                <a:srgbClr val="FF0000"/>
              </a:solidFill>
              <a:latin typeface="HP001 5 hàng" panose="020B0603050302020204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3" name="矩形 31">
            <a:extLst>
              <a:ext uri="{FF2B5EF4-FFF2-40B4-BE49-F238E27FC236}">
                <a16:creationId xmlns:a16="http://schemas.microsoft.com/office/drawing/2014/main" id="{5CEAF7AE-A0DB-4809-9616-411FD1F73EEB}"/>
              </a:ext>
            </a:extLst>
          </p:cNvPr>
          <p:cNvSpPr/>
          <p:nvPr/>
        </p:nvSpPr>
        <p:spPr>
          <a:xfrm>
            <a:off x="318271" y="3489430"/>
            <a:ext cx="6055814" cy="1081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3.  </a:t>
            </a:r>
            <a:r>
              <a:rPr lang="en-US" alt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Rèn</a:t>
            </a:r>
            <a:r>
              <a:rPr lang="en-US" alt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cho</a:t>
            </a:r>
            <a:r>
              <a:rPr lang="en-US" alt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mình</a:t>
            </a:r>
            <a:r>
              <a:rPr lang="en-US" alt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tính</a:t>
            </a:r>
            <a:r>
              <a:rPr lang="en-US" alt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kiên</a:t>
            </a:r>
            <a:r>
              <a:rPr lang="en-US" alt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trì</a:t>
            </a:r>
            <a:r>
              <a:rPr lang="en-US" alt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và</a:t>
            </a:r>
            <a:r>
              <a:rPr lang="en-US" alt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cẩn</a:t>
            </a:r>
            <a:r>
              <a:rPr lang="en-US" alt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thận</a:t>
            </a:r>
            <a:r>
              <a:rPr lang="en-US" alt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khi</a:t>
            </a:r>
            <a:r>
              <a:rPr lang="en-US" alt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viết</a:t>
            </a:r>
            <a:r>
              <a:rPr lang="en-US" alt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  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D48AB41-843E-4EBE-A27C-5117F0220C0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30891"/>
          <a:stretch/>
        </p:blipFill>
        <p:spPr>
          <a:xfrm>
            <a:off x="233622" y="209818"/>
            <a:ext cx="1537420" cy="1523393"/>
          </a:xfrm>
          <a:prstGeom prst="flowChartConnector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7852507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TextBox 31">
            <a:extLst>
              <a:ext uri="{FF2B5EF4-FFF2-40B4-BE49-F238E27FC236}">
                <a16:creationId xmlns:a16="http://schemas.microsoft.com/office/drawing/2014/main" id="{8A76E32E-EFD7-43A2-8BE1-2CC33F1F21FD}"/>
              </a:ext>
            </a:extLst>
          </p:cNvPr>
          <p:cNvSpPr txBox="1"/>
          <p:nvPr/>
        </p:nvSpPr>
        <p:spPr>
          <a:xfrm>
            <a:off x="1688169" y="491298"/>
            <a:ext cx="434251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600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 HOA</a:t>
            </a:r>
            <a:r>
              <a:rPr lang="en-US" sz="3600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>
                <a:solidFill>
                  <a:srgbClr val="FFFFFF"/>
                </a:solidFill>
                <a:latin typeface="HP001 4 hàng" panose="020B0603050302020204" pitchFamily="34" charset="0"/>
              </a:rPr>
              <a:t>Ô</a:t>
            </a:r>
            <a:r>
              <a:rPr lang="en-US" sz="4400" b="1" dirty="0">
                <a:solidFill>
                  <a:schemeClr val="accent2"/>
                </a:solidFill>
                <a:latin typeface="HP001" panose="020B0603050302020204" pitchFamily="34" charset="0"/>
                <a:ea typeface="HP001" panose="020B0603050302020204" pitchFamily="34" charset="0"/>
              </a:rPr>
              <a:t>, Ơ</a:t>
            </a:r>
            <a:endParaRPr lang="en-US" sz="3600" b="1" dirty="0">
              <a:solidFill>
                <a:schemeClr val="accent2"/>
              </a:solidFill>
              <a:latin typeface="HP001" panose="020B0603050302020204" pitchFamily="34" charset="0"/>
              <a:ea typeface="HP001" panose="020B0603050302020204" pitchFamily="34" charset="0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CCA66F75-794B-4C19-8614-87E015BBE1F5}"/>
              </a:ext>
            </a:extLst>
          </p:cNvPr>
          <p:cNvSpPr txBox="1"/>
          <p:nvPr/>
        </p:nvSpPr>
        <p:spPr>
          <a:xfrm>
            <a:off x="904876" y="1221426"/>
            <a:ext cx="5365827" cy="8540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600" b="1" dirty="0" err="1">
                <a:solidFill>
                  <a:srgbClr val="17479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3600" b="1" dirty="0">
                <a:solidFill>
                  <a:srgbClr val="17479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17479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3600" b="1" dirty="0">
                <a:solidFill>
                  <a:srgbClr val="17479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17479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sz="3600" b="1" dirty="0">
                <a:solidFill>
                  <a:srgbClr val="17479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>
                <a:solidFill>
                  <a:srgbClr val="17479D"/>
                </a:solidFill>
                <a:latin typeface="HP001 4 hàng" panose="020B0603050302020204" pitchFamily="34" charset="0"/>
              </a:rPr>
              <a:t>Ô, Ơ</a:t>
            </a:r>
            <a:endParaRPr lang="en-US" sz="2000" b="1" dirty="0">
              <a:solidFill>
                <a:srgbClr val="17479D"/>
              </a:solidFill>
              <a:latin typeface="UTM Avo" panose="02040603050506020204" pitchFamily="18" charset="0"/>
            </a:endParaRPr>
          </a:p>
        </p:txBody>
      </p:sp>
      <p:pic>
        <p:nvPicPr>
          <p:cNvPr id="37" name="Picture 36">
            <a:extLst>
              <a:ext uri="{FF2B5EF4-FFF2-40B4-BE49-F238E27FC236}">
                <a16:creationId xmlns:a16="http://schemas.microsoft.com/office/drawing/2014/main" id="{CD74EF7E-8A33-4A6F-BBDF-4946EC95E4F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5193" t="12161" r="31853" b="-1446"/>
          <a:stretch/>
        </p:blipFill>
        <p:spPr>
          <a:xfrm>
            <a:off x="2008148" y="2272347"/>
            <a:ext cx="2841703" cy="2616010"/>
          </a:xfrm>
          <a:prstGeom prst="rect">
            <a:avLst/>
          </a:prstGeom>
        </p:spPr>
      </p:pic>
      <p:pic>
        <p:nvPicPr>
          <p:cNvPr id="41" name="Picture 40">
            <a:extLst>
              <a:ext uri="{FF2B5EF4-FFF2-40B4-BE49-F238E27FC236}">
                <a16:creationId xmlns:a16="http://schemas.microsoft.com/office/drawing/2014/main" id="{096BAF6E-9966-4887-8C4D-14482622BD7D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b="30891"/>
          <a:stretch/>
        </p:blipFill>
        <p:spPr>
          <a:xfrm>
            <a:off x="233622" y="209818"/>
            <a:ext cx="1537420" cy="1523393"/>
          </a:xfrm>
          <a:prstGeom prst="flowChartConnector">
            <a:avLst/>
          </a:prstGeom>
          <a:ln>
            <a:noFill/>
          </a:ln>
          <a:effectLst>
            <a:softEdge rad="112500"/>
          </a:effec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3500587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DCBEF9B1-1CBC-4706-91F2-641464A77F4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8200" y="693094"/>
            <a:ext cx="6141600" cy="3166437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6FC012C0-EC6C-43FE-B3D3-3CFB7DCD4EF1}"/>
              </a:ext>
            </a:extLst>
          </p:cNvPr>
          <p:cNvSpPr txBox="1"/>
          <p:nvPr/>
        </p:nvSpPr>
        <p:spPr>
          <a:xfrm>
            <a:off x="4472752" y="2047680"/>
            <a:ext cx="663964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>
                <a:solidFill>
                  <a:srgbClr val="7030A0"/>
                </a:solidFill>
                <a:latin typeface="HP001 4 hàng" panose="020B0603050302020204" pitchFamily="34" charset="0"/>
                <a:ea typeface="HP001" panose="020B0604020202020204" charset="0"/>
              </a:rPr>
              <a:t>Ô</a:t>
            </a:r>
            <a:endParaRPr lang="en-GB" sz="4400">
              <a:solidFill>
                <a:srgbClr val="7030A0"/>
              </a:solidFill>
              <a:latin typeface="HP001 4 hàng" panose="020B0603050302020204" pitchFamily="34" charset="0"/>
              <a:ea typeface="HP001" panose="020B060402020202020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5BC1625-85B3-4ED5-A253-FFBBAC9A8DA5}"/>
              </a:ext>
            </a:extLst>
          </p:cNvPr>
          <p:cNvSpPr txBox="1"/>
          <p:nvPr/>
        </p:nvSpPr>
        <p:spPr>
          <a:xfrm>
            <a:off x="5705210" y="2032169"/>
            <a:ext cx="663964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>
                <a:solidFill>
                  <a:srgbClr val="7030A0"/>
                </a:solidFill>
                <a:latin typeface="HP001 4 hàng" panose="020B0603050302020204" pitchFamily="34" charset="0"/>
                <a:ea typeface="HP001" panose="020B0604020202020204" charset="0"/>
              </a:rPr>
              <a:t>Ô</a:t>
            </a:r>
            <a:endParaRPr lang="en-GB" sz="4400" dirty="0">
              <a:solidFill>
                <a:srgbClr val="7030A0"/>
              </a:solidFill>
              <a:latin typeface="HP001 4 hàng" panose="020B0603050302020204" pitchFamily="34" charset="0"/>
              <a:ea typeface="HP001" panose="020B060402020202020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AEC77C4-85C9-433D-8802-078B3A84AD8D}"/>
              </a:ext>
            </a:extLst>
          </p:cNvPr>
          <p:cNvSpPr txBox="1"/>
          <p:nvPr/>
        </p:nvSpPr>
        <p:spPr>
          <a:xfrm>
            <a:off x="307800" y="2939187"/>
            <a:ext cx="663964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>
                <a:solidFill>
                  <a:srgbClr val="7030A0"/>
                </a:solidFill>
                <a:latin typeface="HP001 4 hàng" panose="020B0603050302020204" pitchFamily="34" charset="0"/>
                <a:ea typeface="HP001" panose="020B0604020202020204" charset="0"/>
              </a:rPr>
              <a:t>Ô</a:t>
            </a:r>
            <a:endParaRPr lang="en-GB" sz="4400">
              <a:solidFill>
                <a:srgbClr val="7030A0"/>
              </a:solidFill>
              <a:latin typeface="HP001 4 hàng" panose="020B0603050302020204" pitchFamily="34" charset="0"/>
              <a:ea typeface="HP001" panose="020B060402020202020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C993C96-871A-47F5-B970-0E7043927C5D}"/>
              </a:ext>
            </a:extLst>
          </p:cNvPr>
          <p:cNvSpPr txBox="1"/>
          <p:nvPr/>
        </p:nvSpPr>
        <p:spPr>
          <a:xfrm>
            <a:off x="1946600" y="2939186"/>
            <a:ext cx="663964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>
                <a:solidFill>
                  <a:srgbClr val="7030A0"/>
                </a:solidFill>
                <a:latin typeface="HP001 4 hàng" panose="020B0603050302020204" pitchFamily="34" charset="0"/>
                <a:ea typeface="HP001" panose="020B0604020202020204" charset="0"/>
              </a:rPr>
              <a:t>Ô</a:t>
            </a:r>
            <a:endParaRPr lang="en-GB" sz="4400" dirty="0">
              <a:solidFill>
                <a:srgbClr val="7030A0"/>
              </a:solidFill>
              <a:latin typeface="HP001 4 hàng" panose="020B0603050302020204" pitchFamily="34" charset="0"/>
              <a:ea typeface="HP001" panose="020B060402020202020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7952B1D-4217-43C6-B0C1-9CBDE58493C0}"/>
              </a:ext>
            </a:extLst>
          </p:cNvPr>
          <p:cNvSpPr txBox="1"/>
          <p:nvPr/>
        </p:nvSpPr>
        <p:spPr>
          <a:xfrm>
            <a:off x="3211408" y="2939185"/>
            <a:ext cx="663964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>
                <a:solidFill>
                  <a:srgbClr val="7030A0"/>
                </a:solidFill>
                <a:latin typeface="HP001 4 hàng" panose="020B0603050302020204" pitchFamily="34" charset="0"/>
                <a:ea typeface="HP001" panose="020B0604020202020204" charset="0"/>
              </a:rPr>
              <a:t>Ô</a:t>
            </a:r>
            <a:endParaRPr lang="en-GB" sz="4400" dirty="0">
              <a:solidFill>
                <a:srgbClr val="7030A0"/>
              </a:solidFill>
              <a:latin typeface="HP001 4 hàng" panose="020B0603050302020204" pitchFamily="34" charset="0"/>
              <a:ea typeface="HP001" panose="020B060402020202020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128D7A0-C055-42B5-8A3D-C31F12947EB7}"/>
              </a:ext>
            </a:extLst>
          </p:cNvPr>
          <p:cNvSpPr txBox="1"/>
          <p:nvPr/>
        </p:nvSpPr>
        <p:spPr>
          <a:xfrm>
            <a:off x="4476216" y="2923858"/>
            <a:ext cx="663964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>
                <a:solidFill>
                  <a:srgbClr val="7030A0"/>
                </a:solidFill>
                <a:latin typeface="HP001 4 hàng" panose="020B0603050302020204" pitchFamily="34" charset="0"/>
                <a:ea typeface="HP001" panose="020B0604020202020204" charset="0"/>
              </a:rPr>
              <a:t>Ô</a:t>
            </a:r>
            <a:endParaRPr lang="en-GB" sz="4400" dirty="0">
              <a:solidFill>
                <a:srgbClr val="7030A0"/>
              </a:solidFill>
              <a:latin typeface="HP001 4 hàng" panose="020B0603050302020204" pitchFamily="34" charset="0"/>
              <a:ea typeface="HP001" panose="020B060402020202020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3FCE3A5-693C-4D00-B0F5-26C3835EA5B7}"/>
              </a:ext>
            </a:extLst>
          </p:cNvPr>
          <p:cNvSpPr txBox="1"/>
          <p:nvPr/>
        </p:nvSpPr>
        <p:spPr>
          <a:xfrm>
            <a:off x="5705210" y="2939185"/>
            <a:ext cx="663964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>
                <a:solidFill>
                  <a:srgbClr val="7030A0"/>
                </a:solidFill>
                <a:latin typeface="HP001 4 hàng" panose="020B0603050302020204" pitchFamily="34" charset="0"/>
                <a:ea typeface="HP001" panose="020B0604020202020204" charset="0"/>
              </a:rPr>
              <a:t>Ô</a:t>
            </a:r>
            <a:endParaRPr lang="en-GB" sz="4400" dirty="0">
              <a:solidFill>
                <a:srgbClr val="7030A0"/>
              </a:solidFill>
              <a:latin typeface="HP001 4 hàng" panose="020B0603050302020204" pitchFamily="34" charset="0"/>
              <a:ea typeface="HP001" panose="020B060402020202020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EB47DD0-25DB-493B-AB4B-674264352161}"/>
              </a:ext>
            </a:extLst>
          </p:cNvPr>
          <p:cNvSpPr txBox="1"/>
          <p:nvPr/>
        </p:nvSpPr>
        <p:spPr>
          <a:xfrm>
            <a:off x="3236971" y="2048067"/>
            <a:ext cx="663964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>
                <a:solidFill>
                  <a:srgbClr val="7030A0"/>
                </a:solidFill>
                <a:latin typeface="HP001 4 hàng" panose="020B0603050302020204" pitchFamily="34" charset="0"/>
                <a:ea typeface="HP001" panose="020B0604020202020204" charset="0"/>
              </a:rPr>
              <a:t>Ô</a:t>
            </a:r>
            <a:endParaRPr lang="en-GB" sz="4400" dirty="0">
              <a:solidFill>
                <a:srgbClr val="7030A0"/>
              </a:solidFill>
              <a:latin typeface="HP001 4 hàng" panose="020B0603050302020204" pitchFamily="34" charset="0"/>
              <a:ea typeface="HP001" panose="020B0604020202020204" charset="0"/>
            </a:endParaRPr>
          </a:p>
        </p:txBody>
      </p: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339AE552-C1EB-4CAF-9293-8069928901AF}"/>
              </a:ext>
            </a:extLst>
          </p:cNvPr>
          <p:cNvCxnSpPr/>
          <p:nvPr/>
        </p:nvCxnSpPr>
        <p:spPr>
          <a:xfrm>
            <a:off x="2423160" y="1851660"/>
            <a:ext cx="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2" name="Picture 1">
            <a:extLst>
              <a:ext uri="{FF2B5EF4-FFF2-40B4-BE49-F238E27FC236}">
                <a16:creationId xmlns:a16="http://schemas.microsoft.com/office/drawing/2014/main" id="{14A8BA47-F2EB-44F2-9F07-F61FBABFCF3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57800" y="1812330"/>
            <a:ext cx="243000" cy="12960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55F17A0F-1AF6-4335-9DC2-AE3E81D301E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37900" y="1822743"/>
            <a:ext cx="183750" cy="9800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EB8BA4DF-AC65-460F-8C67-228BFE78093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48400" y="1812330"/>
            <a:ext cx="183750" cy="98000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DA39CF4E-6F4E-42A0-A953-B054AD31911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547506" y="2720481"/>
            <a:ext cx="181200" cy="96640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AD4C0AC9-6539-4399-AF4A-5EEA7AC4327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2187982" y="2720481"/>
            <a:ext cx="181200" cy="96640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84263F2E-DEC5-4B64-BD12-BD4262B7CD2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3457800" y="2720481"/>
            <a:ext cx="181200" cy="96640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002E718C-FE59-43ED-BA66-0157FA19FD5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4705273" y="2709306"/>
            <a:ext cx="181200" cy="96640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A5E780D7-906D-4D1B-8E9C-B659B3BFD93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5929350" y="2709675"/>
            <a:ext cx="181200" cy="96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60584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793640E3-1628-46C6-A011-43048BCEF9EF}"/>
              </a:ext>
            </a:extLst>
          </p:cNvPr>
          <p:cNvSpPr txBox="1"/>
          <p:nvPr/>
        </p:nvSpPr>
        <p:spPr>
          <a:xfrm>
            <a:off x="1771042" y="530517"/>
            <a:ext cx="535217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 b="1" dirty="0">
                <a:solidFill>
                  <a:srgbClr val="17479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 </a:t>
            </a:r>
            <a:r>
              <a:rPr lang="en-US" sz="3200" b="1" dirty="0">
                <a:solidFill>
                  <a:srgbClr val="17479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 </a:t>
            </a:r>
            <a:r>
              <a:rPr lang="vi-VN" sz="3200" b="1" dirty="0">
                <a:solidFill>
                  <a:srgbClr val="17479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ỨNG DỤNG</a:t>
            </a:r>
            <a:endParaRPr lang="en-US" sz="3200" b="1" dirty="0">
              <a:solidFill>
                <a:srgbClr val="17479D"/>
              </a:solidFill>
              <a:latin typeface="Times New Roman" panose="02020603050405020304" pitchFamily="18" charset="0"/>
              <a:ea typeface="HP001" panose="020B0603050302020204" pitchFamily="34" charset="0"/>
              <a:cs typeface="Times New Roman" panose="02020603050405020304" pitchFamily="18" charset="0"/>
            </a:endParaRP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FC754FE6-469E-432F-8768-2B969E42EFAB}"/>
              </a:ext>
            </a:extLst>
          </p:cNvPr>
          <p:cNvGrpSpPr/>
          <p:nvPr/>
        </p:nvGrpSpPr>
        <p:grpSpPr>
          <a:xfrm>
            <a:off x="437726" y="1797843"/>
            <a:ext cx="6650206" cy="892832"/>
            <a:chOff x="418676" y="2043957"/>
            <a:chExt cx="6650206" cy="892832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0E4D8E6F-D81C-4EFE-BBC4-08CAD6D8F95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1" r="27106" b="84500"/>
            <a:stretch/>
          </p:blipFill>
          <p:spPr>
            <a:xfrm>
              <a:off x="418676" y="2043957"/>
              <a:ext cx="6020648" cy="892832"/>
            </a:xfrm>
            <a:prstGeom prst="rect">
              <a:avLst/>
            </a:prstGeom>
          </p:spPr>
        </p:pic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70586EF1-CA11-4F32-82A9-5E06B7A286ED}"/>
                </a:ext>
              </a:extLst>
            </p:cNvPr>
            <p:cNvSpPr txBox="1"/>
            <p:nvPr/>
          </p:nvSpPr>
          <p:spPr>
            <a:xfrm>
              <a:off x="886967" y="2331614"/>
              <a:ext cx="6181915" cy="52322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2800" b="1" dirty="0">
                  <a:solidFill>
                    <a:srgbClr val="7030A0"/>
                  </a:solidFill>
                  <a:latin typeface="HP001 4 hàng" panose="020B0603050302020204" pitchFamily="34" charset="0"/>
                </a:rPr>
                <a:t> </a:t>
              </a:r>
              <a:r>
                <a:rPr lang="en-US" sz="2800" b="1" dirty="0" err="1">
                  <a:solidFill>
                    <a:srgbClr val="7030A0"/>
                  </a:solidFill>
                  <a:latin typeface="HP001 4 hàng" panose="020B0603050302020204" pitchFamily="34" charset="0"/>
                </a:rPr>
                <a:t>Ông</a:t>
              </a:r>
              <a:r>
                <a:rPr lang="en-US" sz="2800" b="1" dirty="0">
                  <a:solidFill>
                    <a:srgbClr val="7030A0"/>
                  </a:solidFill>
                  <a:latin typeface="HP001 4 hàng" panose="020B0603050302020204" pitchFamily="34" charset="0"/>
                </a:rPr>
                <a:t> </a:t>
              </a:r>
              <a:r>
                <a:rPr lang="en-US" sz="2800" b="1" dirty="0" err="1">
                  <a:solidFill>
                    <a:srgbClr val="7030A0"/>
                  </a:solidFill>
                  <a:latin typeface="HP001 4 hàng" panose="020B0603050302020204" pitchFamily="34" charset="0"/>
                </a:rPr>
                <a:t>bà</a:t>
              </a:r>
              <a:r>
                <a:rPr lang="en-US" sz="2800" b="1" dirty="0">
                  <a:solidFill>
                    <a:srgbClr val="7030A0"/>
                  </a:solidFill>
                  <a:latin typeface="HP001 4 hàng" panose="020B0603050302020204" pitchFamily="34" charset="0"/>
                </a:rPr>
                <a:t> ǧ</a:t>
              </a:r>
              <a:r>
                <a:rPr lang="el-GR" sz="2800" b="1" dirty="0">
                  <a:solidFill>
                    <a:srgbClr val="7030A0"/>
                  </a:solidFill>
                  <a:latin typeface="HP001 4 hàng" panose="020B0603050302020204" pitchFamily="34" charset="0"/>
                </a:rPr>
                <a:t>ί</a:t>
              </a:r>
              <a:r>
                <a:rPr lang="en-US" sz="2800" b="1" dirty="0">
                  <a:solidFill>
                    <a:srgbClr val="7030A0"/>
                  </a:solidFill>
                  <a:latin typeface="HP001 4 hàng" panose="020B0603050302020204" pitchFamily="34" charset="0"/>
                </a:rPr>
                <a:t>m </a:t>
              </a:r>
              <a:r>
                <a:rPr lang="en-US" sz="2800" b="1" dirty="0" err="1">
                  <a:solidFill>
                    <a:srgbClr val="7030A0"/>
                  </a:solidFill>
                  <a:latin typeface="HP001 4 hàng" panose="020B0603050302020204" pitchFamily="34" charset="0"/>
                </a:rPr>
                <a:t>vầy</a:t>
              </a:r>
              <a:r>
                <a:rPr lang="en-US" sz="2800" b="1" dirty="0">
                  <a:solidFill>
                    <a:srgbClr val="7030A0"/>
                  </a:solidFill>
                  <a:latin typeface="HP001 4 hàng" panose="020B0603050302020204" pitchFamily="34" charset="0"/>
                </a:rPr>
                <a:t> </a:t>
              </a:r>
              <a:r>
                <a:rPr lang="en-US" sz="2800" b="1" dirty="0" err="1">
                  <a:solidFill>
                    <a:srgbClr val="7030A0"/>
                  </a:solidFill>
                  <a:latin typeface="HP001 4 hàng" panose="020B0603050302020204" pitchFamily="34" charset="0"/>
                </a:rPr>
                <a:t>cùng</a:t>
              </a:r>
              <a:r>
                <a:rPr lang="en-US" sz="2800" b="1" dirty="0">
                  <a:solidFill>
                    <a:srgbClr val="7030A0"/>
                  </a:solidFill>
                  <a:latin typeface="HP001 4 hàng" panose="020B0603050302020204" pitchFamily="34" charset="0"/>
                </a:rPr>
                <a:t> c</a:t>
              </a:r>
              <a:r>
                <a:rPr lang="el-GR" sz="2800" b="1" dirty="0">
                  <a:solidFill>
                    <a:srgbClr val="7030A0"/>
                  </a:solidFill>
                  <a:latin typeface="HP001 4 hàng" panose="020B0603050302020204" pitchFamily="34" charset="0"/>
                </a:rPr>
                <a:t>Ϊ ε</a:t>
              </a:r>
              <a:r>
                <a:rPr lang="en-US" sz="2800" b="1" dirty="0" err="1">
                  <a:solidFill>
                    <a:srgbClr val="7030A0"/>
                  </a:solidFill>
                  <a:latin typeface="HP001 4 hàng" panose="020B0603050302020204" pitchFamily="34" charset="0"/>
                </a:rPr>
                <a:t>áu</a:t>
              </a:r>
              <a:r>
                <a:rPr lang="en-US" sz="2800" b="1" dirty="0">
                  <a:solidFill>
                    <a:srgbClr val="7030A0"/>
                  </a:solidFill>
                  <a:latin typeface="HP001 4 hàng" panose="020B0603050302020204" pitchFamily="34" charset="0"/>
                </a:rPr>
                <a:t>. </a:t>
              </a:r>
            </a:p>
          </p:txBody>
        </p:sp>
      </p:grpSp>
      <p:pic>
        <p:nvPicPr>
          <p:cNvPr id="18" name="Picture 17">
            <a:extLst>
              <a:ext uri="{FF2B5EF4-FFF2-40B4-BE49-F238E27FC236}">
                <a16:creationId xmlns:a16="http://schemas.microsoft.com/office/drawing/2014/main" id="{307BFD84-B308-4497-B17B-0296412185AC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b="30891"/>
          <a:stretch/>
        </p:blipFill>
        <p:spPr>
          <a:xfrm>
            <a:off x="233622" y="209818"/>
            <a:ext cx="1537420" cy="1523393"/>
          </a:xfrm>
          <a:prstGeom prst="flowChartConnector">
            <a:avLst/>
          </a:prstGeom>
          <a:ln>
            <a:noFill/>
          </a:ln>
          <a:effectLst>
            <a:softEdge rad="112500"/>
          </a:effectLst>
        </p:spPr>
      </p:pic>
      <p:grpSp>
        <p:nvGrpSpPr>
          <p:cNvPr id="21" name="Group 20">
            <a:extLst>
              <a:ext uri="{FF2B5EF4-FFF2-40B4-BE49-F238E27FC236}">
                <a16:creationId xmlns:a16="http://schemas.microsoft.com/office/drawing/2014/main" id="{5B4CE2FD-996F-46DD-A65F-567CE7CEDC88}"/>
              </a:ext>
            </a:extLst>
          </p:cNvPr>
          <p:cNvGrpSpPr/>
          <p:nvPr/>
        </p:nvGrpSpPr>
        <p:grpSpPr>
          <a:xfrm>
            <a:off x="1233487" y="1974236"/>
            <a:ext cx="106362" cy="53181"/>
            <a:chOff x="-386556" y="1543050"/>
            <a:chExt cx="106362" cy="53181"/>
          </a:xfrm>
        </p:grpSpPr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00DD459D-2C91-4AD3-9642-7D78CB8B57EE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-386556" y="1543051"/>
              <a:ext cx="53181" cy="53180"/>
            </a:xfrm>
            <a:prstGeom prst="line">
              <a:avLst/>
            </a:prstGeom>
            <a:ln w="952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2BFE4D7D-F4CE-45C6-A7E3-C8067F482325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-333374" y="1543050"/>
              <a:ext cx="53180" cy="53180"/>
            </a:xfrm>
            <a:prstGeom prst="line">
              <a:avLst/>
            </a:prstGeom>
            <a:ln w="952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2" name="Text Box 1736">
            <a:extLst>
              <a:ext uri="{FF2B5EF4-FFF2-40B4-BE49-F238E27FC236}">
                <a16:creationId xmlns:a16="http://schemas.microsoft.com/office/drawing/2014/main" id="{CCDE583F-4BEB-4166-B072-95B1D6C7784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7726" y="2867068"/>
            <a:ext cx="5496798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None/>
            </a:pPr>
            <a:r>
              <a:rPr lang="en-US" altLang="en-US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Câu</a:t>
            </a:r>
            <a:r>
              <a:rPr lang="en-US" altLang="en-US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ứng</a:t>
            </a:r>
            <a:r>
              <a:rPr lang="en-US" altLang="en-US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dụng</a:t>
            </a:r>
            <a:r>
              <a:rPr lang="en-US" altLang="en-US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nói</a:t>
            </a:r>
            <a:r>
              <a:rPr lang="en-US" altLang="en-US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về</a:t>
            </a:r>
            <a:r>
              <a:rPr lang="en-US" altLang="en-US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điều</a:t>
            </a:r>
            <a:r>
              <a:rPr lang="en-US" altLang="en-US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gì</a:t>
            </a:r>
            <a:r>
              <a:rPr lang="en-US" altLang="en-US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?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5716341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A7E21F1B-538C-4F57-9265-0538FF60681A}"/>
              </a:ext>
            </a:extLst>
          </p:cNvPr>
          <p:cNvGrpSpPr/>
          <p:nvPr/>
        </p:nvGrpSpPr>
        <p:grpSpPr>
          <a:xfrm>
            <a:off x="372411" y="483574"/>
            <a:ext cx="6650206" cy="892832"/>
            <a:chOff x="418676" y="2043957"/>
            <a:chExt cx="6650206" cy="892832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8C823897-4A82-4C31-ACF8-F0D4B37A4AC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1" r="27106" b="84500"/>
            <a:stretch/>
          </p:blipFill>
          <p:spPr>
            <a:xfrm>
              <a:off x="418676" y="2043957"/>
              <a:ext cx="6020648" cy="892832"/>
            </a:xfrm>
            <a:prstGeom prst="rect">
              <a:avLst/>
            </a:prstGeom>
          </p:spPr>
        </p:pic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33AA73A5-7F60-4004-84F7-2C989F0EE3BC}"/>
                </a:ext>
              </a:extLst>
            </p:cNvPr>
            <p:cNvSpPr txBox="1"/>
            <p:nvPr/>
          </p:nvSpPr>
          <p:spPr>
            <a:xfrm>
              <a:off x="886967" y="2331614"/>
              <a:ext cx="6181915" cy="52322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2800" b="1" dirty="0">
                  <a:solidFill>
                    <a:srgbClr val="7030A0"/>
                  </a:solidFill>
                  <a:latin typeface="HP001 4 hàng" panose="020B0603050302020204" pitchFamily="34" charset="0"/>
                </a:rPr>
                <a:t> </a:t>
              </a:r>
              <a:r>
                <a:rPr lang="en-US" sz="2800" b="1" dirty="0" err="1">
                  <a:solidFill>
                    <a:srgbClr val="7030A0"/>
                  </a:solidFill>
                  <a:latin typeface="HP001 4 hàng" panose="020B0603050302020204" pitchFamily="34" charset="0"/>
                </a:rPr>
                <a:t>Ông</a:t>
              </a:r>
              <a:r>
                <a:rPr lang="en-US" sz="2800" b="1" dirty="0">
                  <a:solidFill>
                    <a:srgbClr val="7030A0"/>
                  </a:solidFill>
                  <a:latin typeface="HP001 4 hàng" panose="020B0603050302020204" pitchFamily="34" charset="0"/>
                </a:rPr>
                <a:t> </a:t>
              </a:r>
              <a:r>
                <a:rPr lang="en-US" sz="2800" b="1" dirty="0" err="1">
                  <a:solidFill>
                    <a:srgbClr val="7030A0"/>
                  </a:solidFill>
                  <a:latin typeface="HP001 4 hàng" panose="020B0603050302020204" pitchFamily="34" charset="0"/>
                </a:rPr>
                <a:t>bà</a:t>
              </a:r>
              <a:r>
                <a:rPr lang="en-US" sz="2800" b="1" dirty="0">
                  <a:solidFill>
                    <a:srgbClr val="7030A0"/>
                  </a:solidFill>
                  <a:latin typeface="HP001 4 hàng" panose="020B0603050302020204" pitchFamily="34" charset="0"/>
                </a:rPr>
                <a:t> ǧ</a:t>
              </a:r>
              <a:r>
                <a:rPr lang="el-GR" sz="2800" b="1" dirty="0">
                  <a:solidFill>
                    <a:srgbClr val="7030A0"/>
                  </a:solidFill>
                  <a:latin typeface="HP001 4 hàng" panose="020B0603050302020204" pitchFamily="34" charset="0"/>
                </a:rPr>
                <a:t>ί</a:t>
              </a:r>
              <a:r>
                <a:rPr lang="en-US" sz="2800" b="1" dirty="0">
                  <a:solidFill>
                    <a:srgbClr val="7030A0"/>
                  </a:solidFill>
                  <a:latin typeface="HP001 4 hàng" panose="020B0603050302020204" pitchFamily="34" charset="0"/>
                </a:rPr>
                <a:t>m </a:t>
              </a:r>
              <a:r>
                <a:rPr lang="en-US" sz="2800" b="1" dirty="0" err="1">
                  <a:solidFill>
                    <a:srgbClr val="7030A0"/>
                  </a:solidFill>
                  <a:latin typeface="HP001 4 hàng" panose="020B0603050302020204" pitchFamily="34" charset="0"/>
                </a:rPr>
                <a:t>vầy</a:t>
              </a:r>
              <a:r>
                <a:rPr lang="en-US" sz="2800" b="1" dirty="0">
                  <a:solidFill>
                    <a:srgbClr val="7030A0"/>
                  </a:solidFill>
                  <a:latin typeface="HP001 4 hàng" panose="020B0603050302020204" pitchFamily="34" charset="0"/>
                </a:rPr>
                <a:t> </a:t>
              </a:r>
              <a:r>
                <a:rPr lang="en-US" sz="2800" b="1" dirty="0" err="1">
                  <a:solidFill>
                    <a:srgbClr val="7030A0"/>
                  </a:solidFill>
                  <a:latin typeface="HP001 4 hàng" panose="020B0603050302020204" pitchFamily="34" charset="0"/>
                </a:rPr>
                <a:t>cùng</a:t>
              </a:r>
              <a:r>
                <a:rPr lang="en-US" sz="2800" b="1" dirty="0">
                  <a:solidFill>
                    <a:srgbClr val="7030A0"/>
                  </a:solidFill>
                  <a:latin typeface="HP001 4 hàng" panose="020B0603050302020204" pitchFamily="34" charset="0"/>
                </a:rPr>
                <a:t> c</a:t>
              </a:r>
              <a:r>
                <a:rPr lang="el-GR" sz="2800" b="1" dirty="0">
                  <a:solidFill>
                    <a:srgbClr val="7030A0"/>
                  </a:solidFill>
                  <a:latin typeface="HP001 4 hàng" panose="020B0603050302020204" pitchFamily="34" charset="0"/>
                </a:rPr>
                <a:t>Ϊ ε</a:t>
              </a:r>
              <a:r>
                <a:rPr lang="en-US" sz="2800" b="1" dirty="0" err="1">
                  <a:solidFill>
                    <a:srgbClr val="7030A0"/>
                  </a:solidFill>
                  <a:latin typeface="HP001 4 hàng" panose="020B0603050302020204" pitchFamily="34" charset="0"/>
                </a:rPr>
                <a:t>áu</a:t>
              </a:r>
              <a:r>
                <a:rPr lang="en-US" sz="2800" b="1" dirty="0">
                  <a:solidFill>
                    <a:srgbClr val="7030A0"/>
                  </a:solidFill>
                  <a:latin typeface="HP001 4 hàng" panose="020B0603050302020204" pitchFamily="34" charset="0"/>
                </a:rPr>
                <a:t>. </a:t>
              </a:r>
            </a:p>
          </p:txBody>
        </p:sp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id="{5597BA45-CED8-4875-B8A3-8CD7A415460C}"/>
              </a:ext>
            </a:extLst>
          </p:cNvPr>
          <p:cNvGrpSpPr/>
          <p:nvPr/>
        </p:nvGrpSpPr>
        <p:grpSpPr>
          <a:xfrm>
            <a:off x="1211715" y="831236"/>
            <a:ext cx="106362" cy="53181"/>
            <a:chOff x="-386556" y="1543050"/>
            <a:chExt cx="106362" cy="53181"/>
          </a:xfrm>
        </p:grpSpPr>
        <p:cxnSp>
          <p:nvCxnSpPr>
            <p:cNvPr id="6" name="Straight Connector 5">
              <a:extLst>
                <a:ext uri="{FF2B5EF4-FFF2-40B4-BE49-F238E27FC236}">
                  <a16:creationId xmlns:a16="http://schemas.microsoft.com/office/drawing/2014/main" id="{8C8CF33C-DBDA-4D6C-8CC1-6F24320DD4CE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-386556" y="1543051"/>
              <a:ext cx="53181" cy="53180"/>
            </a:xfrm>
            <a:prstGeom prst="line">
              <a:avLst/>
            </a:prstGeom>
            <a:ln w="952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852BEB60-0D76-4065-BFD2-1B458BB06F27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-333374" y="1543050"/>
              <a:ext cx="53180" cy="53180"/>
            </a:xfrm>
            <a:prstGeom prst="line">
              <a:avLst/>
            </a:prstGeom>
            <a:ln w="952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" name="TextBox 7">
            <a:extLst>
              <a:ext uri="{FF2B5EF4-FFF2-40B4-BE49-F238E27FC236}">
                <a16:creationId xmlns:a16="http://schemas.microsoft.com/office/drawing/2014/main" id="{EA55B358-1882-4369-8C96-760329F39642}"/>
              </a:ext>
            </a:extLst>
          </p:cNvPr>
          <p:cNvSpPr txBox="1"/>
          <p:nvPr/>
        </p:nvSpPr>
        <p:spPr>
          <a:xfrm>
            <a:off x="372411" y="1492968"/>
            <a:ext cx="618191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cái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FC6AD38-28D7-414A-AB65-92B5A6AB197B}"/>
              </a:ext>
            </a:extLst>
          </p:cNvPr>
          <p:cNvSpPr txBox="1"/>
          <p:nvPr/>
        </p:nvSpPr>
        <p:spPr>
          <a:xfrm>
            <a:off x="409403" y="1436411"/>
            <a:ext cx="6234812" cy="13639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altLang="en-US" sz="3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Hãy</a:t>
            </a:r>
            <a:r>
              <a:rPr lang="en-US" altLang="en-US" sz="3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nêu</a:t>
            </a:r>
            <a:r>
              <a:rPr lang="en-US" altLang="en-US" sz="3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độ</a:t>
            </a:r>
            <a:r>
              <a:rPr lang="en-US" altLang="en-US" sz="3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cao</a:t>
            </a:r>
            <a:r>
              <a:rPr lang="en-US" altLang="en-US" sz="3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của</a:t>
            </a:r>
            <a:r>
              <a:rPr lang="en-US" altLang="en-US" sz="3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các</a:t>
            </a:r>
            <a:r>
              <a:rPr lang="en-US" altLang="en-US" sz="3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con </a:t>
            </a:r>
            <a:r>
              <a:rPr lang="en-US" altLang="en-US" sz="3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chữ</a:t>
            </a:r>
            <a:r>
              <a:rPr lang="en-US" altLang="en-US" sz="3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có</a:t>
            </a:r>
            <a:r>
              <a:rPr lang="en-US" altLang="en-US" sz="3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trong</a:t>
            </a:r>
            <a:r>
              <a:rPr lang="en-US" altLang="en-US" sz="3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câu</a:t>
            </a:r>
            <a:r>
              <a:rPr lang="en-US" altLang="en-US" sz="3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ứng</a:t>
            </a:r>
            <a:r>
              <a:rPr lang="en-US" altLang="en-US" sz="3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dụng</a:t>
            </a:r>
            <a:r>
              <a:rPr lang="en-US" altLang="en-US" sz="3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D2FBD7D-188A-4928-A5E9-6B8F50843910}"/>
              </a:ext>
            </a:extLst>
          </p:cNvPr>
          <p:cNvSpPr txBox="1"/>
          <p:nvPr/>
        </p:nvSpPr>
        <p:spPr>
          <a:xfrm>
            <a:off x="372411" y="1539134"/>
            <a:ext cx="623481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altLang="en-US" sz="3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Cách</a:t>
            </a:r>
            <a:r>
              <a:rPr lang="en-US" altLang="en-US" sz="3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đặt</a:t>
            </a:r>
            <a:r>
              <a:rPr lang="en-US" altLang="en-US" sz="3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dấu</a:t>
            </a:r>
            <a:r>
              <a:rPr lang="en-US" altLang="en-US" sz="3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thanh</a:t>
            </a:r>
            <a:r>
              <a:rPr lang="en-US" altLang="en-US" sz="3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ở </a:t>
            </a:r>
            <a:r>
              <a:rPr lang="en-US" altLang="en-US" sz="3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các</a:t>
            </a:r>
            <a:r>
              <a:rPr lang="en-US" altLang="en-US" sz="3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chữ</a:t>
            </a:r>
            <a:r>
              <a:rPr lang="en-US" altLang="en-US" sz="3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như</a:t>
            </a:r>
            <a:r>
              <a:rPr lang="en-US" altLang="en-US" sz="3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thế</a:t>
            </a:r>
            <a:r>
              <a:rPr lang="en-US" altLang="en-US" sz="3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nào</a:t>
            </a:r>
            <a:r>
              <a:rPr lang="en-US" altLang="en-US" sz="3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0A52CD5-6114-4620-BFCB-FF08C4C9014E}"/>
              </a:ext>
            </a:extLst>
          </p:cNvPr>
          <p:cNvSpPr txBox="1"/>
          <p:nvPr/>
        </p:nvSpPr>
        <p:spPr>
          <a:xfrm>
            <a:off x="409403" y="1492968"/>
            <a:ext cx="6234812" cy="13639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  <a:buNone/>
            </a:pP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Khoảng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giữa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ghi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                    </a:t>
            </a:r>
            <a:endParaRPr lang="vi-VN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603732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4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22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30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allAtOnce"/>
      <p:bldP spid="9" grpId="0" uiExpand="1" build="p"/>
      <p:bldP spid="9" grpId="1" build="allAtOnce"/>
      <p:bldP spid="10" grpId="0" uiExpand="1" build="p"/>
      <p:bldP spid="10" grpId="1" build="allAtOnce"/>
      <p:bldP spid="11" grpId="0" uiExpand="1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Picture 29">
            <a:extLst>
              <a:ext uri="{FF2B5EF4-FFF2-40B4-BE49-F238E27FC236}">
                <a16:creationId xmlns:a16="http://schemas.microsoft.com/office/drawing/2014/main" id="{3664F2F7-8C9A-4E4F-9751-885A81064CF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6158" y="1476412"/>
            <a:ext cx="6265684" cy="1941698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AA7D2CED-25B6-4818-AA91-78915FE52308}"/>
              </a:ext>
            </a:extLst>
          </p:cNvPr>
          <p:cNvSpPr txBox="1"/>
          <p:nvPr/>
        </p:nvSpPr>
        <p:spPr>
          <a:xfrm>
            <a:off x="1947864" y="1779960"/>
            <a:ext cx="40107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>
                <a:solidFill>
                  <a:srgbClr val="7030A0"/>
                </a:solidFill>
                <a:latin typeface="HP001 4 hàng" panose="020B0603050302020204" pitchFamily="34" charset="0"/>
              </a:rPr>
              <a:t>Ô</a:t>
            </a:r>
            <a:endParaRPr lang="en-GB" sz="2000" b="1">
              <a:solidFill>
                <a:srgbClr val="7030A0"/>
              </a:solidFill>
              <a:latin typeface="HP001 4 hàng" panose="020B0603050302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5743E09-123F-4CFB-BC86-061776C2673F}"/>
              </a:ext>
            </a:extLst>
          </p:cNvPr>
          <p:cNvSpPr txBox="1"/>
          <p:nvPr/>
        </p:nvSpPr>
        <p:spPr>
          <a:xfrm>
            <a:off x="1074931" y="1782780"/>
            <a:ext cx="40107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rgbClr val="7030A0"/>
                </a:solidFill>
                <a:latin typeface="HP001 4 hàng" panose="020B0603050302020204" pitchFamily="34" charset="0"/>
              </a:rPr>
              <a:t>Ô</a:t>
            </a:r>
            <a:endParaRPr lang="en-GB" sz="2000" b="1" dirty="0">
              <a:solidFill>
                <a:srgbClr val="7030A0"/>
              </a:solidFill>
              <a:latin typeface="HP001 4 hàng" panose="020B060305030202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A5C535D-409E-4C84-B974-55FEE394CAB7}"/>
              </a:ext>
            </a:extLst>
          </p:cNvPr>
          <p:cNvSpPr txBox="1"/>
          <p:nvPr/>
        </p:nvSpPr>
        <p:spPr>
          <a:xfrm>
            <a:off x="2793613" y="1779960"/>
            <a:ext cx="40107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>
                <a:solidFill>
                  <a:srgbClr val="7030A0"/>
                </a:solidFill>
                <a:latin typeface="HP001 4 hàng" panose="020B0603050302020204" pitchFamily="34" charset="0"/>
              </a:rPr>
              <a:t>Ô</a:t>
            </a:r>
            <a:endParaRPr lang="en-GB" sz="2000" b="1">
              <a:solidFill>
                <a:srgbClr val="7030A0"/>
              </a:solidFill>
              <a:latin typeface="HP001 4 hàng" panose="020B060305030202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CEC490B-D8A0-424E-B886-1C21332681A6}"/>
              </a:ext>
            </a:extLst>
          </p:cNvPr>
          <p:cNvSpPr txBox="1"/>
          <p:nvPr/>
        </p:nvSpPr>
        <p:spPr>
          <a:xfrm>
            <a:off x="3663317" y="1779960"/>
            <a:ext cx="40107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>
                <a:solidFill>
                  <a:srgbClr val="7030A0"/>
                </a:solidFill>
                <a:latin typeface="HP001 4 hàng" panose="020B0603050302020204" pitchFamily="34" charset="0"/>
              </a:rPr>
              <a:t>Ô</a:t>
            </a:r>
            <a:endParaRPr lang="en-GB" sz="2000" b="1">
              <a:solidFill>
                <a:srgbClr val="7030A0"/>
              </a:solidFill>
              <a:latin typeface="HP001 4 hàng" panose="020B060305030202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40E34B8-2376-4057-8E9B-EF87D52ADFE1}"/>
              </a:ext>
            </a:extLst>
          </p:cNvPr>
          <p:cNvSpPr txBox="1"/>
          <p:nvPr/>
        </p:nvSpPr>
        <p:spPr>
          <a:xfrm>
            <a:off x="4509066" y="1780110"/>
            <a:ext cx="40107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rgbClr val="7030A0"/>
                </a:solidFill>
                <a:latin typeface="HP001 4 hàng" panose="020B0603050302020204" pitchFamily="34" charset="0"/>
              </a:rPr>
              <a:t>Ô</a:t>
            </a:r>
            <a:endParaRPr lang="en-GB" sz="2000" b="1" dirty="0">
              <a:solidFill>
                <a:srgbClr val="7030A0"/>
              </a:solidFill>
              <a:latin typeface="HP001 4 hàng" panose="020B06030503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EEBBE90-BCD1-4480-9852-ED80A6D71D3D}"/>
              </a:ext>
            </a:extLst>
          </p:cNvPr>
          <p:cNvSpPr txBox="1"/>
          <p:nvPr/>
        </p:nvSpPr>
        <p:spPr>
          <a:xfrm>
            <a:off x="5378770" y="1788720"/>
            <a:ext cx="40107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>
                <a:solidFill>
                  <a:srgbClr val="7030A0"/>
                </a:solidFill>
                <a:latin typeface="HP001 4 hàng" panose="020B0603050302020204" pitchFamily="34" charset="0"/>
              </a:rPr>
              <a:t>Ô</a:t>
            </a:r>
            <a:endParaRPr lang="en-GB" sz="2000" b="1">
              <a:solidFill>
                <a:srgbClr val="7030A0"/>
              </a:solidFill>
              <a:latin typeface="HP001 4 hàng" panose="020B060305030202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0C818FA-85FB-47BA-8B3C-6725A57F1DBD}"/>
              </a:ext>
            </a:extLst>
          </p:cNvPr>
          <p:cNvSpPr txBox="1"/>
          <p:nvPr/>
        </p:nvSpPr>
        <p:spPr>
          <a:xfrm>
            <a:off x="273298" y="2194530"/>
            <a:ext cx="40107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rgbClr val="7030A0"/>
                </a:solidFill>
                <a:latin typeface="HP001 4 hàng" panose="020B0603050302020204" pitchFamily="34" charset="0"/>
              </a:rPr>
              <a:t>Ô</a:t>
            </a:r>
            <a:endParaRPr lang="en-GB" sz="2000" b="1" dirty="0">
              <a:solidFill>
                <a:srgbClr val="7030A0"/>
              </a:solidFill>
              <a:latin typeface="HP001 4 hàng" panose="020B060305030202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65B1AA0-491C-4BD7-954F-3C311A969B4B}"/>
              </a:ext>
            </a:extLst>
          </p:cNvPr>
          <p:cNvSpPr txBox="1"/>
          <p:nvPr/>
        </p:nvSpPr>
        <p:spPr>
          <a:xfrm>
            <a:off x="1103332" y="2194500"/>
            <a:ext cx="40107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rgbClr val="7030A0"/>
                </a:solidFill>
                <a:latin typeface="HP001 4 hàng" panose="020B0603050302020204" pitchFamily="34" charset="0"/>
              </a:rPr>
              <a:t>Ô</a:t>
            </a:r>
            <a:endParaRPr lang="en-GB" sz="2000" b="1" dirty="0">
              <a:solidFill>
                <a:srgbClr val="7030A0"/>
              </a:solidFill>
              <a:latin typeface="HP001 4 hàng" panose="020B0603050302020204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F12B623D-6B8C-477D-AED5-37FFE46D26DA}"/>
              </a:ext>
            </a:extLst>
          </p:cNvPr>
          <p:cNvSpPr txBox="1"/>
          <p:nvPr/>
        </p:nvSpPr>
        <p:spPr>
          <a:xfrm>
            <a:off x="1948033" y="2201047"/>
            <a:ext cx="40107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rgbClr val="7030A0"/>
                </a:solidFill>
                <a:latin typeface="HP001 4 hàng" panose="020B0603050302020204" pitchFamily="34" charset="0"/>
              </a:rPr>
              <a:t>Ô</a:t>
            </a:r>
            <a:endParaRPr lang="en-GB" sz="2000" b="1" dirty="0">
              <a:solidFill>
                <a:srgbClr val="7030A0"/>
              </a:solidFill>
              <a:latin typeface="HP001 4 hàng" panose="020B0603050302020204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18CBF10-6BF7-4815-BC77-E6DD4C064823}"/>
              </a:ext>
            </a:extLst>
          </p:cNvPr>
          <p:cNvSpPr txBox="1"/>
          <p:nvPr/>
        </p:nvSpPr>
        <p:spPr>
          <a:xfrm>
            <a:off x="2793613" y="2194620"/>
            <a:ext cx="40107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>
                <a:solidFill>
                  <a:srgbClr val="7030A0"/>
                </a:solidFill>
                <a:latin typeface="HP001 4 hàng" panose="020B0603050302020204" pitchFamily="34" charset="0"/>
              </a:rPr>
              <a:t>Ô</a:t>
            </a:r>
            <a:endParaRPr lang="en-GB" sz="2000" b="1">
              <a:solidFill>
                <a:srgbClr val="7030A0"/>
              </a:solidFill>
              <a:latin typeface="HP001 4 hàng" panose="020B0603050302020204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CF904641-92F1-4BC2-A66B-9FC19864F948}"/>
              </a:ext>
            </a:extLst>
          </p:cNvPr>
          <p:cNvSpPr txBox="1"/>
          <p:nvPr/>
        </p:nvSpPr>
        <p:spPr>
          <a:xfrm>
            <a:off x="3673047" y="2196892"/>
            <a:ext cx="40107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rgbClr val="7030A0"/>
                </a:solidFill>
                <a:latin typeface="HP001 4 hàng" panose="020B0603050302020204" pitchFamily="34" charset="0"/>
              </a:rPr>
              <a:t>Ô</a:t>
            </a:r>
            <a:endParaRPr lang="en-GB" sz="2000" b="1" dirty="0">
              <a:solidFill>
                <a:srgbClr val="7030A0"/>
              </a:solidFill>
              <a:latin typeface="HP001 4 hàng" panose="020B0603050302020204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C42732A9-70DB-4B47-A7AE-E34A955947F2}"/>
              </a:ext>
            </a:extLst>
          </p:cNvPr>
          <p:cNvSpPr txBox="1"/>
          <p:nvPr/>
        </p:nvSpPr>
        <p:spPr>
          <a:xfrm>
            <a:off x="4522703" y="2201047"/>
            <a:ext cx="40107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rgbClr val="7030A0"/>
                </a:solidFill>
                <a:latin typeface="HP001 4 hàng" panose="020B0603050302020204" pitchFamily="34" charset="0"/>
              </a:rPr>
              <a:t>Ô</a:t>
            </a:r>
            <a:endParaRPr lang="en-GB" sz="2000" b="1" dirty="0">
              <a:solidFill>
                <a:srgbClr val="7030A0"/>
              </a:solidFill>
              <a:latin typeface="HP001 4 hàng" panose="020B0603050302020204" pitchFamily="3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99EACBC7-923F-4FC9-9E2E-E6C26CEB89B0}"/>
              </a:ext>
            </a:extLst>
          </p:cNvPr>
          <p:cNvSpPr txBox="1"/>
          <p:nvPr/>
        </p:nvSpPr>
        <p:spPr>
          <a:xfrm>
            <a:off x="5375189" y="2196892"/>
            <a:ext cx="40107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rgbClr val="7030A0"/>
                </a:solidFill>
                <a:latin typeface="HP001 4 hàng" panose="020B0603050302020204" pitchFamily="34" charset="0"/>
              </a:rPr>
              <a:t>Ô</a:t>
            </a:r>
            <a:endParaRPr lang="en-GB" sz="2000" b="1" dirty="0">
              <a:solidFill>
                <a:srgbClr val="7030A0"/>
              </a:solidFill>
              <a:latin typeface="HP001 4 hàng" panose="020B0603050302020204" pitchFamily="34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668E3152-D7AA-44EA-812B-36D3DAECE8BC}"/>
              </a:ext>
            </a:extLst>
          </p:cNvPr>
          <p:cNvSpPr txBox="1"/>
          <p:nvPr/>
        </p:nvSpPr>
        <p:spPr>
          <a:xfrm>
            <a:off x="1132075" y="2617638"/>
            <a:ext cx="68800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err="1">
                <a:solidFill>
                  <a:srgbClr val="7030A0"/>
                </a:solidFill>
                <a:latin typeface="HP001 4 hàng" panose="020B0603050302020204" pitchFamily="34" charset="0"/>
              </a:rPr>
              <a:t>Ông</a:t>
            </a:r>
            <a:endParaRPr lang="en-GB" sz="2000" b="1" dirty="0">
              <a:solidFill>
                <a:srgbClr val="7030A0"/>
              </a:solidFill>
              <a:latin typeface="HP001 4 hàng" panose="020B0603050302020204" pitchFamily="34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A6BC0E54-306A-438B-A204-B20099788F28}"/>
              </a:ext>
            </a:extLst>
          </p:cNvPr>
          <p:cNvSpPr txBox="1"/>
          <p:nvPr/>
        </p:nvSpPr>
        <p:spPr>
          <a:xfrm>
            <a:off x="1996208" y="2601764"/>
            <a:ext cx="68800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>
                <a:solidFill>
                  <a:srgbClr val="7030A0"/>
                </a:solidFill>
                <a:latin typeface="HP001 4 hàng" panose="020B0603050302020204" pitchFamily="34" charset="0"/>
              </a:rPr>
              <a:t>Ông</a:t>
            </a:r>
            <a:endParaRPr lang="en-GB" sz="2000" b="1">
              <a:solidFill>
                <a:srgbClr val="7030A0"/>
              </a:solidFill>
              <a:latin typeface="HP001 4 hàng" panose="020B0603050302020204" pitchFamily="34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6085215B-98FF-4AD1-BE8E-2A3F7FA571BA}"/>
              </a:ext>
            </a:extLst>
          </p:cNvPr>
          <p:cNvSpPr txBox="1"/>
          <p:nvPr/>
        </p:nvSpPr>
        <p:spPr>
          <a:xfrm>
            <a:off x="2849469" y="2598401"/>
            <a:ext cx="68800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err="1">
                <a:solidFill>
                  <a:srgbClr val="7030A0"/>
                </a:solidFill>
                <a:latin typeface="HP001 4 hàng" panose="020B0603050302020204" pitchFamily="34" charset="0"/>
              </a:rPr>
              <a:t>Ông</a:t>
            </a:r>
            <a:endParaRPr lang="en-GB" sz="2000" b="1" dirty="0">
              <a:solidFill>
                <a:srgbClr val="7030A0"/>
              </a:solidFill>
              <a:latin typeface="HP001 4 hàng" panose="020B0603050302020204" pitchFamily="34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F5B5059C-89AC-4AF4-B0BC-A2A49FA4BD89}"/>
              </a:ext>
            </a:extLst>
          </p:cNvPr>
          <p:cNvSpPr txBox="1"/>
          <p:nvPr/>
        </p:nvSpPr>
        <p:spPr>
          <a:xfrm>
            <a:off x="3711176" y="2617638"/>
            <a:ext cx="68800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err="1">
                <a:solidFill>
                  <a:srgbClr val="7030A0"/>
                </a:solidFill>
                <a:latin typeface="HP001 4 hàng" panose="020B0603050302020204" pitchFamily="34" charset="0"/>
              </a:rPr>
              <a:t>Ông</a:t>
            </a:r>
            <a:endParaRPr lang="en-GB" sz="2000" b="1" dirty="0">
              <a:solidFill>
                <a:srgbClr val="7030A0"/>
              </a:solidFill>
              <a:latin typeface="HP001 4 hàng" panose="020B0603050302020204" pitchFamily="34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F3C9CE01-CAB1-42ED-8BEE-B480D7162592}"/>
              </a:ext>
            </a:extLst>
          </p:cNvPr>
          <p:cNvSpPr txBox="1"/>
          <p:nvPr/>
        </p:nvSpPr>
        <p:spPr>
          <a:xfrm>
            <a:off x="4554003" y="2619595"/>
            <a:ext cx="68800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err="1">
                <a:solidFill>
                  <a:srgbClr val="7030A0"/>
                </a:solidFill>
                <a:latin typeface="HP001 4 hàng" panose="020B0603050302020204" pitchFamily="34" charset="0"/>
              </a:rPr>
              <a:t>Ông</a:t>
            </a:r>
            <a:endParaRPr lang="en-GB" sz="2000" b="1" dirty="0">
              <a:solidFill>
                <a:srgbClr val="7030A0"/>
              </a:solidFill>
              <a:latin typeface="HP001 4 hàng" panose="020B0603050302020204" pitchFamily="34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70B47A41-FA00-495B-8096-C74615CB558B}"/>
              </a:ext>
            </a:extLst>
          </p:cNvPr>
          <p:cNvSpPr txBox="1"/>
          <p:nvPr/>
        </p:nvSpPr>
        <p:spPr>
          <a:xfrm>
            <a:off x="5404724" y="2609088"/>
            <a:ext cx="68800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err="1">
                <a:solidFill>
                  <a:srgbClr val="7030A0"/>
                </a:solidFill>
                <a:latin typeface="HP001 4 hàng" panose="020B0603050302020204" pitchFamily="34" charset="0"/>
              </a:rPr>
              <a:t>Ông</a:t>
            </a:r>
            <a:endParaRPr lang="en-GB" sz="2000" b="1" dirty="0">
              <a:solidFill>
                <a:srgbClr val="7030A0"/>
              </a:solidFill>
              <a:latin typeface="HP001 4 hàng" panose="020B0603050302020204" pitchFamily="34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D1B46D94-A4F1-4919-9AAB-11D18E5E1FB0}"/>
              </a:ext>
            </a:extLst>
          </p:cNvPr>
          <p:cNvSpPr txBox="1"/>
          <p:nvPr/>
        </p:nvSpPr>
        <p:spPr>
          <a:xfrm>
            <a:off x="317572" y="3012657"/>
            <a:ext cx="68800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err="1">
                <a:solidFill>
                  <a:srgbClr val="7030A0"/>
                </a:solidFill>
                <a:latin typeface="HP001 4 hàng" panose="020B0603050302020204" pitchFamily="34" charset="0"/>
              </a:rPr>
              <a:t>Ông</a:t>
            </a:r>
            <a:endParaRPr lang="en-GB" sz="2000" b="1" dirty="0">
              <a:solidFill>
                <a:srgbClr val="7030A0"/>
              </a:solidFill>
              <a:latin typeface="HP001 4 hàng" panose="020B0603050302020204" pitchFamily="34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F484C33D-4913-4BB7-BEBA-29E67D941322}"/>
              </a:ext>
            </a:extLst>
          </p:cNvPr>
          <p:cNvSpPr txBox="1"/>
          <p:nvPr/>
        </p:nvSpPr>
        <p:spPr>
          <a:xfrm>
            <a:off x="1160399" y="3033492"/>
            <a:ext cx="68800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err="1">
                <a:solidFill>
                  <a:srgbClr val="7030A0"/>
                </a:solidFill>
                <a:latin typeface="HP001 4 hàng" panose="020B0603050302020204" pitchFamily="34" charset="0"/>
              </a:rPr>
              <a:t>Ông</a:t>
            </a:r>
            <a:endParaRPr lang="en-GB" sz="2000" b="1" dirty="0">
              <a:solidFill>
                <a:srgbClr val="7030A0"/>
              </a:solidFill>
              <a:latin typeface="HP001 4 hàng" panose="020B0603050302020204" pitchFamily="34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5D6541AB-8D09-4C09-9025-0A171B3916B9}"/>
              </a:ext>
            </a:extLst>
          </p:cNvPr>
          <p:cNvSpPr txBox="1"/>
          <p:nvPr/>
        </p:nvSpPr>
        <p:spPr>
          <a:xfrm>
            <a:off x="1965370" y="3033492"/>
            <a:ext cx="68800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err="1">
                <a:solidFill>
                  <a:srgbClr val="7030A0"/>
                </a:solidFill>
                <a:latin typeface="HP001 4 hàng" panose="020B0603050302020204" pitchFamily="34" charset="0"/>
              </a:rPr>
              <a:t>Ông</a:t>
            </a:r>
            <a:endParaRPr lang="en-GB" sz="2000" b="1" dirty="0">
              <a:solidFill>
                <a:srgbClr val="7030A0"/>
              </a:solidFill>
              <a:latin typeface="HP001 4 hàng" panose="020B0603050302020204" pitchFamily="34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FB6E81AE-5F46-4CA4-9F3F-0D527DB112AB}"/>
              </a:ext>
            </a:extLst>
          </p:cNvPr>
          <p:cNvSpPr txBox="1"/>
          <p:nvPr/>
        </p:nvSpPr>
        <p:spPr>
          <a:xfrm>
            <a:off x="2800350" y="3006437"/>
            <a:ext cx="68800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>
                <a:solidFill>
                  <a:srgbClr val="7030A0"/>
                </a:solidFill>
                <a:latin typeface="HP001 4 hàng" panose="020B0603050302020204" pitchFamily="34" charset="0"/>
              </a:rPr>
              <a:t>Ông</a:t>
            </a:r>
            <a:endParaRPr lang="en-GB" sz="2000" b="1">
              <a:solidFill>
                <a:srgbClr val="7030A0"/>
              </a:solidFill>
              <a:latin typeface="HP001 4 hàng" panose="020B0603050302020204" pitchFamily="34" charset="0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5FD418ED-3ABD-4BE4-BA99-F694D9495EBE}"/>
              </a:ext>
            </a:extLst>
          </p:cNvPr>
          <p:cNvSpPr txBox="1"/>
          <p:nvPr/>
        </p:nvSpPr>
        <p:spPr>
          <a:xfrm>
            <a:off x="3666915" y="3028357"/>
            <a:ext cx="68800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err="1">
                <a:solidFill>
                  <a:srgbClr val="7030A0"/>
                </a:solidFill>
                <a:latin typeface="HP001 4 hàng" panose="020B0603050302020204" pitchFamily="34" charset="0"/>
              </a:rPr>
              <a:t>Ông</a:t>
            </a:r>
            <a:endParaRPr lang="en-GB" sz="2000" b="1" dirty="0">
              <a:solidFill>
                <a:srgbClr val="7030A0"/>
              </a:solidFill>
              <a:latin typeface="HP001 4 hàng" panose="020B0603050302020204" pitchFamily="34" charset="0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844127C6-DF9B-4104-9E9B-721124583A4F}"/>
              </a:ext>
            </a:extLst>
          </p:cNvPr>
          <p:cNvSpPr txBox="1"/>
          <p:nvPr/>
        </p:nvSpPr>
        <p:spPr>
          <a:xfrm>
            <a:off x="4522703" y="3033492"/>
            <a:ext cx="68800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err="1">
                <a:solidFill>
                  <a:srgbClr val="7030A0"/>
                </a:solidFill>
                <a:latin typeface="HP001 4 hàng" panose="020B0603050302020204" pitchFamily="34" charset="0"/>
              </a:rPr>
              <a:t>Ông</a:t>
            </a:r>
            <a:endParaRPr lang="en-GB" sz="2000" b="1" dirty="0">
              <a:solidFill>
                <a:srgbClr val="7030A0"/>
              </a:solidFill>
              <a:latin typeface="HP001 4 hàng" panose="020B0603050302020204" pitchFamily="34" charset="0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2F0B68AF-ACBF-48AC-AC45-EEA7945CD1F6}"/>
              </a:ext>
            </a:extLst>
          </p:cNvPr>
          <p:cNvSpPr txBox="1"/>
          <p:nvPr/>
        </p:nvSpPr>
        <p:spPr>
          <a:xfrm>
            <a:off x="5375189" y="3027270"/>
            <a:ext cx="68800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err="1">
                <a:solidFill>
                  <a:srgbClr val="7030A0"/>
                </a:solidFill>
                <a:latin typeface="HP001 4 hàng" panose="020B0603050302020204" pitchFamily="34" charset="0"/>
              </a:rPr>
              <a:t>Ông</a:t>
            </a:r>
            <a:endParaRPr lang="en-GB" sz="2000" b="1" dirty="0">
              <a:solidFill>
                <a:srgbClr val="7030A0"/>
              </a:solidFill>
              <a:latin typeface="HP001 4 hàng" panose="020B0603050302020204" pitchFamily="34" charset="0"/>
            </a:endParaRPr>
          </a:p>
        </p:txBody>
      </p:sp>
      <p:pic>
        <p:nvPicPr>
          <p:cNvPr id="31" name="Picture 30">
            <a:extLst>
              <a:ext uri="{FF2B5EF4-FFF2-40B4-BE49-F238E27FC236}">
                <a16:creationId xmlns:a16="http://schemas.microsoft.com/office/drawing/2014/main" id="{129D3910-8FE3-49C5-B8EC-CCB02DA8EDD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28704" y="1691438"/>
            <a:ext cx="116473" cy="62119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5353F1F5-8E19-4BDD-9F82-2149F70EC3A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04363" y="1699012"/>
            <a:ext cx="88074" cy="46973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9F5C9950-FA1B-4E2E-A77F-567AADC1DE4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51623" y="1691438"/>
            <a:ext cx="88074" cy="46973"/>
          </a:xfrm>
          <a:prstGeom prst="rect">
            <a:avLst/>
          </a:prstGeom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id="{EA98BDB3-3E60-40A4-8965-1F7EBA53AA7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18305" y="1691438"/>
            <a:ext cx="88074" cy="46973"/>
          </a:xfrm>
          <a:prstGeom prst="rect">
            <a:avLst/>
          </a:prstGeom>
        </p:spPr>
      </p:pic>
      <p:pic>
        <p:nvPicPr>
          <p:cNvPr id="35" name="Picture 34">
            <a:extLst>
              <a:ext uri="{FF2B5EF4-FFF2-40B4-BE49-F238E27FC236}">
                <a16:creationId xmlns:a16="http://schemas.microsoft.com/office/drawing/2014/main" id="{43993790-01C2-4599-8BA5-8C8891BAFFB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56330" y="1699679"/>
            <a:ext cx="88074" cy="46973"/>
          </a:xfrm>
          <a:prstGeom prst="rect">
            <a:avLst/>
          </a:prstGeom>
        </p:spPr>
      </p:pic>
      <p:pic>
        <p:nvPicPr>
          <p:cNvPr id="36" name="Picture 35">
            <a:extLst>
              <a:ext uri="{FF2B5EF4-FFF2-40B4-BE49-F238E27FC236}">
                <a16:creationId xmlns:a16="http://schemas.microsoft.com/office/drawing/2014/main" id="{FA60AB70-0C36-4276-B768-2D63C36027E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36016" y="1699012"/>
            <a:ext cx="88074" cy="46973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:a16="http://schemas.microsoft.com/office/drawing/2014/main" id="{5C0C46AF-C7D0-4590-9C53-3C262E298EF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9700" y="2097305"/>
            <a:ext cx="116473" cy="62119"/>
          </a:xfrm>
          <a:prstGeom prst="rect">
            <a:avLst/>
          </a:prstGeom>
        </p:spPr>
      </p:pic>
      <p:pic>
        <p:nvPicPr>
          <p:cNvPr id="38" name="Picture 37">
            <a:extLst>
              <a:ext uri="{FF2B5EF4-FFF2-40B4-BE49-F238E27FC236}">
                <a16:creationId xmlns:a16="http://schemas.microsoft.com/office/drawing/2014/main" id="{D789876B-C915-4816-BA54-A39CE67BF1C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66935" y="2104877"/>
            <a:ext cx="88074" cy="46973"/>
          </a:xfrm>
          <a:prstGeom prst="rect">
            <a:avLst/>
          </a:prstGeom>
        </p:spPr>
      </p:pic>
      <p:pic>
        <p:nvPicPr>
          <p:cNvPr id="39" name="Picture 38">
            <a:extLst>
              <a:ext uri="{FF2B5EF4-FFF2-40B4-BE49-F238E27FC236}">
                <a16:creationId xmlns:a16="http://schemas.microsoft.com/office/drawing/2014/main" id="{80A78B37-5FF3-411B-82DB-408772C349F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04363" y="2128086"/>
            <a:ext cx="88074" cy="46973"/>
          </a:xfrm>
          <a:prstGeom prst="rect">
            <a:avLst/>
          </a:prstGeom>
        </p:spPr>
      </p:pic>
      <p:pic>
        <p:nvPicPr>
          <p:cNvPr id="40" name="Picture 39">
            <a:extLst>
              <a:ext uri="{FF2B5EF4-FFF2-40B4-BE49-F238E27FC236}">
                <a16:creationId xmlns:a16="http://schemas.microsoft.com/office/drawing/2014/main" id="{DCEB25DF-5121-4E55-ADBF-9CDC163CED8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49364" y="2104877"/>
            <a:ext cx="88074" cy="46973"/>
          </a:xfrm>
          <a:prstGeom prst="rect">
            <a:avLst/>
          </a:prstGeom>
        </p:spPr>
      </p:pic>
      <p:pic>
        <p:nvPicPr>
          <p:cNvPr id="41" name="Picture 40">
            <a:extLst>
              <a:ext uri="{FF2B5EF4-FFF2-40B4-BE49-F238E27FC236}">
                <a16:creationId xmlns:a16="http://schemas.microsoft.com/office/drawing/2014/main" id="{C89CEF0B-A472-4519-BE54-04830016206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20610" y="2113055"/>
            <a:ext cx="88074" cy="46973"/>
          </a:xfrm>
          <a:prstGeom prst="rect">
            <a:avLst/>
          </a:prstGeom>
        </p:spPr>
      </p:pic>
      <p:pic>
        <p:nvPicPr>
          <p:cNvPr id="42" name="Picture 41">
            <a:extLst>
              <a:ext uri="{FF2B5EF4-FFF2-40B4-BE49-F238E27FC236}">
                <a16:creationId xmlns:a16="http://schemas.microsoft.com/office/drawing/2014/main" id="{99AEF988-3ED9-4616-BA11-2EE42D38DF9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99134" y="2112262"/>
            <a:ext cx="88074" cy="46973"/>
          </a:xfrm>
          <a:prstGeom prst="rect">
            <a:avLst/>
          </a:prstGeom>
        </p:spPr>
      </p:pic>
      <p:pic>
        <p:nvPicPr>
          <p:cNvPr id="43" name="Picture 42">
            <a:extLst>
              <a:ext uri="{FF2B5EF4-FFF2-40B4-BE49-F238E27FC236}">
                <a16:creationId xmlns:a16="http://schemas.microsoft.com/office/drawing/2014/main" id="{A87A9BEF-FD55-4301-B05B-25BA2CABDDC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20711" y="2112262"/>
            <a:ext cx="88074" cy="46973"/>
          </a:xfrm>
          <a:prstGeom prst="rect">
            <a:avLst/>
          </a:prstGeom>
        </p:spPr>
      </p:pic>
      <p:pic>
        <p:nvPicPr>
          <p:cNvPr id="44" name="Picture 43">
            <a:extLst>
              <a:ext uri="{FF2B5EF4-FFF2-40B4-BE49-F238E27FC236}">
                <a16:creationId xmlns:a16="http://schemas.microsoft.com/office/drawing/2014/main" id="{85762DE9-C48E-4292-982B-81103CF3BEE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2240" y="2537714"/>
            <a:ext cx="88074" cy="46973"/>
          </a:xfrm>
          <a:prstGeom prst="rect">
            <a:avLst/>
          </a:prstGeom>
        </p:spPr>
      </p:pic>
      <p:pic>
        <p:nvPicPr>
          <p:cNvPr id="45" name="Picture 44">
            <a:extLst>
              <a:ext uri="{FF2B5EF4-FFF2-40B4-BE49-F238E27FC236}">
                <a16:creationId xmlns:a16="http://schemas.microsoft.com/office/drawing/2014/main" id="{2B39B4EF-E926-4294-AA74-CCDE45CE0BB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19668" y="2560923"/>
            <a:ext cx="88074" cy="46973"/>
          </a:xfrm>
          <a:prstGeom prst="rect">
            <a:avLst/>
          </a:prstGeom>
        </p:spPr>
      </p:pic>
      <p:pic>
        <p:nvPicPr>
          <p:cNvPr id="46" name="Picture 45">
            <a:extLst>
              <a:ext uri="{FF2B5EF4-FFF2-40B4-BE49-F238E27FC236}">
                <a16:creationId xmlns:a16="http://schemas.microsoft.com/office/drawing/2014/main" id="{27F230A6-9EC3-4109-9855-9621E44D518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08044" y="2521612"/>
            <a:ext cx="88074" cy="46973"/>
          </a:xfrm>
          <a:prstGeom prst="rect">
            <a:avLst/>
          </a:prstGeom>
        </p:spPr>
      </p:pic>
      <p:pic>
        <p:nvPicPr>
          <p:cNvPr id="47" name="Picture 46">
            <a:extLst>
              <a:ext uri="{FF2B5EF4-FFF2-40B4-BE49-F238E27FC236}">
                <a16:creationId xmlns:a16="http://schemas.microsoft.com/office/drawing/2014/main" id="{DAEC0B3F-331B-4DC4-99C5-B70FA4C0724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77549" y="2531178"/>
            <a:ext cx="88074" cy="46973"/>
          </a:xfrm>
          <a:prstGeom prst="rect">
            <a:avLst/>
          </a:prstGeom>
        </p:spPr>
      </p:pic>
      <p:pic>
        <p:nvPicPr>
          <p:cNvPr id="48" name="Picture 47">
            <a:extLst>
              <a:ext uri="{FF2B5EF4-FFF2-40B4-BE49-F238E27FC236}">
                <a16:creationId xmlns:a16="http://schemas.microsoft.com/office/drawing/2014/main" id="{72C3007D-8C83-4E51-8363-82CC12DA9B3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14439" y="2545099"/>
            <a:ext cx="88074" cy="46973"/>
          </a:xfrm>
          <a:prstGeom prst="rect">
            <a:avLst/>
          </a:prstGeom>
        </p:spPr>
      </p:pic>
      <p:pic>
        <p:nvPicPr>
          <p:cNvPr id="49" name="Picture 48">
            <a:extLst>
              <a:ext uri="{FF2B5EF4-FFF2-40B4-BE49-F238E27FC236}">
                <a16:creationId xmlns:a16="http://schemas.microsoft.com/office/drawing/2014/main" id="{996F6B13-9442-4202-BFC2-668456D0E90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64748" y="2523774"/>
            <a:ext cx="88074" cy="46973"/>
          </a:xfrm>
          <a:prstGeom prst="rect">
            <a:avLst/>
          </a:prstGeom>
        </p:spPr>
      </p:pic>
      <p:pic>
        <p:nvPicPr>
          <p:cNvPr id="50" name="Picture 49">
            <a:extLst>
              <a:ext uri="{FF2B5EF4-FFF2-40B4-BE49-F238E27FC236}">
                <a16:creationId xmlns:a16="http://schemas.microsoft.com/office/drawing/2014/main" id="{B21521DE-61D2-41D6-8BB8-24655338E24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4180" y="2928058"/>
            <a:ext cx="88074" cy="46973"/>
          </a:xfrm>
          <a:prstGeom prst="rect">
            <a:avLst/>
          </a:prstGeom>
        </p:spPr>
      </p:pic>
      <p:pic>
        <p:nvPicPr>
          <p:cNvPr id="51" name="Picture 50">
            <a:extLst>
              <a:ext uri="{FF2B5EF4-FFF2-40B4-BE49-F238E27FC236}">
                <a16:creationId xmlns:a16="http://schemas.microsoft.com/office/drawing/2014/main" id="{64933D81-B795-4C0F-A539-39B890289EB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11608" y="2951267"/>
            <a:ext cx="88074" cy="46973"/>
          </a:xfrm>
          <a:prstGeom prst="rect">
            <a:avLst/>
          </a:prstGeom>
        </p:spPr>
      </p:pic>
      <p:pic>
        <p:nvPicPr>
          <p:cNvPr id="52" name="Picture 51">
            <a:extLst>
              <a:ext uri="{FF2B5EF4-FFF2-40B4-BE49-F238E27FC236}">
                <a16:creationId xmlns:a16="http://schemas.microsoft.com/office/drawing/2014/main" id="{42BC4F20-19F2-49C0-A352-F436A2A1780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25531" y="2954901"/>
            <a:ext cx="88074" cy="46973"/>
          </a:xfrm>
          <a:prstGeom prst="rect">
            <a:avLst/>
          </a:prstGeom>
        </p:spPr>
      </p:pic>
      <p:pic>
        <p:nvPicPr>
          <p:cNvPr id="53" name="Picture 52">
            <a:extLst>
              <a:ext uri="{FF2B5EF4-FFF2-40B4-BE49-F238E27FC236}">
                <a16:creationId xmlns:a16="http://schemas.microsoft.com/office/drawing/2014/main" id="{C121DD1A-C80D-435C-8D4B-21542182AC1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64125" y="2921722"/>
            <a:ext cx="88074" cy="46973"/>
          </a:xfrm>
          <a:prstGeom prst="rect">
            <a:avLst/>
          </a:prstGeom>
        </p:spPr>
      </p:pic>
      <p:pic>
        <p:nvPicPr>
          <p:cNvPr id="54" name="Picture 53">
            <a:extLst>
              <a:ext uri="{FF2B5EF4-FFF2-40B4-BE49-F238E27FC236}">
                <a16:creationId xmlns:a16="http://schemas.microsoft.com/office/drawing/2014/main" id="{00E4CE86-87F7-49B7-A000-6FF432A6EE0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16698" y="2949774"/>
            <a:ext cx="88074" cy="46973"/>
          </a:xfrm>
          <a:prstGeom prst="rect">
            <a:avLst/>
          </a:prstGeom>
        </p:spPr>
      </p:pic>
      <p:pic>
        <p:nvPicPr>
          <p:cNvPr id="55" name="Picture 54">
            <a:extLst>
              <a:ext uri="{FF2B5EF4-FFF2-40B4-BE49-F238E27FC236}">
                <a16:creationId xmlns:a16="http://schemas.microsoft.com/office/drawing/2014/main" id="{8B901587-054E-4116-9EB3-BF12884A39F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70402" y="2949774"/>
            <a:ext cx="88074" cy="46973"/>
          </a:xfrm>
          <a:prstGeom prst="rect">
            <a:avLst/>
          </a:prstGeom>
        </p:spPr>
      </p:pic>
      <p:pic>
        <p:nvPicPr>
          <p:cNvPr id="56" name="Picture 55">
            <a:extLst>
              <a:ext uri="{FF2B5EF4-FFF2-40B4-BE49-F238E27FC236}">
                <a16:creationId xmlns:a16="http://schemas.microsoft.com/office/drawing/2014/main" id="{5797BF70-8A62-4FE3-87EE-80AAB215919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20711" y="2949774"/>
            <a:ext cx="88074" cy="469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06844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8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4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0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6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8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8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90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9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96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9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8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2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4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0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1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4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6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7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0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3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6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8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9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4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2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44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4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0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1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4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6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7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0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2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/>
      <p:bldP spid="20" grpId="0"/>
      <p:bldP spid="21" grpId="0"/>
      <p:bldP spid="22" grpId="0"/>
      <p:bldP spid="23" grpId="0"/>
      <p:bldP spid="24" grpId="0"/>
      <p:bldP spid="25" grpId="0"/>
      <p:bldP spid="26" grpId="0"/>
      <p:bldP spid="27" grpId="0"/>
      <p:bldP spid="28" grpId="0"/>
      <p:bldP spid="2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8A661E4-C28C-428B-A9D9-C6E8FF8D95D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1515" y="710353"/>
            <a:ext cx="5474970" cy="169164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139DB19C-EA00-4823-8D36-4EE8F771B8F1}"/>
              </a:ext>
            </a:extLst>
          </p:cNvPr>
          <p:cNvSpPr txBox="1"/>
          <p:nvPr/>
        </p:nvSpPr>
        <p:spPr>
          <a:xfrm>
            <a:off x="622424" y="1321828"/>
            <a:ext cx="40581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>
                <a:solidFill>
                  <a:srgbClr val="7030A0"/>
                </a:solidFill>
                <a:latin typeface="HP001 4 hàng" panose="020B0603050302020204" pitchFamily="34" charset="0"/>
              </a:rPr>
              <a:t>Ông bà sum vầy cùng con cháu.</a:t>
            </a:r>
            <a:endParaRPr lang="en-GB" sz="1800" b="1">
              <a:solidFill>
                <a:srgbClr val="7030A0"/>
              </a:solidFill>
              <a:latin typeface="HP001 4 hàng" panose="020B0603050302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16DBBFE-D839-4C0A-92EE-B0946A9DCAD1}"/>
              </a:ext>
            </a:extLst>
          </p:cNvPr>
          <p:cNvSpPr txBox="1"/>
          <p:nvPr/>
        </p:nvSpPr>
        <p:spPr>
          <a:xfrm>
            <a:off x="622424" y="1729409"/>
            <a:ext cx="40581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dirty="0" err="1">
                <a:solidFill>
                  <a:srgbClr val="7030A0"/>
                </a:solidFill>
                <a:latin typeface="HP001 4 hàng" panose="020B0603050302020204" pitchFamily="34" charset="0"/>
              </a:rPr>
              <a:t>Ông</a:t>
            </a:r>
            <a:r>
              <a:rPr lang="en-US" sz="1800" b="1" dirty="0">
                <a:solidFill>
                  <a:srgbClr val="7030A0"/>
                </a:solidFill>
                <a:latin typeface="HP001 4 hàng" panose="020B0603050302020204" pitchFamily="34" charset="0"/>
              </a:rPr>
              <a:t> </a:t>
            </a:r>
            <a:r>
              <a:rPr lang="en-US" sz="1800" b="1" dirty="0" err="1">
                <a:solidFill>
                  <a:srgbClr val="7030A0"/>
                </a:solidFill>
                <a:latin typeface="HP001 4 hàng" panose="020B0603050302020204" pitchFamily="34" charset="0"/>
              </a:rPr>
              <a:t>bà</a:t>
            </a:r>
            <a:r>
              <a:rPr lang="en-US" sz="1800" b="1" dirty="0">
                <a:solidFill>
                  <a:srgbClr val="7030A0"/>
                </a:solidFill>
                <a:latin typeface="HP001 4 hàng" panose="020B0603050302020204" pitchFamily="34" charset="0"/>
              </a:rPr>
              <a:t> sum </a:t>
            </a:r>
            <a:r>
              <a:rPr lang="en-US" sz="1800" b="1" dirty="0" err="1">
                <a:solidFill>
                  <a:srgbClr val="7030A0"/>
                </a:solidFill>
                <a:latin typeface="HP001 4 hàng" panose="020B0603050302020204" pitchFamily="34" charset="0"/>
              </a:rPr>
              <a:t>vầy</a:t>
            </a:r>
            <a:r>
              <a:rPr lang="en-US" sz="1800" b="1" dirty="0">
                <a:solidFill>
                  <a:srgbClr val="7030A0"/>
                </a:solidFill>
                <a:latin typeface="HP001 4 hàng" panose="020B0603050302020204" pitchFamily="34" charset="0"/>
              </a:rPr>
              <a:t> </a:t>
            </a:r>
            <a:r>
              <a:rPr lang="en-US" sz="1800" b="1" dirty="0" err="1">
                <a:solidFill>
                  <a:srgbClr val="7030A0"/>
                </a:solidFill>
                <a:latin typeface="HP001 4 hàng" panose="020B0603050302020204" pitchFamily="34" charset="0"/>
              </a:rPr>
              <a:t>cùng</a:t>
            </a:r>
            <a:r>
              <a:rPr lang="en-US" sz="1800" b="1" dirty="0">
                <a:solidFill>
                  <a:srgbClr val="7030A0"/>
                </a:solidFill>
                <a:latin typeface="HP001 4 hàng" panose="020B0603050302020204" pitchFamily="34" charset="0"/>
              </a:rPr>
              <a:t> con </a:t>
            </a:r>
            <a:r>
              <a:rPr lang="en-US" sz="1800" b="1" dirty="0" err="1">
                <a:solidFill>
                  <a:srgbClr val="7030A0"/>
                </a:solidFill>
                <a:latin typeface="HP001 4 hàng" panose="020B0603050302020204" pitchFamily="34" charset="0"/>
              </a:rPr>
              <a:t>cháu</a:t>
            </a:r>
            <a:r>
              <a:rPr lang="en-US" sz="1800" b="1" dirty="0">
                <a:solidFill>
                  <a:srgbClr val="7030A0"/>
                </a:solidFill>
                <a:latin typeface="HP001 4 hàng" panose="020B0603050302020204" pitchFamily="34" charset="0"/>
              </a:rPr>
              <a:t>.</a:t>
            </a:r>
            <a:endParaRPr lang="en-GB" sz="1800" b="1" dirty="0">
              <a:solidFill>
                <a:srgbClr val="7030A0"/>
              </a:solidFill>
              <a:latin typeface="HP001 4 hàng" panose="020B0603050302020204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D48578E-9E82-4019-BC98-86049180B84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1525" y="1255730"/>
            <a:ext cx="88074" cy="4697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99C7E57B-BFFD-44AE-9414-A18F5BC5121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1525" y="1659678"/>
            <a:ext cx="88074" cy="469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7314948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_PERSONNUM" val="100"/>
  <p:tag name="ARS_PPT_DBNAME" val="Bai29.Canhcuanhoba[20210602101707263].mdb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heme/theme1.xml><?xml version="1.0" encoding="utf-8"?>
<a:theme xmlns:a="http://schemas.openxmlformats.org/drawingml/2006/main" name="Doodle Sketchbook by Slidesgo">
  <a:themeElements>
    <a:clrScheme name="Simple Light">
      <a:dk1>
        <a:srgbClr val="213054"/>
      </a:dk1>
      <a:lt1>
        <a:srgbClr val="BAE5E4"/>
      </a:lt1>
      <a:dk2>
        <a:srgbClr val="A889CC"/>
      </a:dk2>
      <a:lt2>
        <a:srgbClr val="FC7D77"/>
      </a:lt2>
      <a:accent1>
        <a:srgbClr val="FFAB40"/>
      </a:accent1>
      <a:accent2>
        <a:srgbClr val="FFFFFF"/>
      </a:accent2>
      <a:accent3>
        <a:srgbClr val="213054"/>
      </a:accent3>
      <a:accent4>
        <a:srgbClr val="BAE5E4"/>
      </a:accent4>
      <a:accent5>
        <a:srgbClr val="A889CC"/>
      </a:accent5>
      <a:accent6>
        <a:srgbClr val="FC7D77"/>
      </a:accent6>
      <a:hlink>
        <a:srgbClr val="213054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3704</TotalTime>
  <Words>235</Words>
  <Application>Microsoft Office PowerPoint</Application>
  <PresentationFormat>Custom</PresentationFormat>
  <Paragraphs>59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10</vt:i4>
      </vt:variant>
    </vt:vector>
  </HeadingPairs>
  <TitlesOfParts>
    <vt:vector size="26" baseType="lpstr">
      <vt:lpstr>Calibri Light</vt:lpstr>
      <vt:lpstr>思源黑体 CN Bold</vt:lpstr>
      <vt:lpstr>Times New Roman</vt:lpstr>
      <vt:lpstr>UTM Avo</vt:lpstr>
      <vt:lpstr>Calibri</vt:lpstr>
      <vt:lpstr>HP001 4 hàng</vt:lpstr>
      <vt:lpstr>Arial</vt:lpstr>
      <vt:lpstr>Kalam</vt:lpstr>
      <vt:lpstr>HP001 5 hàng</vt:lpstr>
      <vt:lpstr>Arial-Rounded</vt:lpstr>
      <vt:lpstr>UTM Cookies</vt:lpstr>
      <vt:lpstr>字魂17号-萌趣果冻体</vt:lpstr>
      <vt:lpstr>HP001</vt:lpstr>
      <vt:lpstr>Montserrat</vt:lpstr>
      <vt:lpstr>Doodle Sketchbook by Slidesgo</vt:lpstr>
      <vt:lpstr>Custom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L.U</dc:creator>
  <cp:lastModifiedBy>Admin</cp:lastModifiedBy>
  <cp:revision>217</cp:revision>
  <dcterms:modified xsi:type="dcterms:W3CDTF">2025-12-22T02:25:25Z</dcterms:modified>
</cp:coreProperties>
</file>