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notesSlides/notesSlide7.xml" ContentType="application/vnd.openxmlformats-officedocument.presentationml.notesSlide+xml"/>
  <Override PartName="/ppt/tags/tag5.xml" ContentType="application/vnd.openxmlformats-officedocument.presentationml.tags+xml"/>
  <Override PartName="/ppt/notesSlides/notesSlide8.xml" ContentType="application/vnd.openxmlformats-officedocument.presentationml.notesSlide+xml"/>
  <Override PartName="/ppt/tags/tag6.xml" ContentType="application/vnd.openxmlformats-officedocument.presentationml.tags+xml"/>
  <Override PartName="/ppt/notesSlides/notesSlide9.xml" ContentType="application/vnd.openxmlformats-officedocument.presentationml.notesSlide+xml"/>
  <Override PartName="/ppt/tags/tag7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8.xml" ContentType="application/vnd.openxmlformats-officedocument.presentationml.tags+xml"/>
  <Override PartName="/ppt/notesSlides/notesSlide15.xml" ContentType="application/vnd.openxmlformats-officedocument.presentationml.notesSlide+xml"/>
  <Override PartName="/ppt/tags/tag9.xml" ContentType="application/vnd.openxmlformats-officedocument.presentationml.tags+xml"/>
  <Override PartName="/ppt/notesSlides/notesSlide16.xml" ContentType="application/vnd.openxmlformats-officedocument.presentationml.notesSlide+xml"/>
  <Override PartName="/ppt/tags/tag10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26"/>
  </p:notesMasterIdLst>
  <p:sldIdLst>
    <p:sldId id="325" r:id="rId2"/>
    <p:sldId id="2007577117" r:id="rId3"/>
    <p:sldId id="326" r:id="rId4"/>
    <p:sldId id="327" r:id="rId5"/>
    <p:sldId id="328" r:id="rId6"/>
    <p:sldId id="516" r:id="rId7"/>
    <p:sldId id="2007577100" r:id="rId8"/>
    <p:sldId id="331" r:id="rId9"/>
    <p:sldId id="332" r:id="rId10"/>
    <p:sldId id="333" r:id="rId11"/>
    <p:sldId id="334" r:id="rId12"/>
    <p:sldId id="335" r:id="rId13"/>
    <p:sldId id="316" r:id="rId14"/>
    <p:sldId id="313" r:id="rId15"/>
    <p:sldId id="2007577107" r:id="rId16"/>
    <p:sldId id="318" r:id="rId17"/>
    <p:sldId id="338" r:id="rId18"/>
    <p:sldId id="337" r:id="rId19"/>
    <p:sldId id="340" r:id="rId20"/>
    <p:sldId id="521" r:id="rId21"/>
    <p:sldId id="2007577113" r:id="rId22"/>
    <p:sldId id="2007577115" r:id="rId23"/>
    <p:sldId id="286" r:id="rId24"/>
    <p:sldId id="2007577114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3300"/>
    <a:srgbClr val="FF6600"/>
    <a:srgbClr val="FDF1E9"/>
    <a:srgbClr val="FFFFCC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62" autoAdjust="0"/>
    <p:restoredTop sz="72709" autoAdjust="0"/>
  </p:normalViewPr>
  <p:slideViewPr>
    <p:cSldViewPr snapToGrid="0">
      <p:cViewPr varScale="1">
        <p:scale>
          <a:sx n="66" d="100"/>
          <a:sy n="66" d="100"/>
        </p:scale>
        <p:origin x="221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E4A473-2BDC-4691-9B18-DA7ACC441C8A}" type="datetimeFigureOut">
              <a:rPr lang="en-US" smtClean="0"/>
              <a:t>22/12/2025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A38487-C24C-4966-9DA1-EB22F3644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588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9136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6972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6568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9934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0427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Câu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thơ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nào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trong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bài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nói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về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tình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của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cháu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đối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với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bà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khi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về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nhà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mới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hãy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đọc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thầm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kt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để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TLCH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này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=&gt; HSTL =&gt;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chốt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đ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án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+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Nhớ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bà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khôn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nguôi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nhớ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dứt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ra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được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nhớ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rất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nhiều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k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thể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ngừng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suy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nghĩ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về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bà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Nên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khi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đọc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dòng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thơ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cuối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đọc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giọng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nhẹ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nhàng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tình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cảm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1565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5428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Bây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giờ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chúng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mình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cùng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luyện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đọc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lại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nhé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!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+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Gọi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1-2 HS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đọc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bài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4341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6103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3151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597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8384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7124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4198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0130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9176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3257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5110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7427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22/12/2025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666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22/12/2025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46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22/12/2025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1925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with Caption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7">
            <a:extLst>
              <a:ext uri="{FF2B5EF4-FFF2-40B4-BE49-F238E27FC236}">
                <a16:creationId xmlns:a16="http://schemas.microsoft.com/office/drawing/2014/main" id="{F00510D4-679A-4B44-AFFD-FD1FF3551A62}"/>
              </a:ext>
            </a:extLst>
          </p:cNvPr>
          <p:cNvSpPr/>
          <p:nvPr userDrawn="1"/>
        </p:nvSpPr>
        <p:spPr>
          <a:xfrm>
            <a:off x="210595" y="1122218"/>
            <a:ext cx="8790530" cy="5564332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2B9509B-2605-49B8-82AA-4026BF3B536B}"/>
              </a:ext>
            </a:extLst>
          </p:cNvPr>
          <p:cNvGrpSpPr/>
          <p:nvPr userDrawn="1"/>
        </p:nvGrpSpPr>
        <p:grpSpPr>
          <a:xfrm>
            <a:off x="282787" y="255821"/>
            <a:ext cx="1977886" cy="2062663"/>
            <a:chOff x="237072" y="234585"/>
            <a:chExt cx="1448294" cy="1448294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7E9B5808-68F7-4A14-A759-6246698FF09F}"/>
                </a:ext>
              </a:extLst>
            </p:cNvPr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DD9337EE-9449-4FAF-8ADB-03892A796D0C}"/>
                </a:ext>
              </a:extLst>
            </p:cNvPr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229F8EB-2732-4CE9-8470-DB69792CAA1E}"/>
                </a:ext>
              </a:extLst>
            </p:cNvPr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 cap="flat" cmpd="sng" algn="ctr">
              <a:solidFill>
                <a:srgbClr val="BAE5E4">
                  <a:lumMod val="25000"/>
                </a:srgb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98331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mparison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4385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userDrawn="1">
  <p:cSld name="1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311911" y="258926"/>
            <a:ext cx="8539315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294376" y="1774826"/>
            <a:ext cx="8582414" cy="4803328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377050" y="341097"/>
            <a:ext cx="1931059" cy="1931059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73033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22/12/2025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814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22/12/2025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686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22/12/2025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23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22/12/2025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419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22/12/2025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167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22/12/2025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525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22/12/2025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688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22/12/2025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587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C6F32-809B-4A83-821D-D07C0E8E5FD3}" type="datetimeFigureOut">
              <a:rPr lang="en-US" smtClean="0"/>
              <a:t>22/12/2025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109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60" r:id="rId13"/>
    <p:sldLayoutId id="2147483675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5" Type="http://schemas.openxmlformats.org/officeDocument/2006/relationships/image" Target="../media/image15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microsoft.com/office/2007/relationships/hdphoto" Target="../media/hdphoto2.wdp"/><Relationship Id="rId5" Type="http://schemas.openxmlformats.org/officeDocument/2006/relationships/image" Target="../media/image16.png"/><Relationship Id="rId10" Type="http://schemas.openxmlformats.org/officeDocument/2006/relationships/image" Target="../media/image15.png"/><Relationship Id="rId4" Type="http://schemas.openxmlformats.org/officeDocument/2006/relationships/image" Target="../media/image11.png"/><Relationship Id="rId9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microsoft.com/office/2007/relationships/hdphoto" Target="../media/hdphoto2.wdp"/><Relationship Id="rId5" Type="http://schemas.openxmlformats.org/officeDocument/2006/relationships/image" Target="../media/image16.png"/><Relationship Id="rId10" Type="http://schemas.openxmlformats.org/officeDocument/2006/relationships/image" Target="../media/image15.png"/><Relationship Id="rId4" Type="http://schemas.openxmlformats.org/officeDocument/2006/relationships/image" Target="../media/image11.png"/><Relationship Id="rId9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9.jpe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8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microsoft.com/office/2007/relationships/hdphoto" Target="../media/hdphoto1.wdp"/><Relationship Id="rId5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Google Shape;88;p1"/>
          <p:cNvSpPr txBox="1"/>
          <p:nvPr/>
        </p:nvSpPr>
        <p:spPr>
          <a:xfrm>
            <a:off x="996380" y="2354864"/>
            <a:ext cx="7151239" cy="1423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7" tIns="34274" rIns="68567" bIns="34274" anchor="t" anchorCtr="0">
            <a:spAutoFit/>
          </a:bodyPr>
          <a:lstStyle/>
          <a:p>
            <a:pPr algn="ctr"/>
            <a:r>
              <a:rPr lang="en-US" sz="4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CHÀO MỪNG CÁC </a:t>
            </a:r>
            <a:r>
              <a:rPr lang="en-US" sz="4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 ĐẾN VỚI TIẾT HỌC</a:t>
            </a:r>
            <a:endParaRPr sz="44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10244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 override="childStyle"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84CC416E-91DD-4A0A-87BF-97290EF5A8CF}"/>
              </a:ext>
            </a:extLst>
          </p:cNvPr>
          <p:cNvSpPr txBox="1"/>
          <p:nvPr/>
        </p:nvSpPr>
        <p:spPr>
          <a:xfrm>
            <a:off x="2371123" y="483443"/>
            <a:ext cx="5526661" cy="3101214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indent="272143">
              <a:lnSpc>
                <a:spcPct val="150000"/>
              </a:lnSpc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Nay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72143">
              <a:lnSpc>
                <a:spcPct val="150000"/>
              </a:lnSpc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Bao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ô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72143">
              <a:lnSpc>
                <a:spcPct val="150000"/>
              </a:lnSpc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72143">
              <a:lnSpc>
                <a:spcPct val="150000"/>
              </a:lnSpc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nguôi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8E3B7840-AF9B-4062-8CD1-62550D10F5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5123" y="838043"/>
            <a:ext cx="512000" cy="384000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 flipH="1">
            <a:off x="6497526" y="808242"/>
            <a:ext cx="48127" cy="38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6556915" y="1664573"/>
            <a:ext cx="48127" cy="38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6264916" y="2323105"/>
            <a:ext cx="48127" cy="38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/>
        </p:nvGrpSpPr>
        <p:grpSpPr>
          <a:xfrm>
            <a:off x="6797546" y="3045000"/>
            <a:ext cx="112295" cy="384000"/>
            <a:chOff x="8369969" y="3679716"/>
            <a:chExt cx="112295" cy="384000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8369969" y="3679716"/>
              <a:ext cx="48127" cy="384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8434137" y="3679716"/>
              <a:ext cx="48127" cy="384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1233448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3DB0D57-E4C1-4E80-8664-1A0205E2CF88}"/>
              </a:ext>
            </a:extLst>
          </p:cNvPr>
          <p:cNvSpPr txBox="1"/>
          <p:nvPr/>
        </p:nvSpPr>
        <p:spPr>
          <a:xfrm>
            <a:off x="372876" y="1185729"/>
            <a:ext cx="3969160" cy="2454884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indent="272143">
              <a:lnSpc>
                <a:spcPct val="150000"/>
              </a:lnSpc>
            </a:pP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endParaRPr lang="en-US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72143">
              <a:lnSpc>
                <a:spcPct val="150000"/>
              </a:lnSpc>
            </a:pP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then</a:t>
            </a:r>
          </a:p>
          <a:p>
            <a:pPr indent="272143">
              <a:lnSpc>
                <a:spcPct val="150000"/>
              </a:lnSpc>
            </a:pP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cài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then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endParaRPr lang="en-US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72143">
              <a:lnSpc>
                <a:spcPct val="150000"/>
              </a:lnSpc>
            </a:pP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then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endParaRPr lang="en-US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D0F22DC-6D72-483F-8FD5-D3D31A098AA8}"/>
              </a:ext>
            </a:extLst>
          </p:cNvPr>
          <p:cNvGrpSpPr/>
          <p:nvPr/>
        </p:nvGrpSpPr>
        <p:grpSpPr>
          <a:xfrm>
            <a:off x="565522" y="551764"/>
            <a:ext cx="1791934" cy="579968"/>
            <a:chOff x="635794" y="-27896"/>
            <a:chExt cx="1007963" cy="434976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FCF2103-78A6-4FBE-95ED-601E4DFDD877}"/>
                </a:ext>
              </a:extLst>
            </p:cNvPr>
            <p:cNvSpPr txBox="1"/>
            <p:nvPr/>
          </p:nvSpPr>
          <p:spPr>
            <a:xfrm>
              <a:off x="830172" y="-27896"/>
              <a:ext cx="813585" cy="4349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400" b="1" dirty="0">
                  <a:solidFill>
                    <a:srgbClr val="17479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ĐỌC</a:t>
              </a:r>
              <a:endParaRPr lang="en-US" sz="2400" b="1" dirty="0">
                <a:solidFill>
                  <a:srgbClr val="17479D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D6FFFDF-1D49-4D68-AD91-28FE9681F5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14286"/>
              <a:ext cx="388756" cy="350612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9DC896DB-F00F-4B35-AA0E-25BACE8F3BB7}"/>
              </a:ext>
            </a:extLst>
          </p:cNvPr>
          <p:cNvSpPr txBox="1"/>
          <p:nvPr/>
        </p:nvSpPr>
        <p:spPr>
          <a:xfrm>
            <a:off x="1923261" y="258474"/>
            <a:ext cx="5534809" cy="729091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 CỬA NHỚ BÀ</a:t>
            </a:r>
            <a:endParaRPr lang="en-US" sz="2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619362C-DFB4-4237-BF08-C7A9AF75B2DA}"/>
              </a:ext>
            </a:extLst>
          </p:cNvPr>
          <p:cNvSpPr txBox="1"/>
          <p:nvPr/>
        </p:nvSpPr>
        <p:spPr>
          <a:xfrm>
            <a:off x="4690665" y="1185729"/>
            <a:ext cx="5526661" cy="2454884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indent="272143">
              <a:lnSpc>
                <a:spcPct val="150000"/>
              </a:lnSpc>
            </a:pP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endParaRPr lang="en-US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72143">
              <a:lnSpc>
                <a:spcPct val="150000"/>
              </a:lnSpc>
            </a:pP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lưng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còng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cắm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cúi</a:t>
            </a:r>
            <a:endParaRPr lang="en-US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72143">
              <a:lnSpc>
                <a:spcPct val="150000"/>
              </a:lnSpc>
            </a:pP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cài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then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endParaRPr lang="en-US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72143">
              <a:lnSpc>
                <a:spcPct val="150000"/>
              </a:lnSpc>
            </a:pP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cài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then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4CC416E-91DD-4A0A-87BF-97290EF5A8CF}"/>
              </a:ext>
            </a:extLst>
          </p:cNvPr>
          <p:cNvSpPr txBox="1"/>
          <p:nvPr/>
        </p:nvSpPr>
        <p:spPr>
          <a:xfrm>
            <a:off x="2287862" y="3636158"/>
            <a:ext cx="3828334" cy="2454884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indent="272143">
              <a:lnSpc>
                <a:spcPct val="150000"/>
              </a:lnSpc>
            </a:pP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Nay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endParaRPr lang="en-US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72143">
              <a:lnSpc>
                <a:spcPct val="150000"/>
              </a:lnSpc>
            </a:pP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Bao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ô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endParaRPr lang="en-US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72143">
              <a:lnSpc>
                <a:spcPct val="150000"/>
              </a:lnSpc>
            </a:pP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endParaRPr lang="en-US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72143">
              <a:lnSpc>
                <a:spcPct val="150000"/>
              </a:lnSpc>
            </a:pP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nguôi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10F9FFC-FB9B-457D-8837-440263352ADB}"/>
              </a:ext>
            </a:extLst>
          </p:cNvPr>
          <p:cNvSpPr txBox="1"/>
          <p:nvPr/>
        </p:nvSpPr>
        <p:spPr>
          <a:xfrm>
            <a:off x="4353268" y="5766668"/>
            <a:ext cx="3828334" cy="648748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indent="272143">
              <a:lnSpc>
                <a:spcPct val="150000"/>
              </a:lnSpc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Lam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Luyến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D5A7C947-8CD1-4918-8DDC-B26EF3C7CC2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76" y="1477546"/>
            <a:ext cx="364691" cy="258468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806AE3BD-6399-44E2-B549-5BC081641DE5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445834"/>
            <a:ext cx="386907" cy="29018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8E3B7840-AF9B-4062-8CD1-62550D10F51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1456" y="3870507"/>
            <a:ext cx="426591" cy="31994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81217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433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D83E8A3E-7BFE-436F-BFB4-967E7691BAD6}"/>
              </a:ext>
            </a:extLst>
          </p:cNvPr>
          <p:cNvGrpSpPr/>
          <p:nvPr/>
        </p:nvGrpSpPr>
        <p:grpSpPr>
          <a:xfrm>
            <a:off x="461726" y="838914"/>
            <a:ext cx="2232245" cy="721949"/>
            <a:chOff x="369343" y="607346"/>
            <a:chExt cx="1620283" cy="541462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3294A48-5128-4508-BFB7-94AD3F5984A4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5309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29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0FE075E-00B8-430F-A266-1358EF8D2A4B}"/>
                </a:ext>
              </a:extLst>
            </p:cNvPr>
            <p:cNvSpPr txBox="1"/>
            <p:nvPr/>
          </p:nvSpPr>
          <p:spPr>
            <a:xfrm>
              <a:off x="375979" y="607346"/>
              <a:ext cx="1613647" cy="5309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rgbClr val="FC7D77"/>
                  </a:solidFill>
                  <a:latin typeface="UTM Cookies" panose="02040603050506020204" pitchFamily="18" charset="0"/>
                </a:rPr>
                <a:t>BÀI 29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CC276F55-83B7-4445-99D9-142DBE549B7E}"/>
              </a:ext>
            </a:extLst>
          </p:cNvPr>
          <p:cNvSpPr txBox="1"/>
          <p:nvPr/>
        </p:nvSpPr>
        <p:spPr>
          <a:xfrm>
            <a:off x="2300839" y="503919"/>
            <a:ext cx="6049786" cy="1069889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r>
              <a:rPr lang="en-US" sz="6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6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endParaRPr lang="en-US" sz="6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1577849" y="2764295"/>
            <a:ext cx="6418608" cy="110799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140">
              <a:defRPr/>
            </a:pPr>
            <a:r>
              <a:rPr lang="en-US" altLang="zh-CN" sz="6600" b="1" spc="8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altLang="zh-CN" sz="6600" b="1" spc="8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6600" b="1" spc="8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hiểu</a:t>
            </a:r>
            <a:r>
              <a:rPr lang="en-US" altLang="zh-CN" sz="6600" b="1" spc="8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6600" b="1" spc="8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endParaRPr lang="zh-CN" altLang="en-US" sz="6600" b="1" spc="800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03905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>
            <a:off x="640206" y="591974"/>
            <a:ext cx="8447002" cy="135370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Ngày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cháu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còn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cài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then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cửa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DB0D57-E4C1-4E80-8664-1A0205E2CF88}"/>
              </a:ext>
            </a:extLst>
          </p:cNvPr>
          <p:cNvSpPr txBox="1"/>
          <p:nvPr/>
        </p:nvSpPr>
        <p:spPr>
          <a:xfrm>
            <a:off x="1967476" y="1811104"/>
            <a:ext cx="5102420" cy="3101214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indent="272143">
              <a:lnSpc>
                <a:spcPct val="150000"/>
              </a:lnSpc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72143">
              <a:lnSpc>
                <a:spcPct val="150000"/>
              </a:lnSpc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then</a:t>
            </a:r>
          </a:p>
          <a:p>
            <a:pPr indent="272143">
              <a:lnSpc>
                <a:spcPct val="150000"/>
              </a:lnSpc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then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72143">
              <a:lnSpc>
                <a:spcPct val="150000"/>
              </a:lnSpc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then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5A7C947-8CD1-4918-8DDC-B26EF3C7CC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898" y="2181447"/>
            <a:ext cx="375206" cy="26592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2489029" y="4652633"/>
            <a:ext cx="324426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04780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662804" y="507739"/>
            <a:ext cx="7862631" cy="12754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Vì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sao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cháu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cài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then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dưới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cửa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619362C-DFB4-4237-BF08-C7A9AF75B2DA}"/>
              </a:ext>
            </a:extLst>
          </p:cNvPr>
          <p:cNvSpPr txBox="1"/>
          <p:nvPr/>
        </p:nvSpPr>
        <p:spPr>
          <a:xfrm>
            <a:off x="1770201" y="1878393"/>
            <a:ext cx="6352829" cy="3101214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indent="272143">
              <a:lnSpc>
                <a:spcPct val="150000"/>
              </a:lnSpc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72143">
              <a:lnSpc>
                <a:spcPct val="150000"/>
              </a:lnSpc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cúi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72143">
              <a:lnSpc>
                <a:spcPct val="150000"/>
              </a:lnSpc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then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72143">
              <a:lnSpc>
                <a:spcPct val="150000"/>
              </a:lnSpc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then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06AE3BD-6399-44E2-B549-5BC081641DE5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829" y="2257489"/>
            <a:ext cx="360744" cy="270558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2423673" y="3269776"/>
            <a:ext cx="342250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322121" y="4721413"/>
            <a:ext cx="324426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6094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5EC707B-4596-4599-B9CE-47C6AE89B49A}"/>
              </a:ext>
            </a:extLst>
          </p:cNvPr>
          <p:cNvSpPr txBox="1"/>
          <p:nvPr/>
        </p:nvSpPr>
        <p:spPr>
          <a:xfrm>
            <a:off x="190072" y="431174"/>
            <a:ext cx="85815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ADD12C-A4AA-4208-B503-03D75958BB4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8726"/>
          <a:stretch/>
        </p:blipFill>
        <p:spPr>
          <a:xfrm>
            <a:off x="129140" y="1709461"/>
            <a:ext cx="2553465" cy="255358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F43141B-B4F7-43E7-A25A-6EF2D8B02DB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294" r="34432"/>
          <a:stretch/>
        </p:blipFill>
        <p:spPr>
          <a:xfrm>
            <a:off x="3293554" y="1709461"/>
            <a:ext cx="2552526" cy="255358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D53739F-496E-4EDE-83EA-76ADA1477D3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7905" r="821"/>
          <a:stretch/>
        </p:blipFill>
        <p:spPr>
          <a:xfrm>
            <a:off x="6457029" y="1531443"/>
            <a:ext cx="2491931" cy="2731601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A3DB6F3F-683D-4E8D-A2E0-70C848BE578C}"/>
              </a:ext>
            </a:extLst>
          </p:cNvPr>
          <p:cNvSpPr/>
          <p:nvPr/>
        </p:nvSpPr>
        <p:spPr>
          <a:xfrm>
            <a:off x="6457029" y="4609390"/>
            <a:ext cx="2314589" cy="604514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3C2A108-FB3E-4DC6-829B-55B466558AB9}"/>
              </a:ext>
            </a:extLst>
          </p:cNvPr>
          <p:cNvSpPr/>
          <p:nvPr/>
        </p:nvSpPr>
        <p:spPr>
          <a:xfrm>
            <a:off x="190072" y="4492247"/>
            <a:ext cx="2314589" cy="533398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CAD33A6-43C4-4CF3-8287-7B2847E90579}"/>
              </a:ext>
            </a:extLst>
          </p:cNvPr>
          <p:cNvSpPr/>
          <p:nvPr/>
        </p:nvSpPr>
        <p:spPr>
          <a:xfrm>
            <a:off x="3293554" y="4480617"/>
            <a:ext cx="2374582" cy="635602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</p:txBody>
      </p:sp>
    </p:spTree>
    <p:extLst>
      <p:ext uri="{BB962C8B-B14F-4D97-AF65-F5344CB8AC3E}">
        <p14:creationId xmlns:p14="http://schemas.microsoft.com/office/powerpoint/2010/main" val="3104733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450948" y="617158"/>
            <a:ext cx="8242103" cy="102658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4.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thơ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cháu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đối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mới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CC416E-91DD-4A0A-87BF-97290EF5A8CF}"/>
              </a:ext>
            </a:extLst>
          </p:cNvPr>
          <p:cNvSpPr txBox="1"/>
          <p:nvPr/>
        </p:nvSpPr>
        <p:spPr>
          <a:xfrm>
            <a:off x="2059153" y="1878393"/>
            <a:ext cx="5526661" cy="3101214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indent="272143">
              <a:lnSpc>
                <a:spcPct val="150000"/>
              </a:lnSpc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Nay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72143">
              <a:lnSpc>
                <a:spcPct val="150000"/>
              </a:lnSpc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Bao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ô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72143">
              <a:lnSpc>
                <a:spcPct val="150000"/>
              </a:lnSpc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72143">
              <a:lnSpc>
                <a:spcPct val="150000"/>
              </a:lnSpc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nguôi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E3B7840-AF9B-4062-8CD1-62550D10F5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130" y="2091950"/>
            <a:ext cx="380082" cy="384000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2626762" y="3992668"/>
            <a:ext cx="317902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520695" y="4715349"/>
            <a:ext cx="392556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64573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826"/>
            <a:ext cx="9144000" cy="685743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A0FE075E-00B8-430F-A266-1358EF8D2A4B}"/>
              </a:ext>
            </a:extLst>
          </p:cNvPr>
          <p:cNvSpPr txBox="1"/>
          <p:nvPr/>
        </p:nvSpPr>
        <p:spPr>
          <a:xfrm>
            <a:off x="2985248" y="539757"/>
            <a:ext cx="37857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6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C276F55-83B7-4445-99D9-142DBE549B7E}"/>
              </a:ext>
            </a:extLst>
          </p:cNvPr>
          <p:cNvSpPr txBox="1"/>
          <p:nvPr/>
        </p:nvSpPr>
        <p:spPr>
          <a:xfrm>
            <a:off x="463079" y="2162542"/>
            <a:ext cx="8788852" cy="762113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947173" y="3073701"/>
            <a:ext cx="2662990" cy="60943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33253" y="3933346"/>
            <a:ext cx="5753348" cy="165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endParaRPr lang="en-US" sz="36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11348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3DB0D57-E4C1-4E80-8664-1A0205E2CF88}"/>
              </a:ext>
            </a:extLst>
          </p:cNvPr>
          <p:cNvSpPr txBox="1"/>
          <p:nvPr/>
        </p:nvSpPr>
        <p:spPr>
          <a:xfrm>
            <a:off x="614084" y="1163642"/>
            <a:ext cx="3700219" cy="2454884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indent="272143">
              <a:lnSpc>
                <a:spcPct val="150000"/>
              </a:lnSpc>
            </a:pP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endParaRPr lang="en-US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72143">
              <a:lnSpc>
                <a:spcPct val="150000"/>
              </a:lnSpc>
            </a:pP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then</a:t>
            </a:r>
          </a:p>
          <a:p>
            <a:pPr indent="272143">
              <a:lnSpc>
                <a:spcPct val="150000"/>
              </a:lnSpc>
            </a:pP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cài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then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endParaRPr lang="en-US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72143">
              <a:lnSpc>
                <a:spcPct val="150000"/>
              </a:lnSpc>
            </a:pP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then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endParaRPr lang="en-US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D0F22DC-6D72-483F-8FD5-D3D31A098AA8}"/>
              </a:ext>
            </a:extLst>
          </p:cNvPr>
          <p:cNvGrpSpPr/>
          <p:nvPr/>
        </p:nvGrpSpPr>
        <p:grpSpPr>
          <a:xfrm>
            <a:off x="696875" y="526401"/>
            <a:ext cx="1352054" cy="579968"/>
            <a:chOff x="635794" y="14286"/>
            <a:chExt cx="760530" cy="434976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FCF2103-78A6-4FBE-95ED-601E4DFDD877}"/>
                </a:ext>
              </a:extLst>
            </p:cNvPr>
            <p:cNvSpPr txBox="1"/>
            <p:nvPr/>
          </p:nvSpPr>
          <p:spPr>
            <a:xfrm>
              <a:off x="894607" y="14286"/>
              <a:ext cx="501717" cy="4349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400" b="1" dirty="0">
                  <a:solidFill>
                    <a:srgbClr val="17479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ĐỌC</a:t>
              </a:r>
              <a:endParaRPr lang="en-US" sz="2400" b="1" dirty="0">
                <a:solidFill>
                  <a:srgbClr val="17479D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D6FFFDF-1D49-4D68-AD91-28FE9681F5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14286"/>
              <a:ext cx="296191" cy="434976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9DC896DB-F00F-4B35-AA0E-25BACE8F3BB7}"/>
              </a:ext>
            </a:extLst>
          </p:cNvPr>
          <p:cNvSpPr txBox="1"/>
          <p:nvPr/>
        </p:nvSpPr>
        <p:spPr>
          <a:xfrm>
            <a:off x="1926889" y="312203"/>
            <a:ext cx="5534809" cy="729091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 CỬA NHỚ BÀ</a:t>
            </a:r>
            <a:endParaRPr lang="en-US" sz="2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619362C-DFB4-4237-BF08-C7A9AF75B2DA}"/>
              </a:ext>
            </a:extLst>
          </p:cNvPr>
          <p:cNvSpPr txBox="1"/>
          <p:nvPr/>
        </p:nvSpPr>
        <p:spPr>
          <a:xfrm>
            <a:off x="4694294" y="1186059"/>
            <a:ext cx="4002659" cy="2454884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indent="272143">
              <a:lnSpc>
                <a:spcPct val="150000"/>
              </a:lnSpc>
            </a:pP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endParaRPr lang="en-US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72143">
              <a:lnSpc>
                <a:spcPct val="150000"/>
              </a:lnSpc>
            </a:pP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lưng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còng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cắm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cúi</a:t>
            </a:r>
            <a:endParaRPr lang="en-US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72143">
              <a:lnSpc>
                <a:spcPct val="150000"/>
              </a:lnSpc>
            </a:pP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cài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then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endParaRPr lang="en-US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72143">
              <a:lnSpc>
                <a:spcPct val="150000"/>
              </a:lnSpc>
            </a:pP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cài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then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4CC416E-91DD-4A0A-87BF-97290EF5A8CF}"/>
              </a:ext>
            </a:extLst>
          </p:cNvPr>
          <p:cNvSpPr txBox="1"/>
          <p:nvPr/>
        </p:nvSpPr>
        <p:spPr>
          <a:xfrm>
            <a:off x="2464194" y="3544944"/>
            <a:ext cx="4215612" cy="2454884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indent="272143">
              <a:lnSpc>
                <a:spcPct val="150000"/>
              </a:lnSpc>
            </a:pP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Nay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endParaRPr lang="en-US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72143">
              <a:lnSpc>
                <a:spcPct val="150000"/>
              </a:lnSpc>
            </a:pP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Bao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ô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endParaRPr lang="en-US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72143">
              <a:lnSpc>
                <a:spcPct val="150000"/>
              </a:lnSpc>
            </a:pP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endParaRPr lang="en-US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72143">
              <a:lnSpc>
                <a:spcPct val="150000"/>
              </a:lnSpc>
            </a:pP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nguôi</a:t>
            </a:r>
            <a:r>
              <a: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10F9FFC-FB9B-457D-8837-440263352ADB}"/>
              </a:ext>
            </a:extLst>
          </p:cNvPr>
          <p:cNvSpPr txBox="1"/>
          <p:nvPr/>
        </p:nvSpPr>
        <p:spPr>
          <a:xfrm>
            <a:off x="4314303" y="5797802"/>
            <a:ext cx="3682287" cy="648748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indent="272143">
              <a:lnSpc>
                <a:spcPct val="150000"/>
              </a:lnSpc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Lam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Luyến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D5A7C947-8CD1-4918-8DDC-B26EF3C7CC2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556" y="1475589"/>
            <a:ext cx="402638" cy="28536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806AE3BD-6399-44E2-B549-5BC081641DE5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651" y="1475589"/>
            <a:ext cx="386907" cy="29018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8E3B7840-AF9B-4062-8CD1-62550D10F51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050" y="3816718"/>
            <a:ext cx="397441" cy="29808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51763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4"/>
            <a:ext cx="9144000" cy="6857433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D83E8A3E-7BFE-436F-BFB4-967E7691BAD6}"/>
              </a:ext>
            </a:extLst>
          </p:cNvPr>
          <p:cNvGrpSpPr/>
          <p:nvPr/>
        </p:nvGrpSpPr>
        <p:grpSpPr>
          <a:xfrm>
            <a:off x="414654" y="931694"/>
            <a:ext cx="1896084" cy="707886"/>
            <a:chOff x="361770" y="617893"/>
            <a:chExt cx="1621220" cy="530914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3294A48-5128-4508-BFB7-94AD3F5984A4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5309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29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0FE075E-00B8-430F-A266-1358EF8D2A4B}"/>
                </a:ext>
              </a:extLst>
            </p:cNvPr>
            <p:cNvSpPr txBox="1"/>
            <p:nvPr/>
          </p:nvSpPr>
          <p:spPr>
            <a:xfrm>
              <a:off x="361770" y="617893"/>
              <a:ext cx="1613647" cy="5309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29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CC276F55-83B7-4445-99D9-142DBE549B7E}"/>
              </a:ext>
            </a:extLst>
          </p:cNvPr>
          <p:cNvSpPr txBox="1"/>
          <p:nvPr/>
        </p:nvSpPr>
        <p:spPr>
          <a:xfrm>
            <a:off x="2301881" y="530185"/>
            <a:ext cx="6826656" cy="1162222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r>
              <a:rPr lang="en-US" sz="6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6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6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6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endParaRPr lang="en-US" sz="6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1120649" y="2683613"/>
            <a:ext cx="7068610" cy="193899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140">
              <a:defRPr/>
            </a:pPr>
            <a:r>
              <a:rPr lang="en-US" altLang="zh-CN" sz="6000" b="1" spc="8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Luyện</a:t>
            </a:r>
            <a:r>
              <a:rPr lang="en-US" altLang="zh-CN" sz="6000" b="1" spc="8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6000" b="1" spc="8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tập</a:t>
            </a:r>
            <a:r>
              <a:rPr lang="en-US" altLang="zh-CN" sz="6000" b="1" spc="8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6000" b="1" spc="8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</a:t>
            </a:r>
            <a:r>
              <a:rPr lang="en-US" altLang="zh-CN" sz="6000" b="1" spc="8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6000" b="1" spc="8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văn</a:t>
            </a:r>
            <a:r>
              <a:rPr lang="en-US" altLang="zh-CN" sz="6000" b="1" spc="8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6000" b="1" spc="8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bản</a:t>
            </a:r>
            <a:r>
              <a:rPr lang="en-US" altLang="zh-CN" sz="6000" b="1" spc="8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6000" b="1" spc="8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endParaRPr lang="zh-CN" altLang="en-US" sz="6000" b="1" spc="800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4562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68AC771-11AC-400E-96E2-B494D9CA0570}"/>
              </a:ext>
            </a:extLst>
          </p:cNvPr>
          <p:cNvGrpSpPr/>
          <p:nvPr/>
        </p:nvGrpSpPr>
        <p:grpSpPr>
          <a:xfrm>
            <a:off x="748605" y="1684358"/>
            <a:ext cx="7646789" cy="4424362"/>
            <a:chOff x="1990923" y="1136673"/>
            <a:chExt cx="4405927" cy="331827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F86228A-6437-445F-B487-0BD01EAFDA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990923" y="1136673"/>
              <a:ext cx="4405927" cy="3318271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2E96B82-CFE8-4E3D-9861-F35AD32A3F47}"/>
                </a:ext>
              </a:extLst>
            </p:cNvPr>
            <p:cNvSpPr txBox="1"/>
            <p:nvPr/>
          </p:nvSpPr>
          <p:spPr>
            <a:xfrm>
              <a:off x="3606628" y="3511261"/>
              <a:ext cx="1819699" cy="4847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b="1" dirty="0">
                  <a:solidFill>
                    <a:srgbClr val="0000CC"/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TIẾT 1+ 2</a:t>
              </a:r>
              <a:endParaRPr lang="zh-CN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7C20E4F-5598-4543-99AA-79D922EC798E}"/>
                </a:ext>
              </a:extLst>
            </p:cNvPr>
            <p:cNvSpPr txBox="1"/>
            <p:nvPr/>
          </p:nvSpPr>
          <p:spPr>
            <a:xfrm>
              <a:off x="2467699" y="2720302"/>
              <a:ext cx="3771641" cy="7617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4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ĐỌC: </a:t>
              </a:r>
              <a:r>
                <a:rPr lang="en-US" sz="40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CÁNH CỬA NHỚ BÀ</a:t>
              </a:r>
              <a:endPara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6" name="Picture 4">
            <a:extLst>
              <a:ext uri="{FF2B5EF4-FFF2-40B4-BE49-F238E27FC236}">
                <a16:creationId xmlns:a16="http://schemas.microsoft.com/office/drawing/2014/main" id="{92AC510F-4E04-400B-8C1C-074ABFBB20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264" y="5173642"/>
            <a:ext cx="1416534" cy="1416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D1BA16C-7EA5-48F4-8346-56A3175E0110}"/>
              </a:ext>
            </a:extLst>
          </p:cNvPr>
          <p:cNvSpPr txBox="1"/>
          <p:nvPr/>
        </p:nvSpPr>
        <p:spPr>
          <a:xfrm>
            <a:off x="748605" y="541182"/>
            <a:ext cx="13360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</a:t>
            </a:r>
            <a:endParaRPr lang="en-US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5E32ADA-523D-4ACC-BA1B-20E677F68055}"/>
              </a:ext>
            </a:extLst>
          </p:cNvPr>
          <p:cNvSpPr txBox="1"/>
          <p:nvPr/>
        </p:nvSpPr>
        <p:spPr>
          <a:xfrm>
            <a:off x="2596964" y="541182"/>
            <a:ext cx="55250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MÁI ẤM GIA ĐÌNH</a:t>
            </a:r>
          </a:p>
        </p:txBody>
      </p:sp>
    </p:spTree>
    <p:extLst>
      <p:ext uri="{BB962C8B-B14F-4D97-AF65-F5344CB8AC3E}">
        <p14:creationId xmlns:p14="http://schemas.microsoft.com/office/powerpoint/2010/main" val="20364343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F54E2F3-2847-44E7-A78A-20FC4A3F0B78}"/>
              </a:ext>
            </a:extLst>
          </p:cNvPr>
          <p:cNvSpPr txBox="1"/>
          <p:nvPr/>
        </p:nvSpPr>
        <p:spPr>
          <a:xfrm>
            <a:off x="3064075" y="260068"/>
            <a:ext cx="51834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4436954-F9D3-43DA-AE0C-2DF2645003F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30891"/>
          <a:stretch/>
        </p:blipFill>
        <p:spPr>
          <a:xfrm>
            <a:off x="303082" y="274324"/>
            <a:ext cx="1913520" cy="2011675"/>
          </a:xfrm>
          <a:prstGeom prst="flowChartConnector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2D44401E-6984-43BD-8CF4-277C7C70CDEE}"/>
              </a:ext>
            </a:extLst>
          </p:cNvPr>
          <p:cNvSpPr txBox="1"/>
          <p:nvPr/>
        </p:nvSpPr>
        <p:spPr>
          <a:xfrm>
            <a:off x="563931" y="2088866"/>
            <a:ext cx="8371696" cy="796737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ới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AD5ED89C-C382-4E5B-9973-38CC653617EB}"/>
              </a:ext>
            </a:extLst>
          </p:cNvPr>
          <p:cNvGrpSpPr/>
          <p:nvPr/>
        </p:nvGrpSpPr>
        <p:grpSpPr>
          <a:xfrm>
            <a:off x="299031" y="3119079"/>
            <a:ext cx="2354870" cy="971507"/>
            <a:chOff x="777906" y="2185316"/>
            <a:chExt cx="1324614" cy="728630"/>
          </a:xfrm>
        </p:grpSpPr>
        <p:pic>
          <p:nvPicPr>
            <p:cNvPr id="33" name="Picture 2" descr="Cloud Cartoon Images | Cartoon clouds, Diy creative crafts, Diy clouds">
              <a:extLst>
                <a:ext uri="{FF2B5EF4-FFF2-40B4-BE49-F238E27FC236}">
                  <a16:creationId xmlns:a16="http://schemas.microsoft.com/office/drawing/2014/main" id="{BAB45AF9-797F-450C-B431-F0D52143FF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906" y="2185316"/>
              <a:ext cx="1310486" cy="728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082412D0-13F9-4190-8E23-E7953B896EC0}"/>
                </a:ext>
              </a:extLst>
            </p:cNvPr>
            <p:cNvSpPr txBox="1"/>
            <p:nvPr/>
          </p:nvSpPr>
          <p:spPr>
            <a:xfrm>
              <a:off x="943561" y="2290955"/>
              <a:ext cx="1158959" cy="526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30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cánh</a:t>
              </a:r>
              <a:r>
                <a:rPr lang="en-US" sz="30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cửa</a:t>
              </a:r>
              <a:endParaRPr lang="vi-VN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73F66F12-830E-4A16-9828-5E499E03B596}"/>
              </a:ext>
            </a:extLst>
          </p:cNvPr>
          <p:cNvGrpSpPr/>
          <p:nvPr/>
        </p:nvGrpSpPr>
        <p:grpSpPr>
          <a:xfrm>
            <a:off x="3064075" y="3073232"/>
            <a:ext cx="2329753" cy="971507"/>
            <a:chOff x="777906" y="2185316"/>
            <a:chExt cx="1310486" cy="728630"/>
          </a:xfrm>
        </p:grpSpPr>
        <p:pic>
          <p:nvPicPr>
            <p:cNvPr id="36" name="Picture 2" descr="Cloud Cartoon Images | Cartoon clouds, Diy creative crafts, Diy clouds">
              <a:extLst>
                <a:ext uri="{FF2B5EF4-FFF2-40B4-BE49-F238E27FC236}">
                  <a16:creationId xmlns:a16="http://schemas.microsoft.com/office/drawing/2014/main" id="{421D061F-F79D-4E36-8221-80302DDA73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906" y="2185316"/>
              <a:ext cx="1310486" cy="728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4733FAE3-23E1-4430-A2C7-23A272E89A52}"/>
                </a:ext>
              </a:extLst>
            </p:cNvPr>
            <p:cNvSpPr txBox="1"/>
            <p:nvPr/>
          </p:nvSpPr>
          <p:spPr>
            <a:xfrm>
              <a:off x="1263944" y="2250949"/>
              <a:ext cx="462170" cy="526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30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cài</a:t>
              </a:r>
              <a:endParaRPr lang="vi-VN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0AE41B95-CA2B-4106-B5DD-8C6C36736718}"/>
              </a:ext>
            </a:extLst>
          </p:cNvPr>
          <p:cNvGrpSpPr/>
          <p:nvPr/>
        </p:nvGrpSpPr>
        <p:grpSpPr>
          <a:xfrm>
            <a:off x="6135495" y="3073231"/>
            <a:ext cx="2329753" cy="971507"/>
            <a:chOff x="777906" y="2185316"/>
            <a:chExt cx="1310486" cy="728630"/>
          </a:xfrm>
        </p:grpSpPr>
        <p:pic>
          <p:nvPicPr>
            <p:cNvPr id="39" name="Picture 2" descr="Cloud Cartoon Images | Cartoon clouds, Diy creative crafts, Diy clouds">
              <a:extLst>
                <a:ext uri="{FF2B5EF4-FFF2-40B4-BE49-F238E27FC236}">
                  <a16:creationId xmlns:a16="http://schemas.microsoft.com/office/drawing/2014/main" id="{5688ACA9-29D3-4D27-B49B-6C198E44C5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906" y="2185316"/>
              <a:ext cx="1310486" cy="728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E7441727-52AD-4BA6-B285-C82D7F42A78A}"/>
                </a:ext>
              </a:extLst>
            </p:cNvPr>
            <p:cNvSpPr txBox="1"/>
            <p:nvPr/>
          </p:nvSpPr>
          <p:spPr>
            <a:xfrm>
              <a:off x="1211206" y="2252055"/>
              <a:ext cx="621867" cy="526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30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then</a:t>
              </a:r>
              <a:endParaRPr lang="vi-VN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E095560B-18E8-4830-8800-1C560B3573A5}"/>
              </a:ext>
            </a:extLst>
          </p:cNvPr>
          <p:cNvCxnSpPr/>
          <p:nvPr/>
        </p:nvCxnSpPr>
        <p:spPr>
          <a:xfrm>
            <a:off x="4050060" y="3736683"/>
            <a:ext cx="47178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Group 41">
            <a:extLst>
              <a:ext uri="{FF2B5EF4-FFF2-40B4-BE49-F238E27FC236}">
                <a16:creationId xmlns:a16="http://schemas.microsoft.com/office/drawing/2014/main" id="{EB80349E-8645-4553-BAC5-103685CB3B6B}"/>
              </a:ext>
            </a:extLst>
          </p:cNvPr>
          <p:cNvGrpSpPr/>
          <p:nvPr/>
        </p:nvGrpSpPr>
        <p:grpSpPr>
          <a:xfrm>
            <a:off x="200950" y="4707750"/>
            <a:ext cx="2329753" cy="971507"/>
            <a:chOff x="777906" y="2185316"/>
            <a:chExt cx="1310486" cy="728630"/>
          </a:xfrm>
        </p:grpSpPr>
        <p:pic>
          <p:nvPicPr>
            <p:cNvPr id="43" name="Picture 2" descr="Cloud Cartoon Images | Cartoon clouds, Diy creative crafts, Diy clouds">
              <a:extLst>
                <a:ext uri="{FF2B5EF4-FFF2-40B4-BE49-F238E27FC236}">
                  <a16:creationId xmlns:a16="http://schemas.microsoft.com/office/drawing/2014/main" id="{880FBE71-6BC5-44FF-AF6D-30D55E501D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906" y="2185316"/>
              <a:ext cx="1310486" cy="728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3D7DCAEE-C15E-4162-B065-86DB31FA05CF}"/>
                </a:ext>
              </a:extLst>
            </p:cNvPr>
            <p:cNvSpPr txBox="1"/>
            <p:nvPr/>
          </p:nvSpPr>
          <p:spPr>
            <a:xfrm>
              <a:off x="1197343" y="2248512"/>
              <a:ext cx="534457" cy="526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30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đẩy</a:t>
              </a:r>
              <a:endParaRPr lang="vi-VN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1109D706-AADF-436F-8E43-AFE8BB96EED0}"/>
              </a:ext>
            </a:extLst>
          </p:cNvPr>
          <p:cNvGrpSpPr/>
          <p:nvPr/>
        </p:nvGrpSpPr>
        <p:grpSpPr>
          <a:xfrm>
            <a:off x="2805555" y="4674385"/>
            <a:ext cx="2329753" cy="971507"/>
            <a:chOff x="777906" y="2185316"/>
            <a:chExt cx="1310486" cy="728630"/>
          </a:xfrm>
        </p:grpSpPr>
        <p:pic>
          <p:nvPicPr>
            <p:cNvPr id="46" name="Picture 2" descr="Cloud Cartoon Images | Cartoon clouds, Diy creative crafts, Diy clouds">
              <a:extLst>
                <a:ext uri="{FF2B5EF4-FFF2-40B4-BE49-F238E27FC236}">
                  <a16:creationId xmlns:a16="http://schemas.microsoft.com/office/drawing/2014/main" id="{5D922D21-5F70-47D9-B3A4-930E1E8A33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906" y="2185316"/>
              <a:ext cx="1310486" cy="728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3DE9E345-7174-4099-A54E-87C227B8C1DE}"/>
                </a:ext>
              </a:extLst>
            </p:cNvPr>
            <p:cNvSpPr txBox="1"/>
            <p:nvPr/>
          </p:nvSpPr>
          <p:spPr>
            <a:xfrm>
              <a:off x="1174760" y="2212445"/>
              <a:ext cx="599075" cy="526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30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r>
                <a:rPr lang="vi-VN" sz="30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</a:t>
              </a:r>
              <a:r>
                <a:rPr lang="en-US" sz="30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</a:t>
              </a:r>
              <a:endParaRPr lang="vi-VN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B384616D-0CF0-49BC-8689-80BF3DBFEC41}"/>
              </a:ext>
            </a:extLst>
          </p:cNvPr>
          <p:cNvGrpSpPr/>
          <p:nvPr/>
        </p:nvGrpSpPr>
        <p:grpSpPr>
          <a:xfrm>
            <a:off x="5370517" y="4742394"/>
            <a:ext cx="1862521" cy="971507"/>
            <a:chOff x="777906" y="2185316"/>
            <a:chExt cx="1310486" cy="728630"/>
          </a:xfrm>
        </p:grpSpPr>
        <p:pic>
          <p:nvPicPr>
            <p:cNvPr id="49" name="Picture 2" descr="Cloud Cartoon Images | Cartoon clouds, Diy creative crafts, Diy clouds">
              <a:extLst>
                <a:ext uri="{FF2B5EF4-FFF2-40B4-BE49-F238E27FC236}">
                  <a16:creationId xmlns:a16="http://schemas.microsoft.com/office/drawing/2014/main" id="{CE412C0A-33AD-41B7-BCF0-7173BD6569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906" y="2185316"/>
              <a:ext cx="1310486" cy="728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29FD96A8-B838-4B43-93DE-0F745B07506A}"/>
                </a:ext>
              </a:extLst>
            </p:cNvPr>
            <p:cNvSpPr txBox="1"/>
            <p:nvPr/>
          </p:nvSpPr>
          <p:spPr>
            <a:xfrm>
              <a:off x="1217384" y="2234986"/>
              <a:ext cx="615404" cy="526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30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về</a:t>
              </a:r>
              <a:endParaRPr lang="vi-VN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DA5E8CCA-2DBC-4072-8383-53935530674C}"/>
              </a:ext>
            </a:extLst>
          </p:cNvPr>
          <p:cNvGrpSpPr/>
          <p:nvPr/>
        </p:nvGrpSpPr>
        <p:grpSpPr>
          <a:xfrm>
            <a:off x="7323516" y="4714401"/>
            <a:ext cx="1522063" cy="971507"/>
            <a:chOff x="777906" y="2185316"/>
            <a:chExt cx="1310486" cy="728630"/>
          </a:xfrm>
        </p:grpSpPr>
        <p:pic>
          <p:nvPicPr>
            <p:cNvPr id="52" name="Picture 2" descr="Cloud Cartoon Images | Cartoon clouds, Diy creative crafts, Diy clouds">
              <a:extLst>
                <a:ext uri="{FF2B5EF4-FFF2-40B4-BE49-F238E27FC236}">
                  <a16:creationId xmlns:a16="http://schemas.microsoft.com/office/drawing/2014/main" id="{E34D485F-6299-413E-BD23-1548124976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906" y="2185316"/>
              <a:ext cx="1310486" cy="728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32380935-B41D-4243-B949-8093DD529E00}"/>
                </a:ext>
              </a:extLst>
            </p:cNvPr>
            <p:cNvSpPr txBox="1"/>
            <p:nvPr/>
          </p:nvSpPr>
          <p:spPr>
            <a:xfrm>
              <a:off x="1014552" y="2248842"/>
              <a:ext cx="1047668" cy="526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3000" b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nhà</a:t>
              </a:r>
              <a:endParaRPr lang="vi-VN" sz="3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AD2452B8-FB9D-4E71-B14D-32884EF58448}"/>
              </a:ext>
            </a:extLst>
          </p:cNvPr>
          <p:cNvCxnSpPr/>
          <p:nvPr/>
        </p:nvCxnSpPr>
        <p:spPr>
          <a:xfrm>
            <a:off x="1093216" y="5385061"/>
            <a:ext cx="51896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D49A83D2-3DE1-4BE4-99AC-EFA5C81ABD97}"/>
              </a:ext>
            </a:extLst>
          </p:cNvPr>
          <p:cNvCxnSpPr/>
          <p:nvPr/>
        </p:nvCxnSpPr>
        <p:spPr>
          <a:xfrm>
            <a:off x="6085601" y="5379630"/>
            <a:ext cx="38990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Bản ghi Mới 2">
            <a:hlinkClick r:id="" action="ppaction://media"/>
            <a:extLst>
              <a:ext uri="{FF2B5EF4-FFF2-40B4-BE49-F238E27FC236}">
                <a16:creationId xmlns:a16="http://schemas.microsoft.com/office/drawing/2014/main" id="{996FAE61-7D4F-4FF8-B8D4-E76A320B267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206774" y="6033177"/>
            <a:ext cx="322394" cy="322394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13C5699-73E1-4998-8F09-6A0008F32F6A}"/>
              </a:ext>
            </a:extLst>
          </p:cNvPr>
          <p:cNvCxnSpPr/>
          <p:nvPr/>
        </p:nvCxnSpPr>
        <p:spPr>
          <a:xfrm>
            <a:off x="2530703" y="2729753"/>
            <a:ext cx="1668748" cy="0"/>
          </a:xfrm>
          <a:prstGeom prst="line">
            <a:avLst/>
          </a:prstGeom>
          <a:ln w="28575">
            <a:solidFill>
              <a:srgbClr val="FF33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5152E433-D8A0-49ED-8511-E298961DB949}"/>
              </a:ext>
            </a:extLst>
          </p:cNvPr>
          <p:cNvCxnSpPr/>
          <p:nvPr/>
        </p:nvCxnSpPr>
        <p:spPr>
          <a:xfrm>
            <a:off x="6284119" y="2729753"/>
            <a:ext cx="2019185" cy="0"/>
          </a:xfrm>
          <a:prstGeom prst="line">
            <a:avLst/>
          </a:prstGeom>
          <a:ln w="28575">
            <a:solidFill>
              <a:srgbClr val="FF33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3040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06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F54E2F3-2847-44E7-A78A-20FC4A3F0B78}"/>
              </a:ext>
            </a:extLst>
          </p:cNvPr>
          <p:cNvSpPr txBox="1"/>
          <p:nvPr/>
        </p:nvSpPr>
        <p:spPr>
          <a:xfrm>
            <a:off x="3152114" y="180826"/>
            <a:ext cx="28397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7D635C4-8F94-4656-BFC9-38DDBCE10B99}"/>
              </a:ext>
            </a:extLst>
          </p:cNvPr>
          <p:cNvSpPr txBox="1"/>
          <p:nvPr/>
        </p:nvSpPr>
        <p:spPr>
          <a:xfrm>
            <a:off x="149142" y="746161"/>
            <a:ext cx="8831203" cy="1222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CD53EB-7A4F-4092-8E27-32A2145271AA}"/>
              </a:ext>
            </a:extLst>
          </p:cNvPr>
          <p:cNvSpPr txBox="1"/>
          <p:nvPr/>
        </p:nvSpPr>
        <p:spPr>
          <a:xfrm>
            <a:off x="1879141" y="1867545"/>
            <a:ext cx="3757077" cy="986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Mẫu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</a:t>
            </a:r>
            <a:r>
              <a:rPr lang="vi-VN" sz="4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2FE9DB0-AB85-434A-8205-EE366BB9199A}"/>
              </a:ext>
            </a:extLst>
          </p:cNvPr>
          <p:cNvSpPr txBox="1"/>
          <p:nvPr/>
        </p:nvSpPr>
        <p:spPr>
          <a:xfrm>
            <a:off x="239496" y="4192017"/>
            <a:ext cx="8333810" cy="1481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khép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chốt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gõ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cài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lau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cửa.</a:t>
            </a:r>
            <a:endParaRPr lang="en-US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1FB432E-BF88-4037-9DA5-2D5815664728}"/>
              </a:ext>
            </a:extLst>
          </p:cNvPr>
          <p:cNvSpPr txBox="1"/>
          <p:nvPr/>
        </p:nvSpPr>
        <p:spPr>
          <a:xfrm>
            <a:off x="3309394" y="1866435"/>
            <a:ext cx="1255350" cy="986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6EDE45D-ADF2-4191-90AA-DB96CEFD7F27}"/>
              </a:ext>
            </a:extLst>
          </p:cNvPr>
          <p:cNvSpPr txBox="1"/>
          <p:nvPr/>
        </p:nvSpPr>
        <p:spPr>
          <a:xfrm>
            <a:off x="1151333" y="3057745"/>
            <a:ext cx="3255068" cy="74251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Từ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chỉ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hoạt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động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C24C502-2B5D-4EAB-A5D3-54884FC50B92}"/>
              </a:ext>
            </a:extLst>
          </p:cNvPr>
          <p:cNvSpPr txBox="1"/>
          <p:nvPr/>
        </p:nvSpPr>
        <p:spPr>
          <a:xfrm>
            <a:off x="4536268" y="3069637"/>
            <a:ext cx="2548210" cy="74251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Từ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chỉ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sự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vật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F9F8B10-DF4B-45C8-97D4-E54ABD628D35}"/>
              </a:ext>
            </a:extLst>
          </p:cNvPr>
          <p:cNvCxnSpPr/>
          <p:nvPr/>
        </p:nvCxnSpPr>
        <p:spPr>
          <a:xfrm>
            <a:off x="4936896" y="2719928"/>
            <a:ext cx="0" cy="37125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4E6C1DB-4852-4C55-AE59-958B60902D38}"/>
              </a:ext>
            </a:extLst>
          </p:cNvPr>
          <p:cNvCxnSpPr/>
          <p:nvPr/>
        </p:nvCxnSpPr>
        <p:spPr>
          <a:xfrm>
            <a:off x="3863293" y="2702215"/>
            <a:ext cx="0" cy="37125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37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9" grpId="0"/>
      <p:bldP spid="8" grpId="0"/>
      <p:bldP spid="10" grpId="0" animBg="1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íşḷîḓe">
            <a:extLst>
              <a:ext uri="{FF2B5EF4-FFF2-40B4-BE49-F238E27FC236}">
                <a16:creationId xmlns:a16="http://schemas.microsoft.com/office/drawing/2014/main" id="{4968EA2C-5436-43EF-B600-0C877688AF97}"/>
              </a:ext>
            </a:extLst>
          </p:cNvPr>
          <p:cNvSpPr/>
          <p:nvPr/>
        </p:nvSpPr>
        <p:spPr>
          <a:xfrm>
            <a:off x="1873305" y="158793"/>
            <a:ext cx="5923751" cy="883661"/>
          </a:xfrm>
          <a:prstGeom prst="rect">
            <a:avLst/>
          </a:prstGeom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defRPr/>
            </a:pPr>
            <a:r>
              <a:rPr lang="en-US" altLang="zh-CN" sz="4400" b="1" kern="0" dirty="0">
                <a:ln w="6350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lang="zh-CN" altLang="en-US" sz="4400" b="1" kern="0" dirty="0">
              <a:ln w="6350"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直接连接符 59">
            <a:extLst>
              <a:ext uri="{FF2B5EF4-FFF2-40B4-BE49-F238E27FC236}">
                <a16:creationId xmlns:a16="http://schemas.microsoft.com/office/drawing/2014/main" id="{44F71D0C-7F93-4F4C-9E3D-768F31B9922C}"/>
              </a:ext>
            </a:extLst>
          </p:cNvPr>
          <p:cNvCxnSpPr/>
          <p:nvPr/>
        </p:nvCxnSpPr>
        <p:spPr>
          <a:xfrm>
            <a:off x="1284712" y="2592115"/>
            <a:ext cx="7320876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isḻîḓè">
            <a:extLst>
              <a:ext uri="{FF2B5EF4-FFF2-40B4-BE49-F238E27FC236}">
                <a16:creationId xmlns:a16="http://schemas.microsoft.com/office/drawing/2014/main" id="{B65D6A18-A848-4365-8261-A87CDAF5B169}"/>
              </a:ext>
            </a:extLst>
          </p:cNvPr>
          <p:cNvSpPr/>
          <p:nvPr/>
        </p:nvSpPr>
        <p:spPr bwMode="auto">
          <a:xfrm>
            <a:off x="1441197" y="1500684"/>
            <a:ext cx="822311" cy="573560"/>
          </a:xfrm>
          <a:prstGeom prst="roundRect">
            <a:avLst>
              <a:gd name="adj" fmla="val 46371"/>
            </a:avLst>
          </a:prstGeom>
          <a:solidFill>
            <a:srgbClr val="FFD2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01</a:t>
            </a:r>
            <a:endParaRPr lang="zh-CN" alt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6" name="isḻîḓè">
            <a:extLst>
              <a:ext uri="{FF2B5EF4-FFF2-40B4-BE49-F238E27FC236}">
                <a16:creationId xmlns:a16="http://schemas.microsoft.com/office/drawing/2014/main" id="{2D5C3EA8-0EA8-4A1D-AB27-36CB41F4EB17}"/>
              </a:ext>
            </a:extLst>
          </p:cNvPr>
          <p:cNvSpPr/>
          <p:nvPr/>
        </p:nvSpPr>
        <p:spPr bwMode="auto">
          <a:xfrm>
            <a:off x="2356123" y="1201247"/>
            <a:ext cx="6491709" cy="1172434"/>
          </a:xfrm>
          <a:prstGeom prst="roundRect">
            <a:avLst>
              <a:gd name="adj" fmla="val 46371"/>
            </a:avLst>
          </a:prstGeom>
          <a:solidFill>
            <a:srgbClr val="FFD2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eaLnBrk="0" hangingPunct="0"/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thể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hiện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giọng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ngắt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nghỉ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hơi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24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isḻîḓè">
            <a:extLst>
              <a:ext uri="{FF2B5EF4-FFF2-40B4-BE49-F238E27FC236}">
                <a16:creationId xmlns:a16="http://schemas.microsoft.com/office/drawing/2014/main" id="{1380D21F-97BD-43C0-80EB-5174AA5D5A43}"/>
              </a:ext>
            </a:extLst>
          </p:cNvPr>
          <p:cNvSpPr/>
          <p:nvPr/>
        </p:nvSpPr>
        <p:spPr bwMode="auto">
          <a:xfrm>
            <a:off x="1318688" y="3143296"/>
            <a:ext cx="822311" cy="655229"/>
          </a:xfrm>
          <a:prstGeom prst="roundRect">
            <a:avLst>
              <a:gd name="adj" fmla="val 46371"/>
            </a:avLst>
          </a:prstGeom>
          <a:solidFill>
            <a:srgbClr val="FFE4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02</a:t>
            </a:r>
            <a:endParaRPr lang="zh-CN" alt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8" name="isḻîḓè">
            <a:extLst>
              <a:ext uri="{FF2B5EF4-FFF2-40B4-BE49-F238E27FC236}">
                <a16:creationId xmlns:a16="http://schemas.microsoft.com/office/drawing/2014/main" id="{CC18E718-57BD-48E6-81A4-E988EC090412}"/>
              </a:ext>
            </a:extLst>
          </p:cNvPr>
          <p:cNvSpPr/>
          <p:nvPr/>
        </p:nvSpPr>
        <p:spPr bwMode="auto">
          <a:xfrm>
            <a:off x="2183883" y="2732074"/>
            <a:ext cx="6491707" cy="1394326"/>
          </a:xfrm>
          <a:prstGeom prst="roundRect">
            <a:avLst>
              <a:gd name="adj" fmla="val 46371"/>
            </a:avLst>
          </a:prstGeom>
          <a:solidFill>
            <a:srgbClr val="FFE4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eaLnBrk="0" hangingPunct="0"/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Trả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liên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nội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dung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24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isḻîḓè">
            <a:extLst>
              <a:ext uri="{FF2B5EF4-FFF2-40B4-BE49-F238E27FC236}">
                <a16:creationId xmlns:a16="http://schemas.microsoft.com/office/drawing/2014/main" id="{1380D21F-97BD-43C0-80EB-5174AA5D5A43}"/>
              </a:ext>
            </a:extLst>
          </p:cNvPr>
          <p:cNvSpPr/>
          <p:nvPr/>
        </p:nvSpPr>
        <p:spPr bwMode="auto">
          <a:xfrm>
            <a:off x="1380965" y="4798975"/>
            <a:ext cx="822311" cy="655229"/>
          </a:xfrm>
          <a:prstGeom prst="roundRect">
            <a:avLst>
              <a:gd name="adj" fmla="val 46371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03</a:t>
            </a:r>
            <a:endParaRPr lang="zh-CN" alt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10" name="isḻîḓè">
            <a:extLst>
              <a:ext uri="{FF2B5EF4-FFF2-40B4-BE49-F238E27FC236}">
                <a16:creationId xmlns:a16="http://schemas.microsoft.com/office/drawing/2014/main" id="{CC18E718-57BD-48E6-81A4-E988EC090412}"/>
              </a:ext>
            </a:extLst>
          </p:cNvPr>
          <p:cNvSpPr/>
          <p:nvPr/>
        </p:nvSpPr>
        <p:spPr bwMode="auto">
          <a:xfrm>
            <a:off x="2263508" y="4539892"/>
            <a:ext cx="6491707" cy="1241926"/>
          </a:xfrm>
          <a:prstGeom prst="roundRect">
            <a:avLst>
              <a:gd name="adj" fmla="val 46371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eaLnBrk="0" hangingPunct="0"/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hoạt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timg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hoạt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kết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hợp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“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cửa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”.</a:t>
            </a:r>
            <a:endParaRPr lang="zh-CN" altLang="en-US" sz="24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5467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5">
            <a:extLst>
              <a:ext uri="{FF2B5EF4-FFF2-40B4-BE49-F238E27FC236}">
                <a16:creationId xmlns:a16="http://schemas.microsoft.com/office/drawing/2014/main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3735" y="-675158"/>
            <a:ext cx="10766099" cy="6704415"/>
          </a:xfrm>
          <a:prstGeom prst="rect">
            <a:avLst/>
          </a:prstGeom>
        </p:spPr>
      </p:pic>
      <p:pic>
        <p:nvPicPr>
          <p:cNvPr id="7" name="图片 39">
            <a:extLst>
              <a:ext uri="{FF2B5EF4-FFF2-40B4-BE49-F238E27FC236}">
                <a16:creationId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1860">
            <a:off x="660863" y="1518232"/>
            <a:ext cx="1195277" cy="101138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852741" y="2098944"/>
            <a:ext cx="7633146" cy="2002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12" name="图片 14340" descr="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55732" y="5030402"/>
            <a:ext cx="1830155" cy="143345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 rot="19502702">
            <a:off x="678669" y="299901"/>
            <a:ext cx="1159664" cy="1722273"/>
          </a:xfrm>
          <a:prstGeom prst="rect">
            <a:avLst/>
          </a:prstGeom>
        </p:spPr>
      </p:pic>
      <p:pic>
        <p:nvPicPr>
          <p:cNvPr id="14" name="Picture 8" descr="Dơi, chim và họ nhà thú | Mầm Non Đô Thị Sài Đồ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6559" y="467869"/>
            <a:ext cx="1386335" cy="693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524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89850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39" y="567"/>
            <a:ext cx="9201774" cy="6857433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D83E8A3E-7BFE-436F-BFB4-967E7691BAD6}"/>
              </a:ext>
            </a:extLst>
          </p:cNvPr>
          <p:cNvGrpSpPr/>
          <p:nvPr/>
        </p:nvGrpSpPr>
        <p:grpSpPr>
          <a:xfrm>
            <a:off x="519748" y="782793"/>
            <a:ext cx="1887275" cy="792895"/>
            <a:chOff x="369343" y="600303"/>
            <a:chExt cx="1619184" cy="594672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3294A48-5128-4508-BFB7-94AD3F5984A4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577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29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0FE075E-00B8-430F-A266-1358EF8D2A4B}"/>
                </a:ext>
              </a:extLst>
            </p:cNvPr>
            <p:cNvSpPr txBox="1"/>
            <p:nvPr/>
          </p:nvSpPr>
          <p:spPr>
            <a:xfrm>
              <a:off x="374880" y="600303"/>
              <a:ext cx="1613647" cy="57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>
                  <a:solidFill>
                    <a:srgbClr val="FC7D77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29</a:t>
              </a: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894" y="2368550"/>
            <a:ext cx="5414212" cy="416012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390662" y="2334459"/>
            <a:ext cx="6654527" cy="58471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tình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cảm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đối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ông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407023" y="782793"/>
            <a:ext cx="6654527" cy="58471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3000" b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TUẦN </a:t>
            </a:r>
            <a:endParaRPr lang="en-US" sz="30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01765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4"/>
            <a:ext cx="9144000" cy="685743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03294A48-5128-4508-BFB7-94AD3F5984A4}"/>
              </a:ext>
            </a:extLst>
          </p:cNvPr>
          <p:cNvSpPr txBox="1"/>
          <p:nvPr/>
        </p:nvSpPr>
        <p:spPr>
          <a:xfrm>
            <a:off x="415900" y="841484"/>
            <a:ext cx="19319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29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C276F55-83B7-4445-99D9-142DBE549B7E}"/>
              </a:ext>
            </a:extLst>
          </p:cNvPr>
          <p:cNvSpPr txBox="1"/>
          <p:nvPr/>
        </p:nvSpPr>
        <p:spPr>
          <a:xfrm>
            <a:off x="2446422" y="541037"/>
            <a:ext cx="5689049" cy="1069889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r>
              <a:rPr lang="en-US" sz="6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6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6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6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endParaRPr lang="en-US" sz="6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63A3010-419C-412B-94AE-EAD7561D57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46422" y="2285599"/>
            <a:ext cx="4854264" cy="42672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77622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íşḷîḓe">
            <a:extLst>
              <a:ext uri="{FF2B5EF4-FFF2-40B4-BE49-F238E27FC236}">
                <a16:creationId xmlns:a16="http://schemas.microsoft.com/office/drawing/2014/main" id="{4968EA2C-5436-43EF-B600-0C877688AF97}"/>
              </a:ext>
            </a:extLst>
          </p:cNvPr>
          <p:cNvSpPr/>
          <p:nvPr/>
        </p:nvSpPr>
        <p:spPr>
          <a:xfrm>
            <a:off x="1873305" y="158793"/>
            <a:ext cx="5923751" cy="883661"/>
          </a:xfrm>
          <a:prstGeom prst="rect">
            <a:avLst/>
          </a:prstGeom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defRPr/>
            </a:pPr>
            <a:r>
              <a:rPr lang="en-US" altLang="zh-CN" sz="4400" b="1" kern="0" dirty="0">
                <a:ln w="6350"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lang="zh-CN" altLang="en-US" sz="4400" b="1" kern="0" dirty="0">
              <a:ln w="6350"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直接连接符 59">
            <a:extLst>
              <a:ext uri="{FF2B5EF4-FFF2-40B4-BE49-F238E27FC236}">
                <a16:creationId xmlns:a16="http://schemas.microsoft.com/office/drawing/2014/main" id="{44F71D0C-7F93-4F4C-9E3D-768F31B9922C}"/>
              </a:ext>
            </a:extLst>
          </p:cNvPr>
          <p:cNvCxnSpPr/>
          <p:nvPr/>
        </p:nvCxnSpPr>
        <p:spPr>
          <a:xfrm>
            <a:off x="1284712" y="2592115"/>
            <a:ext cx="7320876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isḻîḓè">
            <a:extLst>
              <a:ext uri="{FF2B5EF4-FFF2-40B4-BE49-F238E27FC236}">
                <a16:creationId xmlns:a16="http://schemas.microsoft.com/office/drawing/2014/main" id="{B65D6A18-A848-4365-8261-A87CDAF5B169}"/>
              </a:ext>
            </a:extLst>
          </p:cNvPr>
          <p:cNvSpPr/>
          <p:nvPr/>
        </p:nvSpPr>
        <p:spPr bwMode="auto">
          <a:xfrm>
            <a:off x="1441197" y="1500684"/>
            <a:ext cx="822311" cy="573560"/>
          </a:xfrm>
          <a:prstGeom prst="roundRect">
            <a:avLst>
              <a:gd name="adj" fmla="val 46371"/>
            </a:avLst>
          </a:prstGeom>
          <a:solidFill>
            <a:srgbClr val="FFD2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01</a:t>
            </a:r>
            <a:endParaRPr lang="zh-CN" alt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6" name="isḻîḓè">
            <a:extLst>
              <a:ext uri="{FF2B5EF4-FFF2-40B4-BE49-F238E27FC236}">
                <a16:creationId xmlns:a16="http://schemas.microsoft.com/office/drawing/2014/main" id="{2D5C3EA8-0EA8-4A1D-AB27-36CB41F4EB17}"/>
              </a:ext>
            </a:extLst>
          </p:cNvPr>
          <p:cNvSpPr/>
          <p:nvPr/>
        </p:nvSpPr>
        <p:spPr bwMode="auto">
          <a:xfrm>
            <a:off x="2356123" y="1201247"/>
            <a:ext cx="6491709" cy="1172434"/>
          </a:xfrm>
          <a:prstGeom prst="roundRect">
            <a:avLst>
              <a:gd name="adj" fmla="val 46371"/>
            </a:avLst>
          </a:prstGeom>
          <a:solidFill>
            <a:srgbClr val="FFD2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eaLnBrk="0" hangingPunct="0"/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thể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hiện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giọng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ngắt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nghỉ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hơi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24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isḻîḓè">
            <a:extLst>
              <a:ext uri="{FF2B5EF4-FFF2-40B4-BE49-F238E27FC236}">
                <a16:creationId xmlns:a16="http://schemas.microsoft.com/office/drawing/2014/main" id="{1380D21F-97BD-43C0-80EB-5174AA5D5A43}"/>
              </a:ext>
            </a:extLst>
          </p:cNvPr>
          <p:cNvSpPr/>
          <p:nvPr/>
        </p:nvSpPr>
        <p:spPr bwMode="auto">
          <a:xfrm>
            <a:off x="1318688" y="3143296"/>
            <a:ext cx="822311" cy="655229"/>
          </a:xfrm>
          <a:prstGeom prst="roundRect">
            <a:avLst>
              <a:gd name="adj" fmla="val 46371"/>
            </a:avLst>
          </a:prstGeom>
          <a:solidFill>
            <a:srgbClr val="FFE4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02</a:t>
            </a:r>
            <a:endParaRPr lang="zh-CN" alt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8" name="isḻîḓè">
            <a:extLst>
              <a:ext uri="{FF2B5EF4-FFF2-40B4-BE49-F238E27FC236}">
                <a16:creationId xmlns:a16="http://schemas.microsoft.com/office/drawing/2014/main" id="{CC18E718-57BD-48E6-81A4-E988EC090412}"/>
              </a:ext>
            </a:extLst>
          </p:cNvPr>
          <p:cNvSpPr/>
          <p:nvPr/>
        </p:nvSpPr>
        <p:spPr bwMode="auto">
          <a:xfrm>
            <a:off x="2183883" y="2732074"/>
            <a:ext cx="6491707" cy="1394326"/>
          </a:xfrm>
          <a:prstGeom prst="roundRect">
            <a:avLst>
              <a:gd name="adj" fmla="val 46371"/>
            </a:avLst>
          </a:prstGeom>
          <a:solidFill>
            <a:srgbClr val="FFE4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eaLnBrk="0" hangingPunct="0"/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Trả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liên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nội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dung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24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isḻîḓè">
            <a:extLst>
              <a:ext uri="{FF2B5EF4-FFF2-40B4-BE49-F238E27FC236}">
                <a16:creationId xmlns:a16="http://schemas.microsoft.com/office/drawing/2014/main" id="{1380D21F-97BD-43C0-80EB-5174AA5D5A43}"/>
              </a:ext>
            </a:extLst>
          </p:cNvPr>
          <p:cNvSpPr/>
          <p:nvPr/>
        </p:nvSpPr>
        <p:spPr bwMode="auto">
          <a:xfrm>
            <a:off x="1380965" y="4798975"/>
            <a:ext cx="822311" cy="655229"/>
          </a:xfrm>
          <a:prstGeom prst="roundRect">
            <a:avLst>
              <a:gd name="adj" fmla="val 46371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03</a:t>
            </a:r>
            <a:endParaRPr lang="zh-CN" alt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10" name="isḻîḓè">
            <a:extLst>
              <a:ext uri="{FF2B5EF4-FFF2-40B4-BE49-F238E27FC236}">
                <a16:creationId xmlns:a16="http://schemas.microsoft.com/office/drawing/2014/main" id="{CC18E718-57BD-48E6-81A4-E988EC090412}"/>
              </a:ext>
            </a:extLst>
          </p:cNvPr>
          <p:cNvSpPr/>
          <p:nvPr/>
        </p:nvSpPr>
        <p:spPr bwMode="auto">
          <a:xfrm>
            <a:off x="2263508" y="4539892"/>
            <a:ext cx="6491707" cy="1241926"/>
          </a:xfrm>
          <a:prstGeom prst="roundRect">
            <a:avLst>
              <a:gd name="adj" fmla="val 46371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eaLnBrk="0" hangingPunct="0"/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hoạt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timg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hoạt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kết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hợp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“</a:t>
            </a:r>
            <a:r>
              <a:rPr lang="en-US" altLang="zh-CN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cửa</a:t>
            </a:r>
            <a:r>
              <a:rPr lang="en-US" altLang="zh-CN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”.</a:t>
            </a:r>
            <a:endParaRPr lang="zh-CN" altLang="en-US" sz="24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1916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>
            <a:extLst>
              <a:ext uri="{FF2B5EF4-FFF2-40B4-BE49-F238E27FC236}">
                <a16:creationId xmlns:a16="http://schemas.microsoft.com/office/drawing/2014/main" id="{5E8F5D27-B80B-4936-9624-D39BD3AD8880}"/>
              </a:ext>
            </a:extLst>
          </p:cNvPr>
          <p:cNvSpPr txBox="1"/>
          <p:nvPr/>
        </p:nvSpPr>
        <p:spPr>
          <a:xfrm>
            <a:off x="2560956" y="340360"/>
            <a:ext cx="4038628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22F173E1-BABF-4430-BB4E-B024B366D182}"/>
              </a:ext>
            </a:extLst>
          </p:cNvPr>
          <p:cNvSpPr txBox="1">
            <a:spLocks/>
          </p:cNvSpPr>
          <p:nvPr/>
        </p:nvSpPr>
        <p:spPr>
          <a:xfrm>
            <a:off x="38614" y="1191844"/>
            <a:ext cx="4785360" cy="4590391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vi-VN" sz="1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Ngày cháu còn thấp bé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vi-VN" sz="1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Cánh cửa có hai then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vi-VN" sz="1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Cháu chỉ cài then dưới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vi-VN" sz="1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Nhờ bà cài then trên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endParaRPr lang="vi-V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vi-VN" sz="1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Mỗi năm cháu lớn lên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vi-VN" sz="1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 lưng còng cắm cúi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vi-VN" sz="1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Cháu cài được then trên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vi-VN" sz="1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 chỉ cài then dưới</a:t>
            </a:r>
            <a:r>
              <a:rPr lang="en-US" sz="1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….</a:t>
            </a:r>
            <a:endParaRPr lang="vi-VN" sz="1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8BAAB646-C6A6-453C-840C-4C48D1622AF7}"/>
              </a:ext>
            </a:extLst>
          </p:cNvPr>
          <p:cNvSpPr/>
          <p:nvPr/>
        </p:nvSpPr>
        <p:spPr>
          <a:xfrm>
            <a:off x="4746812" y="1178250"/>
            <a:ext cx="4397188" cy="24876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Nay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endParaRPr lang="en-US" sz="3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ô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endParaRPr lang="en-US" sz="3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endParaRPr lang="en-US" sz="3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nguôi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C9041E-56DA-4261-B36A-F45947F0C3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1542" y="4266901"/>
            <a:ext cx="3763844" cy="2591099"/>
          </a:xfrm>
          <a:prstGeom prst="rect">
            <a:avLst/>
          </a:prstGeom>
        </p:spPr>
      </p:pic>
      <p:sp>
        <p:nvSpPr>
          <p:cNvPr id="8" name="Text Box 3">
            <a:extLst>
              <a:ext uri="{FF2B5EF4-FFF2-40B4-BE49-F238E27FC236}">
                <a16:creationId xmlns:a16="http://schemas.microsoft.com/office/drawing/2014/main" id="{5B03D8EF-108D-4128-A330-491BB255C23D}"/>
              </a:ext>
            </a:extLst>
          </p:cNvPr>
          <p:cNvSpPr txBox="1"/>
          <p:nvPr/>
        </p:nvSpPr>
        <p:spPr>
          <a:xfrm>
            <a:off x="5874450" y="3387718"/>
            <a:ext cx="29369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Lam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Luyến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06583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>
            <a:extLst>
              <a:ext uri="{FF2B5EF4-FFF2-40B4-BE49-F238E27FC236}">
                <a16:creationId xmlns:a16="http://schemas.microsoft.com/office/drawing/2014/main" id="{5E8F5D27-B80B-4936-9624-D39BD3AD8880}"/>
              </a:ext>
            </a:extLst>
          </p:cNvPr>
          <p:cNvSpPr txBox="1"/>
          <p:nvPr/>
        </p:nvSpPr>
        <p:spPr>
          <a:xfrm>
            <a:off x="2560956" y="340360"/>
            <a:ext cx="4038628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22F173E1-BABF-4430-BB4E-B024B366D182}"/>
              </a:ext>
            </a:extLst>
          </p:cNvPr>
          <p:cNvSpPr txBox="1">
            <a:spLocks/>
          </p:cNvSpPr>
          <p:nvPr/>
        </p:nvSpPr>
        <p:spPr>
          <a:xfrm>
            <a:off x="368837" y="1102264"/>
            <a:ext cx="4785360" cy="4653471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vi-VN" sz="1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Ngày cháu còn thấp bé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vi-VN" sz="1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Cánh cửa có hai then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vi-VN" sz="1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Cháu chỉ cài then dưới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vi-VN" sz="1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Nhờ bà cài then trên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vi-VN" sz="1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Mỗi năm cháu lớn lên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vi-VN" sz="1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 lưng còng cắm cúi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vi-VN" sz="1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Cháu cài được then trên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vi-VN" sz="1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 chỉ cài then dưới</a:t>
            </a:r>
            <a:r>
              <a:rPr lang="en-US" sz="1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….</a:t>
            </a:r>
            <a:endParaRPr lang="vi-VN" sz="1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8BAAB646-C6A6-453C-840C-4C48D1622AF7}"/>
              </a:ext>
            </a:extLst>
          </p:cNvPr>
          <p:cNvSpPr/>
          <p:nvPr/>
        </p:nvSpPr>
        <p:spPr>
          <a:xfrm>
            <a:off x="4979883" y="1088816"/>
            <a:ext cx="4439516" cy="24876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Nay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endParaRPr lang="en-US" sz="3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ô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endParaRPr lang="en-US" sz="3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endParaRPr lang="en-US" sz="3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nguôi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C9041E-56DA-4261-B36A-F45947F0C3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9471" y="4596927"/>
            <a:ext cx="3240741" cy="2232212"/>
          </a:xfrm>
          <a:prstGeom prst="rect">
            <a:avLst/>
          </a:prstGeom>
        </p:spPr>
      </p:pic>
      <p:sp>
        <p:nvSpPr>
          <p:cNvPr id="8" name="Text Box 3">
            <a:extLst>
              <a:ext uri="{FF2B5EF4-FFF2-40B4-BE49-F238E27FC236}">
                <a16:creationId xmlns:a16="http://schemas.microsoft.com/office/drawing/2014/main" id="{5B03D8EF-108D-4128-A330-491BB255C23D}"/>
              </a:ext>
            </a:extLst>
          </p:cNvPr>
          <p:cNvSpPr txBox="1"/>
          <p:nvPr/>
        </p:nvSpPr>
        <p:spPr>
          <a:xfrm>
            <a:off x="6153245" y="3504370"/>
            <a:ext cx="29369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Lam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Luyến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854AB3C-53D0-47DE-89D1-16CC8CDE1E77}"/>
              </a:ext>
            </a:extLst>
          </p:cNvPr>
          <p:cNvSpPr/>
          <p:nvPr/>
        </p:nvSpPr>
        <p:spPr>
          <a:xfrm>
            <a:off x="65626" y="1239241"/>
            <a:ext cx="330105" cy="364362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00CC"/>
                </a:solidFill>
              </a:rPr>
              <a:t>1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F484332-5104-4CDA-B715-466A75B00A8A}"/>
              </a:ext>
            </a:extLst>
          </p:cNvPr>
          <p:cNvSpPr/>
          <p:nvPr/>
        </p:nvSpPr>
        <p:spPr>
          <a:xfrm>
            <a:off x="65626" y="3497488"/>
            <a:ext cx="330105" cy="364362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00CC"/>
                </a:solidFill>
              </a:rPr>
              <a:t>2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2EBE3C5-AD76-43CA-9A47-9CE9EF293270}"/>
              </a:ext>
            </a:extLst>
          </p:cNvPr>
          <p:cNvSpPr/>
          <p:nvPr/>
        </p:nvSpPr>
        <p:spPr>
          <a:xfrm>
            <a:off x="4676672" y="1239241"/>
            <a:ext cx="330105" cy="364362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00CC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556408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4" grpId="0"/>
      <p:bldP spid="14" grpId="0" animBg="1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3DB0D57-E4C1-4E80-8664-1A0205E2CF88}"/>
              </a:ext>
            </a:extLst>
          </p:cNvPr>
          <p:cNvSpPr txBox="1"/>
          <p:nvPr/>
        </p:nvSpPr>
        <p:spPr>
          <a:xfrm>
            <a:off x="1257502" y="1045614"/>
            <a:ext cx="6145931" cy="3101214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indent="272143">
              <a:lnSpc>
                <a:spcPct val="150000"/>
              </a:lnSpc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72143">
              <a:lnSpc>
                <a:spcPct val="150000"/>
              </a:lnSpc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then</a:t>
            </a:r>
          </a:p>
          <a:p>
            <a:pPr indent="272143">
              <a:lnSpc>
                <a:spcPct val="150000"/>
              </a:lnSpc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then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72143">
              <a:lnSpc>
                <a:spcPct val="150000"/>
              </a:lnSpc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cài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then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C896DB-F00F-4B35-AA0E-25BACE8F3BB7}"/>
              </a:ext>
            </a:extLst>
          </p:cNvPr>
          <p:cNvSpPr txBox="1"/>
          <p:nvPr/>
        </p:nvSpPr>
        <p:spPr>
          <a:xfrm>
            <a:off x="1639253" y="355711"/>
            <a:ext cx="5534809" cy="789364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 CỬA NHỚ BÀ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4018658" y="2425168"/>
            <a:ext cx="125200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67816" y="4053550"/>
            <a:ext cx="44748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313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Then (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cửa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):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tre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gỗ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hoặc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sắt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dùng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cài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cửa</a:t>
            </a:r>
            <a:r>
              <a:rPr lang="en-US" altLang="vi-VN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altLang="vi-VN" sz="28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51" b="14897"/>
          <a:stretch/>
        </p:blipFill>
        <p:spPr>
          <a:xfrm>
            <a:off x="4780723" y="4617113"/>
            <a:ext cx="1856764" cy="17657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250"/>
          <a:stretch/>
        </p:blipFill>
        <p:spPr>
          <a:xfrm>
            <a:off x="6847368" y="4617113"/>
            <a:ext cx="1856764" cy="17475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2" name="Straight Connector 11"/>
          <p:cNvCxnSpPr/>
          <p:nvPr/>
        </p:nvCxnSpPr>
        <p:spPr>
          <a:xfrm flipH="1">
            <a:off x="5660978" y="1352803"/>
            <a:ext cx="48127" cy="38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5375695" y="2108067"/>
            <a:ext cx="48127" cy="38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5632197" y="2804614"/>
            <a:ext cx="48127" cy="38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5263400" y="3580160"/>
            <a:ext cx="112295" cy="384000"/>
            <a:chOff x="8369969" y="3679716"/>
            <a:chExt cx="112295" cy="384000"/>
          </a:xfrm>
        </p:grpSpPr>
        <p:cxnSp>
          <p:nvCxnSpPr>
            <p:cNvPr id="24" name="Straight Connector 23"/>
            <p:cNvCxnSpPr/>
            <p:nvPr/>
          </p:nvCxnSpPr>
          <p:spPr>
            <a:xfrm flipH="1">
              <a:off x="8369969" y="3679716"/>
              <a:ext cx="48127" cy="384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>
              <a:off x="8434137" y="3679716"/>
              <a:ext cx="48127" cy="384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Oval 17">
            <a:extLst>
              <a:ext uri="{FF2B5EF4-FFF2-40B4-BE49-F238E27FC236}">
                <a16:creationId xmlns:a16="http://schemas.microsoft.com/office/drawing/2014/main" id="{17073BFA-D9CB-4736-A3AA-BDF5710BE0CC}"/>
              </a:ext>
            </a:extLst>
          </p:cNvPr>
          <p:cNvSpPr/>
          <p:nvPr/>
        </p:nvSpPr>
        <p:spPr>
          <a:xfrm>
            <a:off x="1092450" y="1352803"/>
            <a:ext cx="330105" cy="364362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00CC"/>
                </a:solidFill>
              </a:rPr>
              <a:t>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71478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B619362C-DFB4-4237-BF08-C7A9AF75B2DA}"/>
              </a:ext>
            </a:extLst>
          </p:cNvPr>
          <p:cNvSpPr txBox="1"/>
          <p:nvPr/>
        </p:nvSpPr>
        <p:spPr>
          <a:xfrm>
            <a:off x="1892814" y="793093"/>
            <a:ext cx="6352829" cy="3101214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indent="272143">
              <a:lnSpc>
                <a:spcPct val="150000"/>
              </a:lnSpc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72143">
              <a:lnSpc>
                <a:spcPct val="150000"/>
              </a:lnSpc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cúi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72143">
              <a:lnSpc>
                <a:spcPct val="150000"/>
              </a:lnSpc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then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72143">
              <a:lnSpc>
                <a:spcPct val="150000"/>
              </a:lnSpc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then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806AE3BD-6399-44E2-B549-5BC081641DE5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965" y="1162615"/>
            <a:ext cx="327541" cy="245656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 flipH="1">
            <a:off x="6113159" y="1149168"/>
            <a:ext cx="48127" cy="38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6077772" y="1853333"/>
            <a:ext cx="48127" cy="38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6550136" y="2595554"/>
            <a:ext cx="48127" cy="38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/>
        </p:nvGrpSpPr>
        <p:grpSpPr>
          <a:xfrm>
            <a:off x="6145243" y="3333348"/>
            <a:ext cx="112295" cy="384000"/>
            <a:chOff x="8369969" y="3679716"/>
            <a:chExt cx="112295" cy="384000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8369969" y="3679716"/>
              <a:ext cx="48127" cy="384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8434137" y="3679716"/>
              <a:ext cx="48127" cy="384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3002034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3697</TotalTime>
  <Words>960</Words>
  <Application>Microsoft Office PowerPoint</Application>
  <PresentationFormat>On-screen Show (4:3)</PresentationFormat>
  <Paragraphs>176</Paragraphs>
  <Slides>24</Slides>
  <Notes>19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5" baseType="lpstr">
      <vt:lpstr>Arial</vt:lpstr>
      <vt:lpstr>Arial-Rounded</vt:lpstr>
      <vt:lpstr>Calibri</vt:lpstr>
      <vt:lpstr>Calibri Light</vt:lpstr>
      <vt:lpstr>等线</vt:lpstr>
      <vt:lpstr>Times New Roman</vt:lpstr>
      <vt:lpstr>UTM Cookies</vt:lpstr>
      <vt:lpstr>Wingdings</vt:lpstr>
      <vt:lpstr>仓耳玄三M W05</vt:lpstr>
      <vt:lpstr>思源黑体 CN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Admin</cp:lastModifiedBy>
  <cp:revision>174</cp:revision>
  <dcterms:created xsi:type="dcterms:W3CDTF">2021-06-17T09:40:01Z</dcterms:created>
  <dcterms:modified xsi:type="dcterms:W3CDTF">2025-12-22T02:23:25Z</dcterms:modified>
</cp:coreProperties>
</file>