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7"/>
  </p:notesMasterIdLst>
  <p:sldIdLst>
    <p:sldId id="326" r:id="rId2"/>
    <p:sldId id="355" r:id="rId3"/>
    <p:sldId id="327" r:id="rId4"/>
    <p:sldId id="329" r:id="rId5"/>
    <p:sldId id="328" r:id="rId6"/>
    <p:sldId id="330" r:id="rId7"/>
    <p:sldId id="331" r:id="rId8"/>
    <p:sldId id="332" r:id="rId9"/>
    <p:sldId id="333" r:id="rId10"/>
    <p:sldId id="334" r:id="rId11"/>
    <p:sldId id="341" r:id="rId12"/>
    <p:sldId id="347" r:id="rId13"/>
    <p:sldId id="348" r:id="rId14"/>
    <p:sldId id="349" r:id="rId15"/>
    <p:sldId id="350" r:id="rId16"/>
    <p:sldId id="344" r:id="rId17"/>
    <p:sldId id="345" r:id="rId18"/>
    <p:sldId id="337" r:id="rId19"/>
    <p:sldId id="338" r:id="rId20"/>
    <p:sldId id="339" r:id="rId21"/>
    <p:sldId id="342" r:id="rId22"/>
    <p:sldId id="340" r:id="rId23"/>
    <p:sldId id="352" r:id="rId24"/>
    <p:sldId id="353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99"/>
    <a:srgbClr val="FFCC66"/>
    <a:srgbClr val="C309AD"/>
    <a:srgbClr val="008000"/>
    <a:srgbClr val="FF9900"/>
    <a:srgbClr val="DA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3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1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2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2114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7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6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1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8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1996191" y="2450758"/>
            <a:ext cx="8199621" cy="154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ĐẾN VỚI TIẾT HỌC</a:t>
            </a:r>
            <a:endParaRPr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9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065814" y="993747"/>
            <a:ext cx="6329634" cy="531720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388661" y="295869"/>
            <a:ext cx="1035214" cy="8159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8659877" y="1132862"/>
            <a:ext cx="2850197" cy="27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3" y="1153766"/>
            <a:ext cx="355962" cy="35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43" y="4122998"/>
            <a:ext cx="336376" cy="35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9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12192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678715" y="512811"/>
            <a:ext cx="2052271" cy="838757"/>
            <a:chOff x="364683" y="617893"/>
            <a:chExt cx="1618307" cy="629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6003123" y="512811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873" y="1508831"/>
            <a:ext cx="878044" cy="51707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696" y="292754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079CF-FEC1-4E9E-BADD-711353D2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A9E5A02-C575-4073-8239-FD36B73BCF6B}"/>
              </a:ext>
            </a:extLst>
          </p:cNvPr>
          <p:cNvSpPr/>
          <p:nvPr/>
        </p:nvSpPr>
        <p:spPr>
          <a:xfrm>
            <a:off x="1994648" y="663858"/>
            <a:ext cx="8421279" cy="911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1CFAEB-C18C-4722-83D9-30DB39D7FF54}"/>
              </a:ext>
            </a:extLst>
          </p:cNvPr>
          <p:cNvSpPr/>
          <p:nvPr/>
        </p:nvSpPr>
        <p:spPr>
          <a:xfrm>
            <a:off x="1856149" y="1676485"/>
            <a:ext cx="7641748" cy="3300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55508-164E-47E4-BA0A-79F7878C3AEB}"/>
              </a:ext>
            </a:extLst>
          </p:cNvPr>
          <p:cNvGrpSpPr/>
          <p:nvPr/>
        </p:nvGrpSpPr>
        <p:grpSpPr>
          <a:xfrm>
            <a:off x="1856149" y="4976784"/>
            <a:ext cx="8226799" cy="1178832"/>
            <a:chOff x="2268272" y="4770114"/>
            <a:chExt cx="7696294" cy="1178832"/>
          </a:xfrm>
        </p:grpSpPr>
        <p:sp>
          <p:nvSpPr>
            <p:cNvPr id="6" name="Google Shape;653;p42">
              <a:extLst>
                <a:ext uri="{FF2B5EF4-FFF2-40B4-BE49-F238E27FC236}">
                  <a16:creationId xmlns:a16="http://schemas.microsoft.com/office/drawing/2014/main" id="{FE720A0A-A6F9-46C5-AFDD-1DA83F0CC8E5}"/>
                </a:ext>
              </a:extLst>
            </p:cNvPr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4A9DD-B2C2-4B82-A72D-FFC045918890}"/>
                </a:ext>
              </a:extLst>
            </p:cNvPr>
            <p:cNvSpPr txBox="1"/>
            <p:nvPr/>
          </p:nvSpPr>
          <p:spPr>
            <a:xfrm>
              <a:off x="2619911" y="4871728"/>
              <a:ext cx="73446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oi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ngồi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võng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ngủ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ngon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2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27340-4354-454E-ACB7-453EB3DD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81B8C-4E67-449B-9F73-2E490157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9588350" y="4514929"/>
            <a:ext cx="2279652" cy="1808695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38FCB46-8D29-451B-9300-80C7399439E5}"/>
              </a:ext>
            </a:extLst>
          </p:cNvPr>
          <p:cNvSpPr/>
          <p:nvPr/>
        </p:nvSpPr>
        <p:spPr>
          <a:xfrm>
            <a:off x="735724" y="594845"/>
            <a:ext cx="10783613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15EEE-F934-42ED-B7AE-4C8155DDD31C}"/>
              </a:ext>
            </a:extLst>
          </p:cNvPr>
          <p:cNvSpPr txBox="1"/>
          <p:nvPr/>
        </p:nvSpPr>
        <p:spPr>
          <a:xfrm>
            <a:off x="1840011" y="1756964"/>
            <a:ext cx="7748339" cy="38398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A2E08-74C8-40C2-8BD9-E78B4710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09" y="2069464"/>
            <a:ext cx="392167" cy="384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271519-317D-4E00-A368-3BF5F37C3DF2}"/>
              </a:ext>
            </a:extLst>
          </p:cNvPr>
          <p:cNvCxnSpPr/>
          <p:nvPr/>
        </p:nvCxnSpPr>
        <p:spPr>
          <a:xfrm>
            <a:off x="3115751" y="2413123"/>
            <a:ext cx="506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768CE-EA1D-4126-BA52-021D37FE9C6E}"/>
              </a:ext>
            </a:extLst>
          </p:cNvPr>
          <p:cNvCxnSpPr/>
          <p:nvPr/>
        </p:nvCxnSpPr>
        <p:spPr>
          <a:xfrm>
            <a:off x="2337122" y="3136369"/>
            <a:ext cx="6297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85DCF-6714-496F-97C5-76F74609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5E4C-B8AA-415D-8A49-E7AFF315C133}"/>
              </a:ext>
            </a:extLst>
          </p:cNvPr>
          <p:cNvSpPr txBox="1"/>
          <p:nvPr/>
        </p:nvSpPr>
        <p:spPr>
          <a:xfrm>
            <a:off x="1920786" y="798312"/>
            <a:ext cx="86396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033607-BDD8-4B4D-999B-82E53FD8705F}"/>
              </a:ext>
            </a:extLst>
          </p:cNvPr>
          <p:cNvSpPr/>
          <p:nvPr/>
        </p:nvSpPr>
        <p:spPr>
          <a:xfrm>
            <a:off x="1920787" y="3913094"/>
            <a:ext cx="454871" cy="57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A6568-AE84-4D0A-8E3A-ECE76A6F3A52}"/>
              </a:ext>
            </a:extLst>
          </p:cNvPr>
          <p:cNvSpPr/>
          <p:nvPr/>
        </p:nvSpPr>
        <p:spPr>
          <a:xfrm>
            <a:off x="2947537" y="1558724"/>
            <a:ext cx="630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4A820-4EC5-4342-850F-A32C49F5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12276083" cy="6857999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DF4FFA7-D5BA-4140-9E4B-9C340049ECF1}"/>
              </a:ext>
            </a:extLst>
          </p:cNvPr>
          <p:cNvSpPr/>
          <p:nvPr/>
        </p:nvSpPr>
        <p:spPr>
          <a:xfrm>
            <a:off x="567559" y="593552"/>
            <a:ext cx="11172496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D0C28-D9EA-4119-BB13-FB72AA9EC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2948918" y="1947261"/>
            <a:ext cx="7197219" cy="36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0"/>
            <a:ext cx="12107917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4684059" y="608141"/>
            <a:ext cx="31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87231" y="2075292"/>
            <a:ext cx="8217539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la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51765" y="3191703"/>
            <a:ext cx="2200818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4265" y="3859545"/>
            <a:ext cx="7116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6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745993" y="903411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617260" y="207212"/>
            <a:ext cx="1035214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8795459" y="469041"/>
            <a:ext cx="2702859" cy="23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51" y="1072387"/>
            <a:ext cx="391224" cy="37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51" y="4143788"/>
            <a:ext cx="391224" cy="374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9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5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87271" y="1471522"/>
            <a:ext cx="7165633" cy="40245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382566" y="912393"/>
            <a:ext cx="1035214" cy="8159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9094869" y="1854437"/>
            <a:ext cx="2571087" cy="33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40327" y="351042"/>
            <a:ext cx="55113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4618" y="1609580"/>
            <a:ext cx="3294232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9839" y="2135060"/>
            <a:ext cx="454079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9141" y="2711623"/>
            <a:ext cx="248770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2567" y="3243496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7865" y="3741914"/>
            <a:ext cx="287098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4558" y="4351933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1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265572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601617" y="1564226"/>
            <a:ext cx="7988968" cy="467087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190627" y="1031134"/>
            <a:ext cx="1035214" cy="8159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8434517" y="1739466"/>
            <a:ext cx="3027855" cy="30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99276" y="307824"/>
            <a:ext cx="64186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1877" y="1814328"/>
            <a:ext cx="2785358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6492" y="2367783"/>
            <a:ext cx="4266674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7669" y="3021072"/>
            <a:ext cx="3830101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5727" y="3720359"/>
            <a:ext cx="4789073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32509" y="4314344"/>
            <a:ext cx="341065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1415" y="4967633"/>
            <a:ext cx="4641050" cy="53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6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424163" y="1767490"/>
            <a:ext cx="7646789" cy="4424362"/>
            <a:chOff x="2078247" y="1199022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078247" y="1199022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969819" y="3212518"/>
              <a:ext cx="1890496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TIẾT 1+ 2</a:t>
              </a:r>
              <a:endPara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761007" y="2422447"/>
              <a:ext cx="18882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ĐỌC: MẸ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341196" y="541183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120964" y="541183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524000" y="1761881"/>
            <a:ext cx="7988968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80341" y="1138719"/>
            <a:ext cx="1035214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9112799" y="2179026"/>
            <a:ext cx="2566501" cy="335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94191" y="471535"/>
            <a:ext cx="64186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32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52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"/>
            <a:ext cx="12192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948828" y="475481"/>
            <a:ext cx="2868706" cy="789766"/>
            <a:chOff x="369343" y="617893"/>
            <a:chExt cx="1613647" cy="5923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6907" y="633137"/>
              <a:ext cx="11270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6003123" y="512811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034" y="1399815"/>
            <a:ext cx="1065147" cy="488951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59424" y="2512286"/>
            <a:ext cx="7331374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600" b="1" spc="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9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238179" y="979857"/>
            <a:ext cx="6896123" cy="54551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185" y="396057"/>
            <a:ext cx="87372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69979" y="305631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85062" y="3069986"/>
            <a:ext cx="31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01039" y="41099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35884" y="411696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53762" y="46372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88836" y="5709596"/>
            <a:ext cx="513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78321" y="5196705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21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12276083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37B54-56AB-4A20-B601-B26438287F5F}"/>
              </a:ext>
            </a:extLst>
          </p:cNvPr>
          <p:cNvSpPr txBox="1"/>
          <p:nvPr/>
        </p:nvSpPr>
        <p:spPr>
          <a:xfrm>
            <a:off x="2235789" y="653712"/>
            <a:ext cx="727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24F40-3AAE-4B2A-91E7-554F99695404}"/>
              </a:ext>
            </a:extLst>
          </p:cNvPr>
          <p:cNvSpPr/>
          <p:nvPr/>
        </p:nvSpPr>
        <p:spPr>
          <a:xfrm>
            <a:off x="1913272" y="2043744"/>
            <a:ext cx="4061705" cy="9031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B8FC8-01FE-4BD8-AA19-68E5C003AE8F}"/>
              </a:ext>
            </a:extLst>
          </p:cNvPr>
          <p:cNvCxnSpPr/>
          <p:nvPr/>
        </p:nvCxnSpPr>
        <p:spPr>
          <a:xfrm>
            <a:off x="3316350" y="2667629"/>
            <a:ext cx="341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70A16C-3D78-4108-82D7-C851F6BA9257}"/>
              </a:ext>
            </a:extLst>
          </p:cNvPr>
          <p:cNvCxnSpPr/>
          <p:nvPr/>
        </p:nvCxnSpPr>
        <p:spPr>
          <a:xfrm>
            <a:off x="6096000" y="2495311"/>
            <a:ext cx="570256" cy="0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3FF47A43-7932-4800-8968-D44041BF5FED}"/>
              </a:ext>
            </a:extLst>
          </p:cNvPr>
          <p:cNvSpPr/>
          <p:nvPr/>
        </p:nvSpPr>
        <p:spPr>
          <a:xfrm>
            <a:off x="6658194" y="2043744"/>
            <a:ext cx="366087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284812" y="2211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929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086221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001147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963712" y="3161460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28907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25989" y="481713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908532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51" y="-942960"/>
            <a:ext cx="9632321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2581419" y="1263554"/>
            <a:ext cx="1354021" cy="114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111020" y="1805013"/>
            <a:ext cx="7633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60" y="5168349"/>
            <a:ext cx="1602769" cy="1255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2482053" y="507599"/>
            <a:ext cx="959459" cy="142493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86" y="356683"/>
            <a:ext cx="1602769" cy="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"/>
            <a:ext cx="1231812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1867910" y="811695"/>
            <a:ext cx="1721258" cy="715646"/>
            <a:chOff x="369343" y="617893"/>
            <a:chExt cx="1616551" cy="5367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2247" y="62371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3629510" y="602694"/>
            <a:ext cx="6691488" cy="100833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1614" y="1513916"/>
            <a:ext cx="703232" cy="48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8" r="2058"/>
          <a:stretch/>
        </p:blipFill>
        <p:spPr>
          <a:xfrm>
            <a:off x="2075145" y="2508889"/>
            <a:ext cx="8041710" cy="33982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EADF54A-5C7A-4D88-B2C9-BAF95E36DDB4}"/>
              </a:ext>
            </a:extLst>
          </p:cNvPr>
          <p:cNvSpPr/>
          <p:nvPr/>
        </p:nvSpPr>
        <p:spPr>
          <a:xfrm>
            <a:off x="3629509" y="2317498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D6D50B-0101-4D9D-8937-3551D86843E4}"/>
              </a:ext>
            </a:extLst>
          </p:cNvPr>
          <p:cNvSpPr/>
          <p:nvPr/>
        </p:nvSpPr>
        <p:spPr>
          <a:xfrm>
            <a:off x="8572569" y="2221802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F499B8-48D8-4650-9C9F-6CBF2CA60A7D}"/>
              </a:ext>
            </a:extLst>
          </p:cNvPr>
          <p:cNvSpPr/>
          <p:nvPr/>
        </p:nvSpPr>
        <p:spPr>
          <a:xfrm>
            <a:off x="2482198" y="4275531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E09ECA-F94B-4EA5-BEA2-10A5A3CC993D}"/>
              </a:ext>
            </a:extLst>
          </p:cNvPr>
          <p:cNvSpPr/>
          <p:nvPr/>
        </p:nvSpPr>
        <p:spPr>
          <a:xfrm>
            <a:off x="9227768" y="4275531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"/>
            <a:ext cx="12192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639431" y="682034"/>
            <a:ext cx="1916902" cy="777201"/>
            <a:chOff x="364683" y="617893"/>
            <a:chExt cx="1618307" cy="5829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6102636" y="312665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090" y="1451474"/>
            <a:ext cx="835143" cy="62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/>
          <a:stretch/>
        </p:blipFill>
        <p:spPr>
          <a:xfrm>
            <a:off x="3257453" y="2548186"/>
            <a:ext cx="6375791" cy="379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72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284812" y="2211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250835" y="2883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407321" y="1792116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322247" y="1492679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284812" y="343472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150007" y="3023506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347089" y="509040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229632" y="4831324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4" y="2"/>
            <a:ext cx="12433738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51019" y="925260"/>
            <a:ext cx="7258453" cy="5224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335000" y="191116"/>
            <a:ext cx="1666999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8677600" y="535020"/>
            <a:ext cx="2871773" cy="313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6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135958" y="924686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738284" y="123877"/>
            <a:ext cx="1035214" cy="83905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8877505" y="359741"/>
            <a:ext cx="2549699" cy="317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30" y="1041591"/>
            <a:ext cx="351796" cy="38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30" y="4243828"/>
            <a:ext cx="351796" cy="38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2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56056" y="1119115"/>
            <a:ext cx="7258453" cy="347054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462498" y="434337"/>
            <a:ext cx="1035214" cy="70055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8695794" y="777142"/>
            <a:ext cx="2735902" cy="32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34" y="1360498"/>
            <a:ext cx="354031" cy="38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839817" y="2168168"/>
            <a:ext cx="10871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879680" y="4808121"/>
            <a:ext cx="874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798018" y="40688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22470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37413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08567" y="298278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28132" y="2427167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37875" y="2427084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761895" y="135730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299175" y="134598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249138">
            <a:off x="7234602" y="4073321"/>
            <a:ext cx="63558" cy="349091"/>
            <a:chOff x="3420472" y="-1944951"/>
            <a:chExt cx="149867" cy="384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378744">
            <a:off x="7527226" y="3008920"/>
            <a:ext cx="52527" cy="349091"/>
            <a:chOff x="3420472" y="-1944951"/>
            <a:chExt cx="149867" cy="3840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93046">
            <a:off x="7081265" y="1900843"/>
            <a:ext cx="57780" cy="349091"/>
            <a:chOff x="3420472" y="-1944951"/>
            <a:chExt cx="149867" cy="3840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4836340" y="187192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25F28-4DB4-4844-9B99-15B047531587}"/>
              </a:ext>
            </a:extLst>
          </p:cNvPr>
          <p:cNvCxnSpPr/>
          <p:nvPr/>
        </p:nvCxnSpPr>
        <p:spPr>
          <a:xfrm flipV="1">
            <a:off x="5817348" y="2732107"/>
            <a:ext cx="5578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682A7F-5102-43C0-AC5D-E07F097AD2A9}"/>
              </a:ext>
            </a:extLst>
          </p:cNvPr>
          <p:cNvSpPr txBox="1"/>
          <p:nvPr/>
        </p:nvSpPr>
        <p:spPr>
          <a:xfrm>
            <a:off x="1865650" y="4822424"/>
            <a:ext cx="670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lnSpc>
                <a:spcPct val="12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đệm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3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74DFA92-9E15-4096-A92E-BEFF4303C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68" y="858921"/>
            <a:ext cx="2663793" cy="331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799097" y="321296"/>
            <a:ext cx="6703927" cy="29165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9033772" y="769960"/>
            <a:ext cx="2419371" cy="28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44" y="1074151"/>
            <a:ext cx="346880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706679" y="2466201"/>
            <a:ext cx="123539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693685" y="4539930"/>
            <a:ext cx="1032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say),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238143">
            <a:off x="7200770" y="2749401"/>
            <a:ext cx="63558" cy="349091"/>
            <a:chOff x="3420472" y="-1944951"/>
            <a:chExt cx="149867" cy="384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322878">
            <a:off x="8070411" y="1603008"/>
            <a:ext cx="69914" cy="384000"/>
            <a:chOff x="3420472" y="-1944951"/>
            <a:chExt cx="149867" cy="3840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4361945" y="2751183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58098" y="217167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23565" y="16349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57491" y="105312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688678" y="1045548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82041" y="2189129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4177</TotalTime>
  <Words>1105</Words>
  <Application>Microsoft Office PowerPoint</Application>
  <PresentationFormat>Widescreen</PresentationFormat>
  <Paragraphs>168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UTM Cookies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152</cp:revision>
  <dcterms:created xsi:type="dcterms:W3CDTF">2021-06-17T09:40:01Z</dcterms:created>
  <dcterms:modified xsi:type="dcterms:W3CDTF">2025-12-15T02:24:42Z</dcterms:modified>
</cp:coreProperties>
</file>