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0" r:id="rId2"/>
    <p:sldId id="258" r:id="rId3"/>
    <p:sldId id="259" r:id="rId4"/>
    <p:sldId id="261" r:id="rId5"/>
    <p:sldId id="262" r:id="rId6"/>
    <p:sldId id="267" r:id="rId7"/>
    <p:sldId id="269" r:id="rId8"/>
    <p:sldId id="270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8B"/>
    <a:srgbClr val="990099"/>
    <a:srgbClr val="29A8FF"/>
    <a:srgbClr val="97D5FF"/>
    <a:srgbClr val="79C9FF"/>
    <a:srgbClr val="AFDFFF"/>
    <a:srgbClr val="9BD7FF"/>
    <a:srgbClr val="71C6FF"/>
    <a:srgbClr val="4BD0FF"/>
    <a:srgbClr val="1D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4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7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9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4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941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2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700553" y="3222722"/>
              <a:ext cx="3377128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M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673383" y="2477284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2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NIỀM VUI TUỔI TH</a:t>
            </a:r>
            <a:r>
              <a:rPr lang="vi-VN" sz="4800" dirty="0">
                <a:solidFill>
                  <a:schemeClr val="bg1"/>
                </a:solidFill>
                <a:latin typeface="UTM Cookies" panose="02040603050506020204" pitchFamily="18" charset="0"/>
              </a:rPr>
              <a:t>Ơ</a:t>
            </a:r>
            <a:endParaRPr lang="en-US" sz="48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22081" y="1394230"/>
            <a:ext cx="7654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22081" y="2303692"/>
            <a:ext cx="64572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22081" y="3813103"/>
            <a:ext cx="952806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707776" y="322198"/>
            <a:ext cx="4502525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A9CFBA-1C9F-4BB6-9758-CDEB9ED2E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074970" y="2156537"/>
            <a:ext cx="181708" cy="2853874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7568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76" y="3280348"/>
            <a:ext cx="10381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3561530" y="18840"/>
            <a:ext cx="457118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506567" y="933685"/>
            <a:ext cx="43277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1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móc ngược trái (gần giống nét 2 ở chữ K nhưng hơi lượn đầu sang phải)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420939" y="1692812"/>
            <a:ext cx="2941963" cy="228928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915" y="1211535"/>
            <a:ext cx="16516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ô li</a:t>
            </a:r>
          </a:p>
        </p:txBody>
      </p:sp>
      <p:pic>
        <p:nvPicPr>
          <p:cNvPr id="24" name="Picture 4" descr="m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2356" r="3983" b="3794"/>
          <a:stretch/>
        </p:blipFill>
        <p:spPr bwMode="auto">
          <a:xfrm>
            <a:off x="1401620" y="2062179"/>
            <a:ext cx="3027148" cy="29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31">
            <a:extLst>
              <a:ext uri="{FF2B5EF4-FFF2-40B4-BE49-F238E27FC236}">
                <a16:creationId xmlns:a16="http://schemas.microsoft.com/office/drawing/2014/main" id="{67B92BCB-E4A6-4330-ABBE-F82D971F075D}"/>
              </a:ext>
            </a:extLst>
          </p:cNvPr>
          <p:cNvSpPr/>
          <p:nvPr/>
        </p:nvSpPr>
        <p:spPr>
          <a:xfrm>
            <a:off x="4506567" y="2759437"/>
            <a:ext cx="4428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2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thẳng đứng h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lượn một chút ở nét cuối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D3295CF6-039D-445E-A6BB-6AE156D248D3}"/>
              </a:ext>
            </a:extLst>
          </p:cNvPr>
          <p:cNvSpPr/>
          <p:nvPr/>
        </p:nvSpPr>
        <p:spPr>
          <a:xfrm>
            <a:off x="4506567" y="3779833"/>
            <a:ext cx="4715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3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thẳng xiên hơi lượn ở 2 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31">
            <a:extLst>
              <a:ext uri="{FF2B5EF4-FFF2-40B4-BE49-F238E27FC236}">
                <a16:creationId xmlns:a16="http://schemas.microsoft.com/office/drawing/2014/main" id="{ABBA3A59-29BC-43BE-BA96-810017907763}"/>
              </a:ext>
            </a:extLst>
          </p:cNvPr>
          <p:cNvSpPr/>
          <p:nvPr/>
        </p:nvSpPr>
        <p:spPr>
          <a:xfrm>
            <a:off x="4527943" y="4909648"/>
            <a:ext cx="5367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4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móc ngược 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953AD7A-57B7-450F-A2ED-1CD6AA7FC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1699404" y="4892799"/>
            <a:ext cx="452657" cy="5479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556D0B-58E3-44D8-96BF-08C6F1E0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016226" y="1918307"/>
            <a:ext cx="452657" cy="5479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38B219-4C6B-4064-9490-5E6D7F758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979846" y="5655639"/>
            <a:ext cx="452657" cy="547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C09AA3-4BF4-4FCE-84A5-3A9DD655F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4280239" y="1882576"/>
            <a:ext cx="452657" cy="5479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6AC65C-CF2D-4294-8019-799D5DB5D1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8727 L 0.04583 -0.1162 L 0.0408 -0.1338 L 0.03021 -0.14792 L 0.01476 -0.15139 L -0.00365 -0.14352 L -0.01493 -0.1287 L -0.02326 -0.10347 L -0.02396 -0.07245 L -0.02205 -0.05764 L -0.01337 -0.03565 L -0.0026 -0.02338 L 0.01285 -0.01759 L 0.02465 -0.01875 L 0.03854 -0.02268 L 0.05313 -0.03657 L 0.06701 -0.05926 L 0.07708 -0.0868 L 0.0849 -0.12176 L 0.0901 -0.17523 L 0.09514 -0.23171 L 0.10017 -0.29005 L 0.1099 -0.33449 L 0.12691 -0.36227 " pathEditMode="relative" rAng="0" ptsTypes="AAAAAAAAAAAAAAAAAAAAAAAA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5 0.07129 L -0.00902 0.16851 L -0.00902 0.27268 L -0.01198 0.34976 L -0.01354 0.37546 L -0.02343 0.40902 " pathEditMode="relative" rAng="0" ptsTypes="AAAAAA">
                                      <p:cBhvr>
                                        <p:cTn id="4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0.13588 L -0.00191 -0.1551 L 0.00834 -0.1845 L 0.01736 -0.22686 L 0.02518 -0.27755 L 0.02969 -0.32362 L 0.0382 -0.37639 L 0.04705 -0.42176 L 0.06129 -0.45232 L 0.08004 -0.47385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6 0.07639 L -0.06493 0.18241 L -0.06493 0.25278 L -0.06545 0.3294 L -0.06337 0.36759 L -0.06059 0.38449 L -0.0533 0.40278 L -0.04098 0.41435 L -0.03368 0.41621 L -0.02032 0.41366 L -0.00591 0.39884 L 0.00312 0.37616 L 0.01111 0.35301 " pathEditMode="relative" rAng="0" ptsTypes="AAAAAAAAAAAAA">
                                      <p:cBhvr>
                                        <p:cTn id="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  <p:bldP spid="16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89" y="443432"/>
            <a:ext cx="7818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4" y="1452442"/>
            <a:ext cx="4040547" cy="395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3173" r="11330" b="23124"/>
          <a:stretch/>
        </p:blipFill>
        <p:spPr bwMode="auto">
          <a:xfrm>
            <a:off x="5299002" y="3517748"/>
            <a:ext cx="1747257" cy="17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3110E-4F1C-42E4-A47A-B0C10B8B57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3" y="1597112"/>
            <a:ext cx="6458115" cy="4043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53" y="4568454"/>
            <a:ext cx="4359456" cy="174181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210076" y="2747898"/>
            <a:ext cx="402575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14" y="4863590"/>
            <a:ext cx="2788470" cy="2391736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50" y="1449982"/>
            <a:ext cx="1161814" cy="89041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4" y="850670"/>
            <a:ext cx="1292377" cy="1093550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9" y="83488"/>
            <a:ext cx="704142" cy="1136230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60" y="1015922"/>
            <a:ext cx="1161814" cy="89041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8" y="1151905"/>
            <a:ext cx="959445" cy="735319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33" y="408621"/>
            <a:ext cx="1064524" cy="11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7493" y="5540298"/>
            <a:ext cx="1023741" cy="1290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26669" y="1827971"/>
            <a:ext cx="6681156" cy="1568600"/>
            <a:chOff x="4584255" y="2561641"/>
            <a:chExt cx="4545106" cy="1103838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705" y="2804986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4584255" y="2561641"/>
              <a:ext cx="4545106" cy="1103838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22" y="5113380"/>
            <a:ext cx="1758312" cy="1746819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13" y="2020588"/>
            <a:ext cx="92651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84277"/>
              </p:ext>
            </p:extLst>
          </p:nvPr>
        </p:nvGraphicFramePr>
        <p:xfrm>
          <a:off x="726669" y="476016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85" y="338820"/>
            <a:ext cx="768673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F1F849-DFC1-4E59-9CB6-6F8AD6917F53}"/>
              </a:ext>
            </a:extLst>
          </p:cNvPr>
          <p:cNvSpPr txBox="1"/>
          <p:nvPr/>
        </p:nvSpPr>
        <p:spPr>
          <a:xfrm>
            <a:off x="117587" y="3262042"/>
            <a:ext cx="88395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85467"/>
              </p:ext>
            </p:extLst>
          </p:nvPr>
        </p:nvGraphicFramePr>
        <p:xfrm>
          <a:off x="611064" y="593513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8" y="2292504"/>
            <a:ext cx="8736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77" y="2330386"/>
            <a:ext cx="6398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" y="2858209"/>
            <a:ext cx="8946630" cy="28138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(MŎ),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Ŕ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77" y="2809298"/>
            <a:ext cx="842324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g, b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" y="2241603"/>
            <a:ext cx="7935759" cy="18135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64" y="2403648"/>
            <a:ext cx="722845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“o”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1D558DC2-618F-4AEC-97A2-E4607DF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64" y="447536"/>
            <a:ext cx="792187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1206D1-DA2F-4DF9-81EA-7023DBAE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155196" y="2415918"/>
            <a:ext cx="1776635" cy="127999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7155196" y="462605"/>
            <a:ext cx="1822550" cy="1647850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3580" y="5886421"/>
            <a:ext cx="315428" cy="315428"/>
          </a:xfrm>
          <a:prstGeom prst="rect">
            <a:avLst/>
          </a:prstGeom>
        </p:spPr>
      </p:pic>
      <p:pic>
        <p:nvPicPr>
          <p:cNvPr id="23" name="Picture 22" descr="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9" y="372490"/>
            <a:ext cx="3796543" cy="37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3173" r="11330" b="23124"/>
          <a:stretch/>
        </p:blipFill>
        <p:spPr bwMode="auto">
          <a:xfrm>
            <a:off x="4518534" y="2170925"/>
            <a:ext cx="1792867" cy="176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67DFB1A1-28C6-4AB6-A283-82F62CFE4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87061"/>
              </p:ext>
            </p:extLst>
          </p:nvPr>
        </p:nvGraphicFramePr>
        <p:xfrm>
          <a:off x="382813" y="4246366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4F8A622C-8A97-45C8-A14B-0D594D17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13" y="4100389"/>
            <a:ext cx="792187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29A370-46A0-4FEE-B2D1-E2CC12380C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45" y="674590"/>
            <a:ext cx="5871014" cy="3675675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62" y="3541322"/>
            <a:ext cx="3963142" cy="1583467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90" y="3992433"/>
            <a:ext cx="4004602" cy="3434841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20" y="925242"/>
            <a:ext cx="1161814" cy="89041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8" y="871997"/>
            <a:ext cx="970982" cy="821600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3" y="213610"/>
            <a:ext cx="704142" cy="1136230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99" y="557060"/>
            <a:ext cx="1161814" cy="89041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41" y="921294"/>
            <a:ext cx="769542" cy="589777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2256011" y="2938668"/>
            <a:ext cx="4226062" cy="21948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55" y="94306"/>
            <a:ext cx="1064524" cy="11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392</Words>
  <Application>Microsoft Office PowerPoint</Application>
  <PresentationFormat>On-screen Show (4:3)</PresentationFormat>
  <Paragraphs>33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 4 hàng</vt:lpstr>
      <vt:lpstr>HP001 5 hàng</vt:lpstr>
      <vt:lpstr>iCiel Crocante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185</cp:revision>
  <dcterms:created xsi:type="dcterms:W3CDTF">2021-05-29T04:52:35Z</dcterms:created>
  <dcterms:modified xsi:type="dcterms:W3CDTF">2025-12-01T04:54:14Z</dcterms:modified>
</cp:coreProperties>
</file>