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74" r:id="rId5"/>
    <p:sldId id="259" r:id="rId6"/>
    <p:sldId id="261" r:id="rId7"/>
    <p:sldId id="262" r:id="rId8"/>
    <p:sldId id="267" r:id="rId9"/>
    <p:sldId id="269" r:id="rId10"/>
    <p:sldId id="279" r:id="rId11"/>
    <p:sldId id="280" r:id="rId12"/>
    <p:sldId id="281" r:id="rId13"/>
    <p:sldId id="270" r:id="rId14"/>
    <p:sldId id="278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8FF"/>
    <a:srgbClr val="97D5FF"/>
    <a:srgbClr val="79C9FF"/>
    <a:srgbClr val="AFDFFF"/>
    <a:srgbClr val="9BD7FF"/>
    <a:srgbClr val="71C6FF"/>
    <a:srgbClr val="4BD0FF"/>
    <a:srgbClr val="1DC4FF"/>
    <a:srgbClr val="33CCFF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75" autoAdjust="0"/>
    <p:restoredTop sz="94660"/>
  </p:normalViewPr>
  <p:slideViewPr>
    <p:cSldViewPr snapToGrid="0">
      <p:cViewPr varScale="1">
        <p:scale>
          <a:sx n="91" d="100"/>
          <a:sy n="91" d="100"/>
        </p:scale>
        <p:origin x="7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53FCB-8F62-4072-9136-DAD8346C9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D03612-F00C-4FB4-AFEB-6D052B5EF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DDC8F-9159-4350-BBB4-2BFE7ADB9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17/11/2025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9450E-7221-4C9A-8506-A04C7E22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7B287-C064-4771-8035-9D18CBE4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45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143B4-0A74-4B3A-A7A4-430139E1A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C3266D-CBE0-4583-A5A3-D81690389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5D260A-4342-4169-950F-59F96729F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17/11/2025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BE648-FBCD-48AF-A32B-DFC324442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E2D5D-47AE-4C0F-A29F-C13940475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52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8444E2-B382-4B79-BF30-AC2E779FBE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EAFF2D-5510-4C54-A1A8-AB94FD6B8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DFEF1-5669-47C7-837D-729E61E02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17/11/2025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132E6-344C-43BE-9E91-9E4423EA9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ADCB5-8760-49CD-A792-1092F9DBD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02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17/11/2025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375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4632D-8512-4580-A29D-59FF31A43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F3CFA-A608-4208-9460-EC1211CCD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DDCB-E7DD-4322-B88E-7276776B3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17/11/2025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CC16B-8C08-49CD-8F3E-BE51795CD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E234C-5B9A-45E6-86D5-06A04C567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775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D6BE4-3FD2-4B20-89F6-53708B7E2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E7122-B9CD-472D-86D9-AFB4B28F87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5CD482-F621-480D-96CC-08AD5DC32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01C4DD-774A-4FCA-B0A1-00869FE5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17/11/2025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99EF80-271E-466D-8FB9-6A4252247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11E26D-AC7D-4177-B87E-141B512B7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850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AE881-C94A-4CA2-92EB-68F06A608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7A251-AADF-40FD-A28D-871F8C72A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FD11D2-9EE0-43F7-9A7B-E4FF9F2CC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9C5CE1-EC92-41F1-BD92-F5DAF997D0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D135D0-D49D-431D-B3B8-103AA575E2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EEBE21-83E9-4DE4-8B30-F13E0EBB9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17/11/2025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7F9E74-60C9-4926-820B-90E320ADD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9F1C68-3229-4013-AF79-8CF4B97EA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27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F9BF6-AB67-41B6-92FF-773F25EAF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03B9C1-AD61-4B2C-A562-EB9EB4FBA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17/11/2025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31EF4D-1A76-4D0C-B771-63E2E401C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F380D0-356B-4EB5-AE96-F91306A85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16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3829F8-D257-4345-859B-AC599D6C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17/11/2025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DF8A40-1678-4A57-A3BC-EAF617E4C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CC1E17-6285-4120-BB11-41401902B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67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16A6B-40FC-4F0A-91F5-FBBB897E3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9BB47-62DB-4512-AA39-3C9CFAD24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3FA225-8A24-4EF3-89DC-82C1E46FA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E8BED3-5C4F-463B-8C4E-E2FBF4CB8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17/11/2025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0CE380-6BF1-4222-9C3C-B85AC7452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7F5AED-C68E-4229-BE45-60B86D615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44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0E557-B547-4CF9-972A-E18635613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59A22B-B3F1-47C8-A69E-A7ADD99BD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D6D3C7-BF94-4BFD-836A-6D54D58B3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25012-1143-432F-B735-2C27E22A3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17/11/2025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825848-0FBC-4238-B070-91A467491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71F956-724B-4C8A-B9BE-393865696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118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783C42-8CC2-4D9A-BD9C-862509D84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A86FB6-5418-4E80-82FF-BC3E521D8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44D43-12AD-4B59-839C-18295CC781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EE2EB-8EE5-4B11-B816-93391C6F804F}" type="datetimeFigureOut">
              <a:rPr lang="en-US" smtClean="0"/>
              <a:t>17/11/2025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9612C-A4A7-4EC2-B71A-7324E33D5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179B2-97EC-408E-994F-F07A714F07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428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0.jpg"/><Relationship Id="rId7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48B8DE2F-8645-4AC5-924A-C902F8633BBF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3" name="Rectangle: Top Corners Rounded 2">
              <a:extLst>
                <a:ext uri="{FF2B5EF4-FFF2-40B4-BE49-F238E27FC236}">
                  <a16:creationId xmlns:a16="http://schemas.microsoft.com/office/drawing/2014/main" id="{B526D5E0-4185-468A-9830-F65DDA144155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: Top Corners Rounded 39">
              <a:extLst>
                <a:ext uri="{FF2B5EF4-FFF2-40B4-BE49-F238E27FC236}">
                  <a16:creationId xmlns:a16="http://schemas.microsoft.com/office/drawing/2014/main" id="{BBE1E133-67CB-4DEC-AEE0-13ABDBBC47C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FB6D8D40-0191-47BC-8F91-F96E34759A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826E6F6C-CA62-4256-86B7-36D4BAE1B7A5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89B99E40-B8CC-4A94-8A17-1BC72BB683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A5EEABE6-49E3-4293-85A0-6F5B03358B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1D68A90D-FAB7-43D4-B00F-D373D716CE01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文本框 22">
            <a:extLst>
              <a:ext uri="{FF2B5EF4-FFF2-40B4-BE49-F238E27FC236}">
                <a16:creationId xmlns:a16="http://schemas.microsoft.com/office/drawing/2014/main" id="{51D7B24F-61DE-447B-BE63-141CB11A64C3}"/>
              </a:ext>
            </a:extLst>
          </p:cNvPr>
          <p:cNvSpPr txBox="1"/>
          <p:nvPr/>
        </p:nvSpPr>
        <p:spPr>
          <a:xfrm>
            <a:off x="2044757" y="881999"/>
            <a:ext cx="1304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en-US" altLang="zh-CN" sz="4800" b="1" dirty="0">
              <a:solidFill>
                <a:schemeClr val="bg1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19</a:t>
            </a:r>
            <a:endParaRPr lang="en-US" altLang="zh-CN" sz="4800" b="1" dirty="0">
              <a:solidFill>
                <a:schemeClr val="bg1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6" name="文本框 22">
            <a:extLst>
              <a:ext uri="{FF2B5EF4-FFF2-40B4-BE49-F238E27FC236}">
                <a16:creationId xmlns:a16="http://schemas.microsoft.com/office/drawing/2014/main" id="{A3EAD8E8-D9A2-4C84-AD48-DB84F5405AB4}"/>
              </a:ext>
            </a:extLst>
          </p:cNvPr>
          <p:cNvSpPr txBox="1"/>
          <p:nvPr/>
        </p:nvSpPr>
        <p:spPr>
          <a:xfrm>
            <a:off x="5536387" y="1365944"/>
            <a:ext cx="1691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57" name="文本框 22">
            <a:extLst>
              <a:ext uri="{FF2B5EF4-FFF2-40B4-BE49-F238E27FC236}">
                <a16:creationId xmlns:a16="http://schemas.microsoft.com/office/drawing/2014/main" id="{00814D79-2C31-4FC1-87ED-2981661BE03A}"/>
              </a:ext>
            </a:extLst>
          </p:cNvPr>
          <p:cNvSpPr txBox="1"/>
          <p:nvPr/>
        </p:nvSpPr>
        <p:spPr>
          <a:xfrm>
            <a:off x="2567858" y="4307700"/>
            <a:ext cx="7628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TẬP VIẾT: CHỮ HOA </a:t>
            </a:r>
            <a:r>
              <a:rPr lang="en-US" altLang="zh-CN" sz="5400" b="1" dirty="0">
                <a:solidFill>
                  <a:srgbClr val="FF0000"/>
                </a:solidFill>
                <a:latin typeface="HP001 4 hàng" panose="020B0603050302020204" pitchFamily="34" charset="0"/>
                <a:ea typeface="思源黑体 CN Bold" panose="020B0800000000000000" pitchFamily="34" charset="-122"/>
              </a:rPr>
              <a:t>I, K</a:t>
            </a:r>
            <a:endParaRPr lang="zh-CN" altLang="en-US" sz="5400" b="1" dirty="0">
              <a:solidFill>
                <a:srgbClr val="FF0000"/>
              </a:solidFill>
              <a:latin typeface="HP001 4 hàng" panose="020B0603050302020204" pitchFamily="34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150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725">
            <a:extLst>
              <a:ext uri="{FF2B5EF4-FFF2-40B4-BE49-F238E27FC236}">
                <a16:creationId xmlns:a16="http://schemas.microsoft.com/office/drawing/2014/main" id="{7916D788-9A9D-4FA9-9A5A-4F301A86F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763" y="2716415"/>
            <a:ext cx="114299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6" name="Text Box 1727">
            <a:extLst>
              <a:ext uri="{FF2B5EF4-FFF2-40B4-BE49-F238E27FC236}">
                <a16:creationId xmlns:a16="http://schemas.microsoft.com/office/drawing/2014/main" id="{5E4BB5D2-DECC-4431-AE68-55BE6AF62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0390" y="5842789"/>
            <a:ext cx="45590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li.</a:t>
            </a:r>
          </a:p>
        </p:txBody>
      </p:sp>
      <p:sp>
        <p:nvSpPr>
          <p:cNvPr id="7" name="Text Box 1736">
            <a:extLst>
              <a:ext uri="{FF2B5EF4-FFF2-40B4-BE49-F238E27FC236}">
                <a16:creationId xmlns:a16="http://schemas.microsoft.com/office/drawing/2014/main" id="{299E4732-5D26-4E31-8196-9FE249C9D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4581" y="2774672"/>
            <a:ext cx="75916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8" name="Text Box 1737">
            <a:extLst>
              <a:ext uri="{FF2B5EF4-FFF2-40B4-BE49-F238E27FC236}">
                <a16:creationId xmlns:a16="http://schemas.microsoft.com/office/drawing/2014/main" id="{0A407149-A354-4EFC-919A-A81DFEA80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512" y="3417704"/>
            <a:ext cx="10993784" cy="24468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en-US" sz="3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altLang="en-US" sz="3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</a:t>
            </a:r>
            <a:r>
              <a:rPr lang="en-US" altLang="en-US" sz="3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altLang="en-US" sz="3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);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ngã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u (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);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huyền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 (</a:t>
            </a:r>
            <a:r>
              <a:rPr lang="en-US" altLang="en-US" sz="3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 (</a:t>
            </a:r>
            <a:r>
              <a:rPr lang="en-US" altLang="en-US" sz="3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).</a:t>
            </a:r>
          </a:p>
        </p:txBody>
      </p:sp>
      <p:sp>
        <p:nvSpPr>
          <p:cNvPr id="9" name="Text Box 1727">
            <a:extLst>
              <a:ext uri="{FF2B5EF4-FFF2-40B4-BE49-F238E27FC236}">
                <a16:creationId xmlns:a16="http://schemas.microsoft.com/office/drawing/2014/main" id="{FAAD9A04-D9AF-4C1F-909C-A3DC6136A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2944" y="3484003"/>
            <a:ext cx="588126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K, g, h, y, l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li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rưỡi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0" name="Text Box 1727">
            <a:extLst>
              <a:ext uri="{FF2B5EF4-FFF2-40B4-BE49-F238E27FC236}">
                <a16:creationId xmlns:a16="http://schemas.microsoft.com/office/drawing/2014/main" id="{14920965-6F24-4B32-9D52-F204732E0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1385" y="4453050"/>
            <a:ext cx="33314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li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rưỡi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2" name="Text Box 1727">
            <a:extLst>
              <a:ext uri="{FF2B5EF4-FFF2-40B4-BE49-F238E27FC236}">
                <a16:creationId xmlns:a16="http://schemas.microsoft.com/office/drawing/2014/main" id="{79BDE563-A7B2-427D-A1F9-01F3CDDAF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9266" y="5196503"/>
            <a:ext cx="28246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altLang="en-US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li. </a:t>
            </a:r>
          </a:p>
        </p:txBody>
      </p:sp>
      <p:graphicFrame>
        <p:nvGraphicFramePr>
          <p:cNvPr id="19" name="Group 150">
            <a:extLst>
              <a:ext uri="{FF2B5EF4-FFF2-40B4-BE49-F238E27FC236}">
                <a16:creationId xmlns:a16="http://schemas.microsoft.com/office/drawing/2014/main" id="{D74FBACC-FAFB-4CE4-9E26-4C2C313A6C7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300190" y="786949"/>
          <a:ext cx="7041664" cy="1315116"/>
        </p:xfrm>
        <a:graphic>
          <a:graphicData uri="http://schemas.openxmlformats.org/drawingml/2006/table">
            <a:tbl>
              <a:tblPr/>
              <a:tblGrid>
                <a:gridCol w="880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</a:tblGrid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0" name="Rectangle 115">
            <a:extLst>
              <a:ext uri="{FF2B5EF4-FFF2-40B4-BE49-F238E27FC236}">
                <a16:creationId xmlns:a16="http://schemas.microsoft.com/office/drawing/2014/main" id="{B6BE1AED-0E8E-417B-92A5-DB8FB23B5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1822" y="646004"/>
            <a:ext cx="6608524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lang="el-GR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Ğn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Ǉổ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en-US" sz="44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4472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2" grpId="0"/>
      <p:bldP spid="1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737">
            <a:extLst>
              <a:ext uri="{FF2B5EF4-FFF2-40B4-BE49-F238E27FC236}">
                <a16:creationId xmlns:a16="http://schemas.microsoft.com/office/drawing/2014/main" id="{2A2F1B57-45A9-4604-8E94-2F69B6F0B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0464" y="2493631"/>
            <a:ext cx="7981115" cy="7302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</a:t>
            </a:r>
            <a:r>
              <a:rPr lang="vi-VN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hoảng </a:t>
            </a:r>
            <a:r>
              <a:rPr lang="vi-VN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lang="en-US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nhiêu</a:t>
            </a:r>
            <a:r>
              <a:rPr lang="en-US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r>
              <a:rPr lang="vi-VN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altLang="en-US" sz="3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aphicFrame>
        <p:nvGraphicFramePr>
          <p:cNvPr id="19" name="Group 150">
            <a:extLst>
              <a:ext uri="{FF2B5EF4-FFF2-40B4-BE49-F238E27FC236}">
                <a16:creationId xmlns:a16="http://schemas.microsoft.com/office/drawing/2014/main" id="{D74FBACC-FAFB-4CE4-9E26-4C2C313A6C7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300190" y="786949"/>
          <a:ext cx="7041664" cy="1315116"/>
        </p:xfrm>
        <a:graphic>
          <a:graphicData uri="http://schemas.openxmlformats.org/drawingml/2006/table">
            <a:tbl>
              <a:tblPr/>
              <a:tblGrid>
                <a:gridCol w="880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</a:tblGrid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0" name="Rectangle 115">
            <a:extLst>
              <a:ext uri="{FF2B5EF4-FFF2-40B4-BE49-F238E27FC236}">
                <a16:creationId xmlns:a16="http://schemas.microsoft.com/office/drawing/2014/main" id="{B6BE1AED-0E8E-417B-92A5-DB8FB23B5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1822" y="646004"/>
            <a:ext cx="6608524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lang="el-GR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Ğn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Ǉổ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en-US" sz="44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13" name="Text Box 1737">
            <a:extLst>
              <a:ext uri="{FF2B5EF4-FFF2-40B4-BE49-F238E27FC236}">
                <a16:creationId xmlns:a16="http://schemas.microsoft.com/office/drawing/2014/main" id="{2A2F1B57-45A9-4604-8E94-2F69B6F0B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8021" y="3477675"/>
            <a:ext cx="10562496" cy="14688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lang="vi-VN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hoảng </a:t>
            </a:r>
            <a:r>
              <a:rPr lang="vi-VN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 </a:t>
            </a:r>
            <a:r>
              <a:rPr lang="en-US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 </a:t>
            </a:r>
            <a:r>
              <a:rPr lang="en-US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vi-VN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 1 con chữ </a:t>
            </a:r>
            <a:r>
              <a:rPr lang="vi-VN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</a:t>
            </a:r>
            <a:r>
              <a:rPr lang="en-US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endParaRPr lang="en-US" altLang="en-US" sz="3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15">
            <a:extLst>
              <a:ext uri="{FF2B5EF4-FFF2-40B4-BE49-F238E27FC236}">
                <a16:creationId xmlns:a16="http://schemas.microsoft.com/office/drawing/2014/main" id="{B6BE1AED-0E8E-417B-92A5-DB8FB23B5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5781" y="646002"/>
            <a:ext cx="442442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4400" b="1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</a:t>
            </a:r>
            <a:endParaRPr lang="en-US" altLang="en-US" sz="44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sp>
        <p:nvSpPr>
          <p:cNvPr id="15" name="Rectangle 115">
            <a:extLst>
              <a:ext uri="{FF2B5EF4-FFF2-40B4-BE49-F238E27FC236}">
                <a16:creationId xmlns:a16="http://schemas.microsoft.com/office/drawing/2014/main" id="{B6BE1AED-0E8E-417B-92A5-DB8FB23B5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7796" y="646002"/>
            <a:ext cx="442442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4400" b="1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</a:t>
            </a:r>
            <a:endParaRPr lang="en-US" altLang="en-US" sz="44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sp>
        <p:nvSpPr>
          <p:cNvPr id="16" name="Rectangle 115">
            <a:extLst>
              <a:ext uri="{FF2B5EF4-FFF2-40B4-BE49-F238E27FC236}">
                <a16:creationId xmlns:a16="http://schemas.microsoft.com/office/drawing/2014/main" id="{B6BE1AED-0E8E-417B-92A5-DB8FB23B5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9656" y="646002"/>
            <a:ext cx="442442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4400" b="1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</a:t>
            </a:r>
            <a:endParaRPr lang="en-US" altLang="en-US" sz="44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sp>
        <p:nvSpPr>
          <p:cNvPr id="17" name="Rectangle 115">
            <a:extLst>
              <a:ext uri="{FF2B5EF4-FFF2-40B4-BE49-F238E27FC236}">
                <a16:creationId xmlns:a16="http://schemas.microsoft.com/office/drawing/2014/main" id="{B6BE1AED-0E8E-417B-92A5-DB8FB23B5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78" y="646003"/>
            <a:ext cx="442442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4400" b="1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</a:t>
            </a:r>
            <a:endParaRPr lang="en-US" altLang="en-US" sz="44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sp>
        <p:nvSpPr>
          <p:cNvPr id="21" name="Rectangle 115">
            <a:extLst>
              <a:ext uri="{FF2B5EF4-FFF2-40B4-BE49-F238E27FC236}">
                <a16:creationId xmlns:a16="http://schemas.microsoft.com/office/drawing/2014/main" id="{B6BE1AED-0E8E-417B-92A5-DB8FB23B5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5862" y="646003"/>
            <a:ext cx="442442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4400" b="1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</a:t>
            </a:r>
            <a:endParaRPr lang="en-US" altLang="en-US" sz="44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2274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6" grpId="0"/>
      <p:bldP spid="17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737">
            <a:extLst>
              <a:ext uri="{FF2B5EF4-FFF2-40B4-BE49-F238E27FC236}">
                <a16:creationId xmlns:a16="http://schemas.microsoft.com/office/drawing/2014/main" id="{CD0E33B6-5599-4CA7-8938-30A6CC0D6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21827"/>
            <a:ext cx="1187669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ngay</a:t>
            </a:r>
            <a:r>
              <a:rPr lang="en-US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</a:t>
            </a:r>
            <a:r>
              <a:rPr 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</a:t>
            </a:r>
            <a:r>
              <a:rPr 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 </a:t>
            </a:r>
            <a:r>
              <a:rPr 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</a:t>
            </a:r>
            <a:r>
              <a:rPr lang="vi-VN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en-US" sz="3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aphicFrame>
        <p:nvGraphicFramePr>
          <p:cNvPr id="19" name="Group 150">
            <a:extLst>
              <a:ext uri="{FF2B5EF4-FFF2-40B4-BE49-F238E27FC236}">
                <a16:creationId xmlns:a16="http://schemas.microsoft.com/office/drawing/2014/main" id="{D74FBACC-FAFB-4CE4-9E26-4C2C313A6C7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300190" y="786949"/>
          <a:ext cx="7041664" cy="1315116"/>
        </p:xfrm>
        <a:graphic>
          <a:graphicData uri="http://schemas.openxmlformats.org/drawingml/2006/table">
            <a:tbl>
              <a:tblPr/>
              <a:tblGrid>
                <a:gridCol w="880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</a:tblGrid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0" name="Rectangle 115">
            <a:extLst>
              <a:ext uri="{FF2B5EF4-FFF2-40B4-BE49-F238E27FC236}">
                <a16:creationId xmlns:a16="http://schemas.microsoft.com/office/drawing/2014/main" id="{B6BE1AED-0E8E-417B-92A5-DB8FB23B5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1822" y="646004"/>
            <a:ext cx="6608524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lang="el-GR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Ğn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Ǉổ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en-US" sz="44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22" name="Text Box 1737">
            <a:extLst>
              <a:ext uri="{FF2B5EF4-FFF2-40B4-BE49-F238E27FC236}">
                <a16:creationId xmlns:a16="http://schemas.microsoft.com/office/drawing/2014/main" id="{CD0E33B6-5599-4CA7-8938-30A6CC0D6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9210" y="2739923"/>
            <a:ext cx="767715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</a:t>
            </a:r>
            <a:r>
              <a:rPr lang="en-US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ấu</a:t>
            </a:r>
            <a:r>
              <a:rPr lang="en-US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lang="en-US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 </a:t>
            </a:r>
            <a:endParaRPr lang="en-US" altLang="en-US" sz="3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58624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63F40C6-AA8E-4510-B290-B2B06A67F3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4" r="4912"/>
          <a:stretch/>
        </p:blipFill>
        <p:spPr>
          <a:xfrm>
            <a:off x="9098734" y="3184361"/>
            <a:ext cx="2664882" cy="240944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4F69D4A-64E2-4994-942B-8967A480B941}"/>
              </a:ext>
            </a:extLst>
          </p:cNvPr>
          <p:cNvGrpSpPr/>
          <p:nvPr/>
        </p:nvGrpSpPr>
        <p:grpSpPr>
          <a:xfrm>
            <a:off x="9115274" y="452303"/>
            <a:ext cx="2664882" cy="2407653"/>
            <a:chOff x="179882" y="202717"/>
            <a:chExt cx="3326130" cy="300730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BE79402-6426-43DB-A24A-42FFF02E976C}"/>
                </a:ext>
              </a:extLst>
            </p:cNvPr>
            <p:cNvGrpSpPr/>
            <p:nvPr/>
          </p:nvGrpSpPr>
          <p:grpSpPr>
            <a:xfrm>
              <a:off x="179882" y="202717"/>
              <a:ext cx="3326130" cy="3007304"/>
              <a:chOff x="179882" y="202717"/>
              <a:chExt cx="3326130" cy="3007304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4B3DAA42-BDAE-402E-9D38-E1A8A68DD4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882" y="202717"/>
                <a:ext cx="3326130" cy="300730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11A2D84-57E9-4B52-AF22-C80E45245832}"/>
                  </a:ext>
                </a:extLst>
              </p:cNvPr>
              <p:cNvSpPr/>
              <p:nvPr/>
            </p:nvSpPr>
            <p:spPr>
              <a:xfrm>
                <a:off x="434715" y="501587"/>
                <a:ext cx="479686" cy="5627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5AC4F8D-F00A-4B64-9EA4-AF087A40E146}"/>
                </a:ext>
              </a:extLst>
            </p:cNvPr>
            <p:cNvSpPr/>
            <p:nvPr/>
          </p:nvSpPr>
          <p:spPr>
            <a:xfrm rot="4043041" flipV="1">
              <a:off x="2439650" y="1145408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A847B5A-CDF2-4270-9B87-33365830A502}"/>
                </a:ext>
              </a:extLst>
            </p:cNvPr>
            <p:cNvSpPr/>
            <p:nvPr/>
          </p:nvSpPr>
          <p:spPr>
            <a:xfrm rot="5400000" flipV="1">
              <a:off x="2469630" y="1483925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7CA2885-F883-45EF-AAC0-0233C74DB326}"/>
                </a:ext>
              </a:extLst>
            </p:cNvPr>
            <p:cNvSpPr/>
            <p:nvPr/>
          </p:nvSpPr>
          <p:spPr>
            <a:xfrm rot="4043041" flipV="1">
              <a:off x="2672773" y="1824508"/>
              <a:ext cx="184324" cy="116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62">
            <a:extLst>
              <a:ext uri="{FF2B5EF4-FFF2-40B4-BE49-F238E27FC236}">
                <a16:creationId xmlns:a16="http://schemas.microsoft.com/office/drawing/2014/main" id="{55A75907-1F0F-473B-92DB-4F50C525BD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5" t="24121" r="12589" b="23959"/>
          <a:stretch/>
        </p:blipFill>
        <p:spPr bwMode="auto">
          <a:xfrm>
            <a:off x="7308823" y="1957419"/>
            <a:ext cx="1530897" cy="151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1">
            <a:extLst>
              <a:ext uri="{FF2B5EF4-FFF2-40B4-BE49-F238E27FC236}">
                <a16:creationId xmlns:a16="http://schemas.microsoft.com/office/drawing/2014/main" id="{2F1E376F-59AB-4D7D-A6E9-09204C754C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3" t="23888" r="12990" b="24190"/>
          <a:stretch/>
        </p:blipFill>
        <p:spPr bwMode="auto">
          <a:xfrm>
            <a:off x="2576644" y="2001043"/>
            <a:ext cx="1512855" cy="149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550A997-C239-4FAC-8670-D1EF91CAC3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73" t="3031" r="14204" b="7058"/>
          <a:stretch/>
        </p:blipFill>
        <p:spPr bwMode="auto">
          <a:xfrm>
            <a:off x="428384" y="452443"/>
            <a:ext cx="1987147" cy="304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B046F7F-B4A2-4053-947E-756FE906D6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14" t="3084" r="6065" b="4186"/>
          <a:stretch/>
        </p:blipFill>
        <p:spPr bwMode="auto">
          <a:xfrm>
            <a:off x="4401028" y="415975"/>
            <a:ext cx="2664882" cy="301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3" name="Group 150">
            <a:extLst>
              <a:ext uri="{FF2B5EF4-FFF2-40B4-BE49-F238E27FC236}">
                <a16:creationId xmlns:a16="http://schemas.microsoft.com/office/drawing/2014/main" id="{DD7E16AC-EF16-47B2-A676-32F3C2611C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318329"/>
              </p:ext>
            </p:extLst>
          </p:nvPr>
        </p:nvGraphicFramePr>
        <p:xfrm>
          <a:off x="1032607" y="4191533"/>
          <a:ext cx="7041664" cy="1315116"/>
        </p:xfrm>
        <a:graphic>
          <a:graphicData uri="http://schemas.openxmlformats.org/drawingml/2006/table">
            <a:tbl>
              <a:tblPr/>
              <a:tblGrid>
                <a:gridCol w="880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</a:tblGrid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4" name="Rectangle 115">
            <a:extLst>
              <a:ext uri="{FF2B5EF4-FFF2-40B4-BE49-F238E27FC236}">
                <a16:creationId xmlns:a16="http://schemas.microsoft.com/office/drawing/2014/main" id="{F7FCC2F6-F1F0-41CF-ABE8-E2FFBAC88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4239" y="4050588"/>
            <a:ext cx="6608524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lang="el-GR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Ğn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Ǉổ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en-US" sz="44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96183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277" y="0"/>
            <a:ext cx="4701121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417" y="0"/>
            <a:ext cx="472596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90391" y="2515962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660033"/>
                </a:solidFill>
                <a:latin typeface="HP001 5 hàng" pitchFamily="34" charset="0"/>
              </a:rPr>
              <a:t>I</a:t>
            </a:r>
            <a:endParaRPr lang="en-US" sz="140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43106" y="1229593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660033"/>
                </a:solidFill>
                <a:latin typeface="HP001 5 hàng" pitchFamily="34" charset="0"/>
              </a:rPr>
              <a:t>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47546" y="1229593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660033"/>
                </a:solidFill>
                <a:latin typeface="HP001 5 hàng" pitchFamily="34" charset="0"/>
              </a:rPr>
              <a:t>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80972" y="1229593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660033"/>
                </a:solidFill>
                <a:latin typeface="HP001 5 hàng" pitchFamily="34" charset="0"/>
              </a:rPr>
              <a:t>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43106" y="2088048"/>
            <a:ext cx="534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660033"/>
                </a:solidFill>
                <a:latin typeface="HP001 5 hàng" pitchFamily="34" charset="0"/>
              </a:rPr>
              <a:t>K</a:t>
            </a:r>
            <a:endParaRPr lang="en-US" sz="280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47546" y="2088048"/>
            <a:ext cx="534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660033"/>
                </a:solidFill>
                <a:latin typeface="HP001 5 hàng" pitchFamily="34" charset="0"/>
              </a:rPr>
              <a:t>K</a:t>
            </a:r>
            <a:endParaRPr lang="en-US" sz="280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51986" y="2088048"/>
            <a:ext cx="534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660033"/>
                </a:solidFill>
                <a:latin typeface="HP001 5 hàng" pitchFamily="34" charset="0"/>
              </a:rPr>
              <a:t>K</a:t>
            </a:r>
            <a:endParaRPr lang="en-US" sz="280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19913" y="2515961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660033"/>
                </a:solidFill>
                <a:latin typeface="HP001 5 hàng" pitchFamily="34" charset="0"/>
              </a:rPr>
              <a:t>I</a:t>
            </a:r>
            <a:endParaRPr lang="en-US" sz="140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65524" y="2515961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660033"/>
                </a:solidFill>
                <a:latin typeface="HP001 5 hàng" pitchFamily="34" charset="0"/>
              </a:rPr>
              <a:t>I</a:t>
            </a:r>
            <a:endParaRPr lang="en-US" sz="140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23731" y="251596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660033"/>
                </a:solidFill>
                <a:latin typeface="HP001 5 hàng" pitchFamily="34" charset="0"/>
              </a:rPr>
              <a:t>I</a:t>
            </a:r>
            <a:endParaRPr lang="en-US" sz="140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54809" y="251596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660033"/>
                </a:solidFill>
                <a:latin typeface="HP001 5 hàng" pitchFamily="34" charset="0"/>
              </a:rPr>
              <a:t>I</a:t>
            </a:r>
            <a:endParaRPr lang="en-US" sz="140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98977" y="251596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660033"/>
                </a:solidFill>
                <a:latin typeface="HP001 5 hàng" pitchFamily="34" charset="0"/>
              </a:rPr>
              <a:t>I</a:t>
            </a:r>
            <a:endParaRPr lang="en-US" sz="140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79325" y="2795683"/>
            <a:ext cx="359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660033"/>
                </a:solidFill>
                <a:latin typeface="HP001 5 hàng" pitchFamily="34" charset="0"/>
              </a:rPr>
              <a:t>K</a:t>
            </a:r>
            <a:endParaRPr lang="en-US" sz="140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22907" y="2795683"/>
            <a:ext cx="359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660033"/>
                </a:solidFill>
                <a:latin typeface="HP001 5 hàng" pitchFamily="34" charset="0"/>
              </a:rPr>
              <a:t>K</a:t>
            </a:r>
            <a:endParaRPr lang="en-US" sz="140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64081" y="2795683"/>
            <a:ext cx="359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660033"/>
                </a:solidFill>
                <a:latin typeface="HP001 5 hàng" pitchFamily="34" charset="0"/>
              </a:rPr>
              <a:t>K</a:t>
            </a:r>
            <a:endParaRPr lang="en-US" sz="140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08406" y="2795683"/>
            <a:ext cx="359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660033"/>
                </a:solidFill>
                <a:latin typeface="HP001 5 hàng" pitchFamily="34" charset="0"/>
              </a:rPr>
              <a:t>K</a:t>
            </a:r>
            <a:endParaRPr lang="en-US" sz="140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62122" y="2795683"/>
            <a:ext cx="359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660033"/>
                </a:solidFill>
                <a:latin typeface="HP001 5 hàng" pitchFamily="34" charset="0"/>
              </a:rPr>
              <a:t>K</a:t>
            </a:r>
            <a:endParaRPr lang="en-US" sz="140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00286" y="2795683"/>
            <a:ext cx="359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660033"/>
                </a:solidFill>
                <a:latin typeface="HP001 5 hàng" pitchFamily="34" charset="0"/>
              </a:rPr>
              <a:t>K</a:t>
            </a:r>
            <a:endParaRPr lang="en-US" sz="140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78514" y="3082418"/>
            <a:ext cx="58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660033"/>
                </a:solidFill>
                <a:latin typeface="HP001 5 hàng" pitchFamily="34" charset="0"/>
              </a:rPr>
              <a:t>Kiến</a:t>
            </a:r>
            <a:endParaRPr lang="en-US" sz="140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28365" y="3089432"/>
            <a:ext cx="58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660033"/>
                </a:solidFill>
                <a:latin typeface="HP001 5 hàng" pitchFamily="34" charset="0"/>
              </a:rPr>
              <a:t>Kiến</a:t>
            </a:r>
            <a:endParaRPr lang="en-US" sz="140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72224" y="3089432"/>
            <a:ext cx="58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660033"/>
                </a:solidFill>
                <a:latin typeface="HP001 5 hàng" pitchFamily="34" charset="0"/>
              </a:rPr>
              <a:t>Kiến</a:t>
            </a:r>
            <a:endParaRPr lang="en-US" sz="140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10166" y="3089432"/>
            <a:ext cx="58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660033"/>
                </a:solidFill>
                <a:latin typeface="HP001 5 hàng" pitchFamily="34" charset="0"/>
              </a:rPr>
              <a:t>Kiến</a:t>
            </a:r>
            <a:endParaRPr lang="en-US" sz="140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55770" y="3089431"/>
            <a:ext cx="58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660033"/>
                </a:solidFill>
                <a:latin typeface="HP001 5 hàng" pitchFamily="34" charset="0"/>
              </a:rPr>
              <a:t>Kiến</a:t>
            </a:r>
            <a:endParaRPr lang="en-US" sz="140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99938" y="3089430"/>
            <a:ext cx="58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660033"/>
                </a:solidFill>
                <a:latin typeface="HP001 5 hàng" pitchFamily="34" charset="0"/>
              </a:rPr>
              <a:t>Kiến</a:t>
            </a:r>
            <a:endParaRPr lang="en-US" sz="140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32478" y="3662902"/>
            <a:ext cx="2214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660033"/>
                </a:solidFill>
                <a:latin typeface="HP001 5 hàng" pitchFamily="34" charset="0"/>
              </a:rPr>
              <a:t>Kiến</a:t>
            </a:r>
            <a:r>
              <a:rPr lang="en-US" sz="1400" b="1" dirty="0" smtClean="0">
                <a:solidFill>
                  <a:srgbClr val="660033"/>
                </a:solidFill>
                <a:latin typeface="HP001 5 hàng" pitchFamily="34" charset="0"/>
              </a:rPr>
              <a:t> </a:t>
            </a:r>
            <a:r>
              <a:rPr lang="en-US" sz="1400" b="1" dirty="0" err="1" smtClean="0">
                <a:solidFill>
                  <a:srgbClr val="660033"/>
                </a:solidFill>
                <a:latin typeface="HP001 5 hàng" pitchFamily="34" charset="0"/>
              </a:rPr>
              <a:t>tha</a:t>
            </a:r>
            <a:r>
              <a:rPr lang="en-US" sz="1400" b="1" dirty="0" smtClean="0">
                <a:solidFill>
                  <a:srgbClr val="660033"/>
                </a:solidFill>
                <a:latin typeface="HP001 5 hàng" pitchFamily="34" charset="0"/>
              </a:rPr>
              <a:t> </a:t>
            </a:r>
            <a:r>
              <a:rPr lang="en-US" sz="1400" b="1" dirty="0" err="1" smtClean="0">
                <a:solidFill>
                  <a:srgbClr val="660033"/>
                </a:solidFill>
                <a:latin typeface="HP001 5 hàng" pitchFamily="34" charset="0"/>
              </a:rPr>
              <a:t>lâu</a:t>
            </a:r>
            <a:r>
              <a:rPr lang="en-US" sz="1400" b="1" dirty="0" smtClean="0">
                <a:solidFill>
                  <a:srgbClr val="660033"/>
                </a:solidFill>
                <a:latin typeface="HP001 5 hàng" pitchFamily="34" charset="0"/>
              </a:rPr>
              <a:t> </a:t>
            </a:r>
            <a:r>
              <a:rPr lang="en-US" sz="1400" b="1" dirty="0" err="1" smtClean="0">
                <a:solidFill>
                  <a:srgbClr val="660033"/>
                </a:solidFill>
                <a:latin typeface="HP001 5 hàng" pitchFamily="34" charset="0"/>
              </a:rPr>
              <a:t>cũng</a:t>
            </a:r>
            <a:r>
              <a:rPr lang="en-US" sz="1400" b="1" dirty="0" smtClean="0">
                <a:solidFill>
                  <a:srgbClr val="660033"/>
                </a:solidFill>
                <a:latin typeface="HP001 5 hàng" pitchFamily="34" charset="0"/>
              </a:rPr>
              <a:t> </a:t>
            </a:r>
            <a:r>
              <a:rPr lang="en-US" sz="1400" b="1" dirty="0" err="1" smtClean="0">
                <a:solidFill>
                  <a:srgbClr val="660033"/>
                </a:solidFill>
                <a:latin typeface="HP001 5 hàng" pitchFamily="34" charset="0"/>
              </a:rPr>
              <a:t>đầy</a:t>
            </a:r>
            <a:r>
              <a:rPr lang="en-US" sz="1400" b="1" dirty="0" smtClean="0">
                <a:solidFill>
                  <a:srgbClr val="660033"/>
                </a:solidFill>
                <a:latin typeface="HP001 5 hàng" pitchFamily="34" charset="0"/>
              </a:rPr>
              <a:t> </a:t>
            </a:r>
            <a:r>
              <a:rPr lang="en-US" sz="1400" b="1" dirty="0" err="1" smtClean="0">
                <a:solidFill>
                  <a:srgbClr val="660033"/>
                </a:solidFill>
                <a:latin typeface="HP001 5 hàng" pitchFamily="34" charset="0"/>
              </a:rPr>
              <a:t>tổ</a:t>
            </a:r>
            <a:r>
              <a:rPr lang="en-US" sz="1400" b="1" dirty="0" smtClean="0">
                <a:solidFill>
                  <a:srgbClr val="660033"/>
                </a:solidFill>
                <a:latin typeface="HP001 5 hàng" pitchFamily="34" charset="0"/>
              </a:rPr>
              <a:t>.</a:t>
            </a:r>
            <a:endParaRPr lang="en-US" sz="140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32478" y="3936511"/>
            <a:ext cx="2214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660033"/>
                </a:solidFill>
                <a:latin typeface="HP001 5 hàng" pitchFamily="34" charset="0"/>
              </a:rPr>
              <a:t>Kiến</a:t>
            </a:r>
            <a:r>
              <a:rPr lang="en-US" sz="1400" b="1" dirty="0" smtClean="0">
                <a:solidFill>
                  <a:srgbClr val="660033"/>
                </a:solidFill>
                <a:latin typeface="HP001 5 hàng" pitchFamily="34" charset="0"/>
              </a:rPr>
              <a:t> </a:t>
            </a:r>
            <a:r>
              <a:rPr lang="en-US" sz="1400" b="1" dirty="0" err="1" smtClean="0">
                <a:solidFill>
                  <a:srgbClr val="660033"/>
                </a:solidFill>
                <a:latin typeface="HP001 5 hàng" pitchFamily="34" charset="0"/>
              </a:rPr>
              <a:t>tha</a:t>
            </a:r>
            <a:r>
              <a:rPr lang="en-US" sz="1400" b="1" dirty="0" smtClean="0">
                <a:solidFill>
                  <a:srgbClr val="660033"/>
                </a:solidFill>
                <a:latin typeface="HP001 5 hàng" pitchFamily="34" charset="0"/>
              </a:rPr>
              <a:t> </a:t>
            </a:r>
            <a:r>
              <a:rPr lang="en-US" sz="1400" b="1" dirty="0" err="1" smtClean="0">
                <a:solidFill>
                  <a:srgbClr val="660033"/>
                </a:solidFill>
                <a:latin typeface="HP001 5 hàng" pitchFamily="34" charset="0"/>
              </a:rPr>
              <a:t>lâu</a:t>
            </a:r>
            <a:r>
              <a:rPr lang="en-US" sz="1400" b="1" dirty="0" smtClean="0">
                <a:solidFill>
                  <a:srgbClr val="660033"/>
                </a:solidFill>
                <a:latin typeface="HP001 5 hàng" pitchFamily="34" charset="0"/>
              </a:rPr>
              <a:t> </a:t>
            </a:r>
            <a:r>
              <a:rPr lang="en-US" sz="1400" b="1" dirty="0" err="1" smtClean="0">
                <a:solidFill>
                  <a:srgbClr val="660033"/>
                </a:solidFill>
                <a:latin typeface="HP001 5 hàng" pitchFamily="34" charset="0"/>
              </a:rPr>
              <a:t>cũng</a:t>
            </a:r>
            <a:r>
              <a:rPr lang="en-US" sz="1400" b="1" dirty="0" smtClean="0">
                <a:solidFill>
                  <a:srgbClr val="660033"/>
                </a:solidFill>
                <a:latin typeface="HP001 5 hàng" pitchFamily="34" charset="0"/>
              </a:rPr>
              <a:t> </a:t>
            </a:r>
            <a:r>
              <a:rPr lang="en-US" sz="1400" b="1" dirty="0" err="1" smtClean="0">
                <a:solidFill>
                  <a:srgbClr val="660033"/>
                </a:solidFill>
                <a:latin typeface="HP001 5 hàng" pitchFamily="34" charset="0"/>
              </a:rPr>
              <a:t>đầy</a:t>
            </a:r>
            <a:r>
              <a:rPr lang="en-US" sz="1400" b="1" dirty="0" smtClean="0">
                <a:solidFill>
                  <a:srgbClr val="660033"/>
                </a:solidFill>
                <a:latin typeface="HP001 5 hàng" pitchFamily="34" charset="0"/>
              </a:rPr>
              <a:t> </a:t>
            </a:r>
            <a:r>
              <a:rPr lang="en-US" sz="1400" b="1" dirty="0" err="1" smtClean="0">
                <a:solidFill>
                  <a:srgbClr val="660033"/>
                </a:solidFill>
                <a:latin typeface="HP001 5 hàng" pitchFamily="34" charset="0"/>
              </a:rPr>
              <a:t>tổ</a:t>
            </a:r>
            <a:r>
              <a:rPr lang="en-US" sz="1400" b="1" dirty="0" smtClean="0">
                <a:solidFill>
                  <a:srgbClr val="660033"/>
                </a:solidFill>
                <a:latin typeface="HP001 5 hàng" pitchFamily="34" charset="0"/>
              </a:rPr>
              <a:t>.</a:t>
            </a:r>
            <a:endParaRPr lang="en-US" sz="140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48833" y="4519271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660033"/>
                </a:solidFill>
                <a:latin typeface="HP001 5 hàng" pitchFamily="34" charset="0"/>
              </a:rPr>
              <a:t>I</a:t>
            </a:r>
            <a:endParaRPr lang="en-US" sz="1400" b="1" i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96252" y="4519269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660033"/>
                </a:solidFill>
                <a:latin typeface="HP001 5 hàng" pitchFamily="34" charset="0"/>
              </a:rPr>
              <a:t>I</a:t>
            </a:r>
            <a:endParaRPr lang="en-US" sz="1400" b="1" i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44507" y="4512257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660033"/>
                </a:solidFill>
                <a:latin typeface="HP001 5 hàng" pitchFamily="34" charset="0"/>
              </a:rPr>
              <a:t>I</a:t>
            </a:r>
            <a:endParaRPr lang="en-US" sz="1400" b="1" i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981595" y="4511355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660033"/>
                </a:solidFill>
                <a:latin typeface="HP001 5 hàng" pitchFamily="34" charset="0"/>
              </a:rPr>
              <a:t>I</a:t>
            </a:r>
            <a:endParaRPr lang="en-US" sz="1400" b="1" i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30618" y="4512257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660033"/>
                </a:solidFill>
                <a:latin typeface="HP001 5 hàng" pitchFamily="34" charset="0"/>
              </a:rPr>
              <a:t>I</a:t>
            </a:r>
            <a:endParaRPr lang="en-US" sz="1400" b="1" i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74280" y="4511354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660033"/>
                </a:solidFill>
                <a:latin typeface="HP001 5 hàng" pitchFamily="34" charset="0"/>
              </a:rPr>
              <a:t>I</a:t>
            </a:r>
            <a:endParaRPr lang="en-US" sz="1400" b="1" i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344540" y="4798992"/>
            <a:ext cx="359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660033"/>
                </a:solidFill>
                <a:latin typeface="HP001 5 hàng" pitchFamily="34" charset="0"/>
              </a:rPr>
              <a:t>K</a:t>
            </a:r>
            <a:endParaRPr lang="en-US" sz="1400" b="1" i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891830" y="4798992"/>
            <a:ext cx="359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660033"/>
                </a:solidFill>
                <a:latin typeface="HP001 5 hàng" pitchFamily="34" charset="0"/>
              </a:rPr>
              <a:t>K</a:t>
            </a:r>
            <a:endParaRPr lang="en-US" sz="1400" b="1" i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433340" y="4798992"/>
            <a:ext cx="359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660033"/>
                </a:solidFill>
                <a:latin typeface="HP001 5 hàng" pitchFamily="34" charset="0"/>
              </a:rPr>
              <a:t>K</a:t>
            </a:r>
            <a:endParaRPr lang="en-US" sz="1400" b="1" i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977207" y="4798992"/>
            <a:ext cx="359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660033"/>
                </a:solidFill>
                <a:latin typeface="HP001 5 hàng" pitchFamily="34" charset="0"/>
              </a:rPr>
              <a:t>K</a:t>
            </a:r>
            <a:endParaRPr lang="en-US" sz="1400" b="1" i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529576" y="4798992"/>
            <a:ext cx="359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660033"/>
                </a:solidFill>
                <a:latin typeface="HP001 5 hàng" pitchFamily="34" charset="0"/>
              </a:rPr>
              <a:t>K</a:t>
            </a:r>
            <a:endParaRPr lang="en-US" sz="1400" b="1" i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058728" y="4798992"/>
            <a:ext cx="359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660033"/>
                </a:solidFill>
                <a:latin typeface="HP001 5 hàng" pitchFamily="34" charset="0"/>
              </a:rPr>
              <a:t>K</a:t>
            </a:r>
            <a:endParaRPr lang="en-US" sz="1400" b="1" i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336956" y="5085727"/>
            <a:ext cx="58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err="1" smtClean="0">
                <a:solidFill>
                  <a:srgbClr val="660033"/>
                </a:solidFill>
                <a:latin typeface="HP001 5 hàng" pitchFamily="34" charset="0"/>
              </a:rPr>
              <a:t>Kiến</a:t>
            </a:r>
            <a:endParaRPr lang="en-US" sz="1400" b="1" i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885062" y="5085727"/>
            <a:ext cx="58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err="1" smtClean="0">
                <a:solidFill>
                  <a:srgbClr val="660033"/>
                </a:solidFill>
                <a:latin typeface="HP001 5 hàng" pitchFamily="34" charset="0"/>
              </a:rPr>
              <a:t>Kiến</a:t>
            </a:r>
            <a:endParaRPr lang="en-US" sz="1400" b="1" i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433158" y="5079046"/>
            <a:ext cx="58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err="1" smtClean="0">
                <a:solidFill>
                  <a:srgbClr val="660033"/>
                </a:solidFill>
                <a:latin typeface="HP001 5 hàng" pitchFamily="34" charset="0"/>
              </a:rPr>
              <a:t>Kiến</a:t>
            </a:r>
            <a:endParaRPr lang="en-US" sz="1400" b="1" i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980153" y="5085727"/>
            <a:ext cx="58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err="1" smtClean="0">
                <a:solidFill>
                  <a:srgbClr val="660033"/>
                </a:solidFill>
                <a:latin typeface="HP001 5 hàng" pitchFamily="34" charset="0"/>
              </a:rPr>
              <a:t>Kiến</a:t>
            </a:r>
            <a:endParaRPr lang="en-US" sz="1400" b="1" i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528249" y="5083556"/>
            <a:ext cx="58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err="1" smtClean="0">
                <a:solidFill>
                  <a:srgbClr val="660033"/>
                </a:solidFill>
                <a:latin typeface="HP001 5 hàng" pitchFamily="34" charset="0"/>
              </a:rPr>
              <a:t>Kiến</a:t>
            </a:r>
            <a:endParaRPr lang="en-US" sz="1400" b="1" i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075241" y="5079588"/>
            <a:ext cx="58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err="1" smtClean="0">
                <a:solidFill>
                  <a:srgbClr val="660033"/>
                </a:solidFill>
                <a:latin typeface="HP001 5 hàng" pitchFamily="34" charset="0"/>
              </a:rPr>
              <a:t>Kiến</a:t>
            </a:r>
            <a:endParaRPr lang="en-US" sz="1400" b="1" i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804507" y="5646828"/>
            <a:ext cx="2214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err="1" smtClean="0">
                <a:solidFill>
                  <a:srgbClr val="660033"/>
                </a:solidFill>
                <a:latin typeface="HP001 5 hàng" pitchFamily="34" charset="0"/>
              </a:rPr>
              <a:t>Kiến</a:t>
            </a:r>
            <a:r>
              <a:rPr lang="en-US" sz="1400" b="1" i="1" dirty="0" smtClean="0">
                <a:solidFill>
                  <a:srgbClr val="660033"/>
                </a:solidFill>
                <a:latin typeface="HP001 5 hàng" pitchFamily="34" charset="0"/>
              </a:rPr>
              <a:t> </a:t>
            </a:r>
            <a:r>
              <a:rPr lang="en-US" sz="1400" b="1" i="1" dirty="0" err="1" smtClean="0">
                <a:solidFill>
                  <a:srgbClr val="660033"/>
                </a:solidFill>
                <a:latin typeface="HP001 5 hàng" pitchFamily="34" charset="0"/>
              </a:rPr>
              <a:t>tha</a:t>
            </a:r>
            <a:r>
              <a:rPr lang="en-US" sz="1400" b="1" i="1" dirty="0" smtClean="0">
                <a:solidFill>
                  <a:srgbClr val="660033"/>
                </a:solidFill>
                <a:latin typeface="HP001 5 hàng" pitchFamily="34" charset="0"/>
              </a:rPr>
              <a:t> </a:t>
            </a:r>
            <a:r>
              <a:rPr lang="en-US" sz="1400" b="1" i="1" dirty="0" err="1" smtClean="0">
                <a:solidFill>
                  <a:srgbClr val="660033"/>
                </a:solidFill>
                <a:latin typeface="HP001 5 hàng" pitchFamily="34" charset="0"/>
              </a:rPr>
              <a:t>lâu</a:t>
            </a:r>
            <a:r>
              <a:rPr lang="en-US" sz="1400" b="1" i="1" dirty="0" smtClean="0">
                <a:solidFill>
                  <a:srgbClr val="660033"/>
                </a:solidFill>
                <a:latin typeface="HP001 5 hàng" pitchFamily="34" charset="0"/>
              </a:rPr>
              <a:t> </a:t>
            </a:r>
            <a:r>
              <a:rPr lang="en-US" sz="1400" b="1" i="1" dirty="0" err="1" smtClean="0">
                <a:solidFill>
                  <a:srgbClr val="660033"/>
                </a:solidFill>
                <a:latin typeface="HP001 5 hàng" pitchFamily="34" charset="0"/>
              </a:rPr>
              <a:t>cũng</a:t>
            </a:r>
            <a:r>
              <a:rPr lang="en-US" sz="1400" b="1" i="1" dirty="0" smtClean="0">
                <a:solidFill>
                  <a:srgbClr val="660033"/>
                </a:solidFill>
                <a:latin typeface="HP001 5 hàng" pitchFamily="34" charset="0"/>
              </a:rPr>
              <a:t> </a:t>
            </a:r>
            <a:r>
              <a:rPr lang="en-US" sz="1400" b="1" i="1" dirty="0" err="1" smtClean="0">
                <a:solidFill>
                  <a:srgbClr val="660033"/>
                </a:solidFill>
                <a:latin typeface="HP001 5 hàng" pitchFamily="34" charset="0"/>
              </a:rPr>
              <a:t>đầy</a:t>
            </a:r>
            <a:r>
              <a:rPr lang="en-US" sz="1400" b="1" i="1" dirty="0" smtClean="0">
                <a:solidFill>
                  <a:srgbClr val="660033"/>
                </a:solidFill>
                <a:latin typeface="HP001 5 hàng" pitchFamily="34" charset="0"/>
              </a:rPr>
              <a:t> </a:t>
            </a:r>
            <a:r>
              <a:rPr lang="en-US" sz="1400" b="1" i="1" dirty="0" err="1" smtClean="0">
                <a:solidFill>
                  <a:srgbClr val="660033"/>
                </a:solidFill>
                <a:latin typeface="HP001 5 hàng" pitchFamily="34" charset="0"/>
              </a:rPr>
              <a:t>tổ</a:t>
            </a:r>
            <a:r>
              <a:rPr lang="en-US" sz="1400" b="1" i="1" dirty="0" smtClean="0">
                <a:solidFill>
                  <a:srgbClr val="660033"/>
                </a:solidFill>
                <a:latin typeface="HP001 5 hàng" pitchFamily="34" charset="0"/>
              </a:rPr>
              <a:t>.</a:t>
            </a:r>
            <a:endParaRPr lang="en-US" sz="1400" b="1" i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812879" y="5932806"/>
            <a:ext cx="2214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err="1" smtClean="0">
                <a:solidFill>
                  <a:srgbClr val="660033"/>
                </a:solidFill>
                <a:latin typeface="HP001 5 hàng" pitchFamily="34" charset="0"/>
              </a:rPr>
              <a:t>Kiến</a:t>
            </a:r>
            <a:r>
              <a:rPr lang="en-US" sz="1400" b="1" i="1" dirty="0" smtClean="0">
                <a:solidFill>
                  <a:srgbClr val="660033"/>
                </a:solidFill>
                <a:latin typeface="HP001 5 hàng" pitchFamily="34" charset="0"/>
              </a:rPr>
              <a:t> </a:t>
            </a:r>
            <a:r>
              <a:rPr lang="en-US" sz="1400" b="1" i="1" dirty="0" err="1" smtClean="0">
                <a:solidFill>
                  <a:srgbClr val="660033"/>
                </a:solidFill>
                <a:latin typeface="HP001 5 hàng" pitchFamily="34" charset="0"/>
              </a:rPr>
              <a:t>tha</a:t>
            </a:r>
            <a:r>
              <a:rPr lang="en-US" sz="1400" b="1" i="1" dirty="0" smtClean="0">
                <a:solidFill>
                  <a:srgbClr val="660033"/>
                </a:solidFill>
                <a:latin typeface="HP001 5 hàng" pitchFamily="34" charset="0"/>
              </a:rPr>
              <a:t> </a:t>
            </a:r>
            <a:r>
              <a:rPr lang="en-US" sz="1400" b="1" i="1" dirty="0" err="1" smtClean="0">
                <a:solidFill>
                  <a:srgbClr val="660033"/>
                </a:solidFill>
                <a:latin typeface="HP001 5 hàng" pitchFamily="34" charset="0"/>
              </a:rPr>
              <a:t>lâu</a:t>
            </a:r>
            <a:r>
              <a:rPr lang="en-US" sz="1400" b="1" i="1" dirty="0" smtClean="0">
                <a:solidFill>
                  <a:srgbClr val="660033"/>
                </a:solidFill>
                <a:latin typeface="HP001 5 hàng" pitchFamily="34" charset="0"/>
              </a:rPr>
              <a:t> </a:t>
            </a:r>
            <a:r>
              <a:rPr lang="en-US" sz="1400" b="1" i="1" dirty="0" err="1" smtClean="0">
                <a:solidFill>
                  <a:srgbClr val="660033"/>
                </a:solidFill>
                <a:latin typeface="HP001 5 hàng" pitchFamily="34" charset="0"/>
              </a:rPr>
              <a:t>cũng</a:t>
            </a:r>
            <a:r>
              <a:rPr lang="en-US" sz="1400" b="1" i="1" dirty="0" smtClean="0">
                <a:solidFill>
                  <a:srgbClr val="660033"/>
                </a:solidFill>
                <a:latin typeface="HP001 5 hàng" pitchFamily="34" charset="0"/>
              </a:rPr>
              <a:t> </a:t>
            </a:r>
            <a:r>
              <a:rPr lang="en-US" sz="1400" b="1" i="1" dirty="0" err="1" smtClean="0">
                <a:solidFill>
                  <a:srgbClr val="660033"/>
                </a:solidFill>
                <a:latin typeface="HP001 5 hàng" pitchFamily="34" charset="0"/>
              </a:rPr>
              <a:t>đầy</a:t>
            </a:r>
            <a:r>
              <a:rPr lang="en-US" sz="1400" b="1" i="1" dirty="0" smtClean="0">
                <a:solidFill>
                  <a:srgbClr val="660033"/>
                </a:solidFill>
                <a:latin typeface="HP001 5 hàng" pitchFamily="34" charset="0"/>
              </a:rPr>
              <a:t> </a:t>
            </a:r>
            <a:r>
              <a:rPr lang="en-US" sz="1400" b="1" i="1" dirty="0" err="1" smtClean="0">
                <a:solidFill>
                  <a:srgbClr val="660033"/>
                </a:solidFill>
                <a:latin typeface="HP001 5 hàng" pitchFamily="34" charset="0"/>
              </a:rPr>
              <a:t>tổ</a:t>
            </a:r>
            <a:r>
              <a:rPr lang="en-US" sz="1400" b="1" i="1" dirty="0" smtClean="0">
                <a:solidFill>
                  <a:srgbClr val="660033"/>
                </a:solidFill>
                <a:latin typeface="HP001 5 hàng" pitchFamily="34" charset="0"/>
              </a:rPr>
              <a:t>.</a:t>
            </a:r>
            <a:endParaRPr lang="en-US" sz="1400" b="1" i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370140" y="4533299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660033"/>
                </a:solidFill>
                <a:latin typeface="HP001 5 hàng" pitchFamily="34" charset="0"/>
              </a:rPr>
              <a:t>I</a:t>
            </a:r>
            <a:endParaRPr lang="en-US" sz="1400" b="1" i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925398" y="4533297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660033"/>
                </a:solidFill>
                <a:latin typeface="HP001 5 hàng" pitchFamily="34" charset="0"/>
              </a:rPr>
              <a:t>I</a:t>
            </a:r>
            <a:endParaRPr lang="en-US" sz="1400" b="1" i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481423" y="4533297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660033"/>
                </a:solidFill>
                <a:latin typeface="HP001 5 hàng" pitchFamily="34" charset="0"/>
              </a:rPr>
              <a:t>I</a:t>
            </a:r>
            <a:endParaRPr lang="en-US" sz="1400" b="1" i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053722" y="4533297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660033"/>
                </a:solidFill>
                <a:latin typeface="HP001 5 hàng" pitchFamily="34" charset="0"/>
              </a:rPr>
              <a:t>I</a:t>
            </a:r>
            <a:endParaRPr lang="en-US" sz="1400" b="1" i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602660" y="4533297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660033"/>
                </a:solidFill>
                <a:latin typeface="HP001 5 hàng" pitchFamily="34" charset="0"/>
              </a:rPr>
              <a:t>I</a:t>
            </a:r>
            <a:endParaRPr lang="en-US" sz="1400" b="1" i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0164849" y="4533297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660033"/>
                </a:solidFill>
                <a:latin typeface="HP001 5 hàng" pitchFamily="34" charset="0"/>
              </a:rPr>
              <a:t>I</a:t>
            </a:r>
            <a:endParaRPr lang="en-US" sz="1400" b="1" i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369386" y="4813020"/>
            <a:ext cx="359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660033"/>
                </a:solidFill>
                <a:latin typeface="HP001 5 hàng" pitchFamily="34" charset="0"/>
              </a:rPr>
              <a:t>K</a:t>
            </a:r>
            <a:endParaRPr lang="en-US" sz="1400" b="1" i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923102" y="4813020"/>
            <a:ext cx="359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660033"/>
                </a:solidFill>
                <a:latin typeface="HP001 5 hàng" pitchFamily="34" charset="0"/>
              </a:rPr>
              <a:t>K</a:t>
            </a:r>
            <a:endParaRPr lang="en-US" sz="1400" b="1" i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483311" y="4813020"/>
            <a:ext cx="359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660033"/>
                </a:solidFill>
                <a:latin typeface="HP001 5 hàng" pitchFamily="34" charset="0"/>
              </a:rPr>
              <a:t>K</a:t>
            </a:r>
            <a:endParaRPr lang="en-US" sz="1400" b="1" i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050685" y="4813020"/>
            <a:ext cx="359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660033"/>
                </a:solidFill>
                <a:latin typeface="HP001 5 hàng" pitchFamily="34" charset="0"/>
              </a:rPr>
              <a:t>K</a:t>
            </a:r>
            <a:endParaRPr lang="en-US" sz="1400" b="1" i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605441" y="4813020"/>
            <a:ext cx="359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660033"/>
                </a:solidFill>
                <a:latin typeface="HP001 5 hàng" pitchFamily="34" charset="0"/>
              </a:rPr>
              <a:t>K</a:t>
            </a:r>
            <a:endParaRPr lang="en-US" sz="1400" b="1" i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0151045" y="4820032"/>
            <a:ext cx="359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660033"/>
                </a:solidFill>
                <a:latin typeface="HP001 5 hàng" pitchFamily="34" charset="0"/>
              </a:rPr>
              <a:t>K</a:t>
            </a:r>
            <a:endParaRPr lang="en-US" sz="1400" b="1" i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377498" y="5099755"/>
            <a:ext cx="58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err="1" smtClean="0">
                <a:solidFill>
                  <a:srgbClr val="660033"/>
                </a:solidFill>
                <a:latin typeface="HP001 5 hàng" pitchFamily="34" charset="0"/>
              </a:rPr>
              <a:t>Kiến</a:t>
            </a:r>
            <a:endParaRPr lang="en-US" sz="1400" b="1" i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935405" y="5106767"/>
            <a:ext cx="58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err="1" smtClean="0">
                <a:solidFill>
                  <a:srgbClr val="660033"/>
                </a:solidFill>
                <a:latin typeface="HP001 5 hàng" pitchFamily="34" charset="0"/>
              </a:rPr>
              <a:t>Kiến</a:t>
            </a:r>
            <a:endParaRPr lang="en-US" sz="1400" b="1" i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490167" y="5106767"/>
            <a:ext cx="58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err="1" smtClean="0">
                <a:solidFill>
                  <a:srgbClr val="660033"/>
                </a:solidFill>
                <a:latin typeface="HP001 5 hàng" pitchFamily="34" charset="0"/>
              </a:rPr>
              <a:t>Kiến</a:t>
            </a:r>
            <a:endParaRPr lang="en-US" sz="1400" b="1" i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9044067" y="5106767"/>
            <a:ext cx="58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err="1" smtClean="0">
                <a:solidFill>
                  <a:srgbClr val="660033"/>
                </a:solidFill>
                <a:latin typeface="HP001 5 hàng" pitchFamily="34" charset="0"/>
              </a:rPr>
              <a:t>Kiến</a:t>
            </a:r>
            <a:endParaRPr lang="en-US" sz="1400" b="1" i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9603621" y="5106767"/>
            <a:ext cx="58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err="1" smtClean="0">
                <a:solidFill>
                  <a:srgbClr val="660033"/>
                </a:solidFill>
                <a:latin typeface="HP001 5 hàng" pitchFamily="34" charset="0"/>
              </a:rPr>
              <a:t>Kiến</a:t>
            </a:r>
            <a:endParaRPr lang="en-US" sz="1400" b="1" i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0164849" y="5106767"/>
            <a:ext cx="58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err="1" smtClean="0">
                <a:solidFill>
                  <a:srgbClr val="660033"/>
                </a:solidFill>
                <a:latin typeface="HP001 5 hàng" pitchFamily="34" charset="0"/>
              </a:rPr>
              <a:t>Kiến</a:t>
            </a:r>
            <a:endParaRPr lang="en-US" sz="1400" b="1" i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812227" y="5680239"/>
            <a:ext cx="2214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err="1" smtClean="0">
                <a:solidFill>
                  <a:srgbClr val="660033"/>
                </a:solidFill>
                <a:latin typeface="HP001 5 hàng" pitchFamily="34" charset="0"/>
              </a:rPr>
              <a:t>Kiến</a:t>
            </a:r>
            <a:r>
              <a:rPr lang="en-US" sz="1400" b="1" i="1" dirty="0" smtClean="0">
                <a:solidFill>
                  <a:srgbClr val="660033"/>
                </a:solidFill>
                <a:latin typeface="HP001 5 hàng" pitchFamily="34" charset="0"/>
              </a:rPr>
              <a:t> </a:t>
            </a:r>
            <a:r>
              <a:rPr lang="en-US" sz="1400" b="1" i="1" dirty="0" err="1" smtClean="0">
                <a:solidFill>
                  <a:srgbClr val="660033"/>
                </a:solidFill>
                <a:latin typeface="HP001 5 hàng" pitchFamily="34" charset="0"/>
              </a:rPr>
              <a:t>tha</a:t>
            </a:r>
            <a:r>
              <a:rPr lang="en-US" sz="1400" b="1" i="1" dirty="0" smtClean="0">
                <a:solidFill>
                  <a:srgbClr val="660033"/>
                </a:solidFill>
                <a:latin typeface="HP001 5 hàng" pitchFamily="34" charset="0"/>
              </a:rPr>
              <a:t> </a:t>
            </a:r>
            <a:r>
              <a:rPr lang="en-US" sz="1400" b="1" i="1" dirty="0" err="1" smtClean="0">
                <a:solidFill>
                  <a:srgbClr val="660033"/>
                </a:solidFill>
                <a:latin typeface="HP001 5 hàng" pitchFamily="34" charset="0"/>
              </a:rPr>
              <a:t>lâu</a:t>
            </a:r>
            <a:r>
              <a:rPr lang="en-US" sz="1400" b="1" i="1" dirty="0" smtClean="0">
                <a:solidFill>
                  <a:srgbClr val="660033"/>
                </a:solidFill>
                <a:latin typeface="HP001 5 hàng" pitchFamily="34" charset="0"/>
              </a:rPr>
              <a:t> </a:t>
            </a:r>
            <a:r>
              <a:rPr lang="en-US" sz="1400" b="1" i="1" dirty="0" err="1" smtClean="0">
                <a:solidFill>
                  <a:srgbClr val="660033"/>
                </a:solidFill>
                <a:latin typeface="HP001 5 hàng" pitchFamily="34" charset="0"/>
              </a:rPr>
              <a:t>cũng</a:t>
            </a:r>
            <a:r>
              <a:rPr lang="en-US" sz="1400" b="1" i="1" dirty="0" smtClean="0">
                <a:solidFill>
                  <a:srgbClr val="660033"/>
                </a:solidFill>
                <a:latin typeface="HP001 5 hàng" pitchFamily="34" charset="0"/>
              </a:rPr>
              <a:t> </a:t>
            </a:r>
            <a:r>
              <a:rPr lang="en-US" sz="1400" b="1" i="1" dirty="0" err="1" smtClean="0">
                <a:solidFill>
                  <a:srgbClr val="660033"/>
                </a:solidFill>
                <a:latin typeface="HP001 5 hàng" pitchFamily="34" charset="0"/>
              </a:rPr>
              <a:t>đầy</a:t>
            </a:r>
            <a:r>
              <a:rPr lang="en-US" sz="1400" b="1" i="1" dirty="0" smtClean="0">
                <a:solidFill>
                  <a:srgbClr val="660033"/>
                </a:solidFill>
                <a:latin typeface="HP001 5 hàng" pitchFamily="34" charset="0"/>
              </a:rPr>
              <a:t> </a:t>
            </a:r>
            <a:r>
              <a:rPr lang="en-US" sz="1400" b="1" i="1" dirty="0" err="1" smtClean="0">
                <a:solidFill>
                  <a:srgbClr val="660033"/>
                </a:solidFill>
                <a:latin typeface="HP001 5 hàng" pitchFamily="34" charset="0"/>
              </a:rPr>
              <a:t>tổ</a:t>
            </a:r>
            <a:r>
              <a:rPr lang="en-US" sz="1400" b="1" i="1" dirty="0" smtClean="0">
                <a:solidFill>
                  <a:srgbClr val="660033"/>
                </a:solidFill>
                <a:latin typeface="HP001 5 hàng" pitchFamily="34" charset="0"/>
              </a:rPr>
              <a:t>.</a:t>
            </a:r>
            <a:endParaRPr lang="en-US" sz="1400" b="1" i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812227" y="5962262"/>
            <a:ext cx="2214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err="1" smtClean="0">
                <a:solidFill>
                  <a:srgbClr val="660033"/>
                </a:solidFill>
                <a:latin typeface="HP001 5 hàng" pitchFamily="34" charset="0"/>
              </a:rPr>
              <a:t>Kiến</a:t>
            </a:r>
            <a:r>
              <a:rPr lang="en-US" sz="1400" b="1" i="1" dirty="0" smtClean="0">
                <a:solidFill>
                  <a:srgbClr val="660033"/>
                </a:solidFill>
                <a:latin typeface="HP001 5 hàng" pitchFamily="34" charset="0"/>
              </a:rPr>
              <a:t> </a:t>
            </a:r>
            <a:r>
              <a:rPr lang="en-US" sz="1400" b="1" i="1" dirty="0" err="1" smtClean="0">
                <a:solidFill>
                  <a:srgbClr val="660033"/>
                </a:solidFill>
                <a:latin typeface="HP001 5 hàng" pitchFamily="34" charset="0"/>
              </a:rPr>
              <a:t>tha</a:t>
            </a:r>
            <a:r>
              <a:rPr lang="en-US" sz="1400" b="1" i="1" dirty="0" smtClean="0">
                <a:solidFill>
                  <a:srgbClr val="660033"/>
                </a:solidFill>
                <a:latin typeface="HP001 5 hàng" pitchFamily="34" charset="0"/>
              </a:rPr>
              <a:t> </a:t>
            </a:r>
            <a:r>
              <a:rPr lang="en-US" sz="1400" b="1" i="1" dirty="0" err="1" smtClean="0">
                <a:solidFill>
                  <a:srgbClr val="660033"/>
                </a:solidFill>
                <a:latin typeface="HP001 5 hàng" pitchFamily="34" charset="0"/>
              </a:rPr>
              <a:t>lâu</a:t>
            </a:r>
            <a:r>
              <a:rPr lang="en-US" sz="1400" b="1" i="1" dirty="0" smtClean="0">
                <a:solidFill>
                  <a:srgbClr val="660033"/>
                </a:solidFill>
                <a:latin typeface="HP001 5 hàng" pitchFamily="34" charset="0"/>
              </a:rPr>
              <a:t> </a:t>
            </a:r>
            <a:r>
              <a:rPr lang="en-US" sz="1400" b="1" i="1" dirty="0" err="1" smtClean="0">
                <a:solidFill>
                  <a:srgbClr val="660033"/>
                </a:solidFill>
                <a:latin typeface="HP001 5 hàng" pitchFamily="34" charset="0"/>
              </a:rPr>
              <a:t>cũng</a:t>
            </a:r>
            <a:r>
              <a:rPr lang="en-US" sz="1400" b="1" i="1" dirty="0" smtClean="0">
                <a:solidFill>
                  <a:srgbClr val="660033"/>
                </a:solidFill>
                <a:latin typeface="HP001 5 hàng" pitchFamily="34" charset="0"/>
              </a:rPr>
              <a:t> </a:t>
            </a:r>
            <a:r>
              <a:rPr lang="en-US" sz="1400" b="1" i="1" dirty="0" err="1" smtClean="0">
                <a:solidFill>
                  <a:srgbClr val="660033"/>
                </a:solidFill>
                <a:latin typeface="HP001 5 hàng" pitchFamily="34" charset="0"/>
              </a:rPr>
              <a:t>đầy</a:t>
            </a:r>
            <a:r>
              <a:rPr lang="en-US" sz="1400" b="1" i="1" dirty="0" smtClean="0">
                <a:solidFill>
                  <a:srgbClr val="660033"/>
                </a:solidFill>
                <a:latin typeface="HP001 5 hàng" pitchFamily="34" charset="0"/>
              </a:rPr>
              <a:t> </a:t>
            </a:r>
            <a:r>
              <a:rPr lang="en-US" sz="1400" b="1" i="1" dirty="0" err="1" smtClean="0">
                <a:solidFill>
                  <a:srgbClr val="660033"/>
                </a:solidFill>
                <a:latin typeface="HP001 5 hàng" pitchFamily="34" charset="0"/>
              </a:rPr>
              <a:t>tổ</a:t>
            </a:r>
            <a:r>
              <a:rPr lang="en-US" sz="1400" b="1" i="1" dirty="0" smtClean="0">
                <a:solidFill>
                  <a:srgbClr val="660033"/>
                </a:solidFill>
                <a:latin typeface="HP001 5 hàng" pitchFamily="34" charset="0"/>
              </a:rPr>
              <a:t>.</a:t>
            </a:r>
            <a:endParaRPr lang="en-US" sz="1400" b="1" i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405883" y="509581"/>
            <a:ext cx="2936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660033"/>
                </a:solidFill>
                <a:latin typeface="HP001 5 hàng" pitchFamily="34" charset="0"/>
              </a:rPr>
              <a:t>I</a:t>
            </a:r>
            <a:endParaRPr lang="en-US" sz="140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962915" y="509578"/>
            <a:ext cx="2936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660033"/>
                </a:solidFill>
                <a:latin typeface="HP001 5 hàng" pitchFamily="34" charset="0"/>
              </a:rPr>
              <a:t>I</a:t>
            </a:r>
            <a:endParaRPr lang="en-US" sz="140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529870" y="509577"/>
            <a:ext cx="2936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660033"/>
                </a:solidFill>
                <a:latin typeface="HP001 5 hàng" pitchFamily="34" charset="0"/>
              </a:rPr>
              <a:t>I</a:t>
            </a:r>
            <a:endParaRPr lang="en-US" sz="140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9083547" y="509577"/>
            <a:ext cx="2936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660033"/>
                </a:solidFill>
                <a:latin typeface="HP001 5 hàng" pitchFamily="34" charset="0"/>
              </a:rPr>
              <a:t>I</a:t>
            </a:r>
            <a:endParaRPr lang="en-US" sz="140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9637224" y="509577"/>
            <a:ext cx="2936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660033"/>
                </a:solidFill>
                <a:latin typeface="HP001 5 hàng" pitchFamily="34" charset="0"/>
              </a:rPr>
              <a:t>I</a:t>
            </a:r>
            <a:endParaRPr lang="en-US" sz="140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0179364" y="509577"/>
            <a:ext cx="2936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660033"/>
                </a:solidFill>
                <a:latin typeface="HP001 5 hàng" pitchFamily="34" charset="0"/>
              </a:rPr>
              <a:t>I</a:t>
            </a:r>
            <a:endParaRPr lang="en-US" sz="140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402353" y="1661157"/>
            <a:ext cx="359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660033"/>
                </a:solidFill>
                <a:latin typeface="HP001 5 hàng" pitchFamily="34" charset="0"/>
              </a:rPr>
              <a:t>K</a:t>
            </a:r>
            <a:endParaRPr lang="en-US" sz="140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956069" y="1661157"/>
            <a:ext cx="359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660033"/>
                </a:solidFill>
                <a:latin typeface="HP001 5 hàng" pitchFamily="34" charset="0"/>
              </a:rPr>
              <a:t>K</a:t>
            </a:r>
            <a:endParaRPr lang="en-US" sz="140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514284" y="1659145"/>
            <a:ext cx="359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660033"/>
                </a:solidFill>
                <a:latin typeface="HP001 5 hàng" pitchFamily="34" charset="0"/>
              </a:rPr>
              <a:t>K</a:t>
            </a:r>
            <a:endParaRPr lang="en-US" sz="140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9074717" y="1659145"/>
            <a:ext cx="359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660033"/>
                </a:solidFill>
                <a:latin typeface="HP001 5 hàng" pitchFamily="34" charset="0"/>
              </a:rPr>
              <a:t>K</a:t>
            </a:r>
            <a:endParaRPr lang="en-US" sz="140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9628433" y="1661157"/>
            <a:ext cx="359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660033"/>
                </a:solidFill>
                <a:latin typeface="HP001 5 hàng" pitchFamily="34" charset="0"/>
              </a:rPr>
              <a:t>K</a:t>
            </a:r>
            <a:endParaRPr lang="en-US" sz="140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0186648" y="1659805"/>
            <a:ext cx="359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660033"/>
                </a:solidFill>
                <a:latin typeface="HP001 5 hàng" pitchFamily="34" charset="0"/>
              </a:rPr>
              <a:t>K</a:t>
            </a:r>
            <a:endParaRPr lang="en-US" sz="140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402176" y="2811231"/>
            <a:ext cx="58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660033"/>
                </a:solidFill>
                <a:latin typeface="HP001 5 hàng" pitchFamily="34" charset="0"/>
              </a:rPr>
              <a:t>Kiến</a:t>
            </a:r>
            <a:endParaRPr lang="en-US" sz="140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958010" y="2807303"/>
            <a:ext cx="58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660033"/>
                </a:solidFill>
                <a:latin typeface="HP001 5 hàng" pitchFamily="34" charset="0"/>
              </a:rPr>
              <a:t>Kiến</a:t>
            </a:r>
            <a:endParaRPr lang="en-US" sz="140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512868" y="2812083"/>
            <a:ext cx="58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660033"/>
                </a:solidFill>
                <a:latin typeface="HP001 5 hàng" pitchFamily="34" charset="0"/>
              </a:rPr>
              <a:t>Kiến</a:t>
            </a:r>
            <a:endParaRPr lang="en-US" sz="140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9068702" y="2801486"/>
            <a:ext cx="58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660033"/>
                </a:solidFill>
                <a:latin typeface="HP001 5 hàng" pitchFamily="34" charset="0"/>
              </a:rPr>
              <a:t>Kiến</a:t>
            </a:r>
            <a:endParaRPr lang="en-US" sz="140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9640761" y="2806784"/>
            <a:ext cx="58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660033"/>
                </a:solidFill>
                <a:latin typeface="HP001 5 hàng" pitchFamily="34" charset="0"/>
              </a:rPr>
              <a:t>Kiến</a:t>
            </a:r>
            <a:endParaRPr lang="en-US" sz="140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0195938" y="2799784"/>
            <a:ext cx="58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660033"/>
                </a:solidFill>
                <a:latin typeface="HP001 5 hàng" pitchFamily="34" charset="0"/>
              </a:rPr>
              <a:t>Kiến</a:t>
            </a:r>
            <a:endParaRPr lang="en-US" sz="140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832543" y="3676932"/>
            <a:ext cx="2214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660033"/>
                </a:solidFill>
                <a:latin typeface="HP001 5 hàng" pitchFamily="34" charset="0"/>
              </a:rPr>
              <a:t>Kiến</a:t>
            </a:r>
            <a:r>
              <a:rPr lang="en-US" sz="1400" b="1" dirty="0" smtClean="0">
                <a:solidFill>
                  <a:srgbClr val="660033"/>
                </a:solidFill>
                <a:latin typeface="HP001 5 hàng" pitchFamily="34" charset="0"/>
              </a:rPr>
              <a:t> </a:t>
            </a:r>
            <a:r>
              <a:rPr lang="en-US" sz="1400" b="1" dirty="0" err="1" smtClean="0">
                <a:solidFill>
                  <a:srgbClr val="660033"/>
                </a:solidFill>
                <a:latin typeface="HP001 5 hàng" pitchFamily="34" charset="0"/>
              </a:rPr>
              <a:t>tha</a:t>
            </a:r>
            <a:r>
              <a:rPr lang="en-US" sz="1400" b="1" dirty="0" smtClean="0">
                <a:solidFill>
                  <a:srgbClr val="660033"/>
                </a:solidFill>
                <a:latin typeface="HP001 5 hàng" pitchFamily="34" charset="0"/>
              </a:rPr>
              <a:t> </a:t>
            </a:r>
            <a:r>
              <a:rPr lang="en-US" sz="1400" b="1" dirty="0" err="1" smtClean="0">
                <a:solidFill>
                  <a:srgbClr val="660033"/>
                </a:solidFill>
                <a:latin typeface="HP001 5 hàng" pitchFamily="34" charset="0"/>
              </a:rPr>
              <a:t>lâu</a:t>
            </a:r>
            <a:r>
              <a:rPr lang="en-US" sz="1400" b="1" dirty="0" smtClean="0">
                <a:solidFill>
                  <a:srgbClr val="660033"/>
                </a:solidFill>
                <a:latin typeface="HP001 5 hàng" pitchFamily="34" charset="0"/>
              </a:rPr>
              <a:t> </a:t>
            </a:r>
            <a:r>
              <a:rPr lang="en-US" sz="1400" b="1" dirty="0" err="1" smtClean="0">
                <a:solidFill>
                  <a:srgbClr val="660033"/>
                </a:solidFill>
                <a:latin typeface="HP001 5 hàng" pitchFamily="34" charset="0"/>
              </a:rPr>
              <a:t>cũng</a:t>
            </a:r>
            <a:r>
              <a:rPr lang="en-US" sz="1400" b="1" dirty="0" smtClean="0">
                <a:solidFill>
                  <a:srgbClr val="660033"/>
                </a:solidFill>
                <a:latin typeface="HP001 5 hàng" pitchFamily="34" charset="0"/>
              </a:rPr>
              <a:t> </a:t>
            </a:r>
            <a:r>
              <a:rPr lang="en-US" sz="1400" b="1" dirty="0" err="1" smtClean="0">
                <a:solidFill>
                  <a:srgbClr val="660033"/>
                </a:solidFill>
                <a:latin typeface="HP001 5 hàng" pitchFamily="34" charset="0"/>
              </a:rPr>
              <a:t>đầy</a:t>
            </a:r>
            <a:r>
              <a:rPr lang="en-US" sz="1400" b="1" dirty="0" smtClean="0">
                <a:solidFill>
                  <a:srgbClr val="660033"/>
                </a:solidFill>
                <a:latin typeface="HP001 5 hàng" pitchFamily="34" charset="0"/>
              </a:rPr>
              <a:t> </a:t>
            </a:r>
            <a:r>
              <a:rPr lang="en-US" sz="1400" b="1" dirty="0" err="1" smtClean="0">
                <a:solidFill>
                  <a:srgbClr val="660033"/>
                </a:solidFill>
                <a:latin typeface="HP001 5 hàng" pitchFamily="34" charset="0"/>
              </a:rPr>
              <a:t>tổ</a:t>
            </a:r>
            <a:r>
              <a:rPr lang="en-US" sz="1400" b="1" dirty="0" smtClean="0">
                <a:solidFill>
                  <a:srgbClr val="660033"/>
                </a:solidFill>
                <a:latin typeface="HP001 5 hàng" pitchFamily="34" charset="0"/>
              </a:rPr>
              <a:t>.</a:t>
            </a:r>
            <a:endParaRPr lang="en-US" sz="140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832543" y="3950541"/>
            <a:ext cx="2214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660033"/>
                </a:solidFill>
                <a:latin typeface="HP001 5 hàng" pitchFamily="34" charset="0"/>
              </a:rPr>
              <a:t>Kiến</a:t>
            </a:r>
            <a:r>
              <a:rPr lang="en-US" sz="1400" b="1" dirty="0" smtClean="0">
                <a:solidFill>
                  <a:srgbClr val="660033"/>
                </a:solidFill>
                <a:latin typeface="HP001 5 hàng" pitchFamily="34" charset="0"/>
              </a:rPr>
              <a:t> </a:t>
            </a:r>
            <a:r>
              <a:rPr lang="en-US" sz="1400" b="1" dirty="0" err="1" smtClean="0">
                <a:solidFill>
                  <a:srgbClr val="660033"/>
                </a:solidFill>
                <a:latin typeface="HP001 5 hàng" pitchFamily="34" charset="0"/>
              </a:rPr>
              <a:t>tha</a:t>
            </a:r>
            <a:r>
              <a:rPr lang="en-US" sz="1400" b="1" dirty="0" smtClean="0">
                <a:solidFill>
                  <a:srgbClr val="660033"/>
                </a:solidFill>
                <a:latin typeface="HP001 5 hàng" pitchFamily="34" charset="0"/>
              </a:rPr>
              <a:t> </a:t>
            </a:r>
            <a:r>
              <a:rPr lang="en-US" sz="1400" b="1" dirty="0" err="1" smtClean="0">
                <a:solidFill>
                  <a:srgbClr val="660033"/>
                </a:solidFill>
                <a:latin typeface="HP001 5 hàng" pitchFamily="34" charset="0"/>
              </a:rPr>
              <a:t>lâu</a:t>
            </a:r>
            <a:r>
              <a:rPr lang="en-US" sz="1400" b="1" dirty="0" smtClean="0">
                <a:solidFill>
                  <a:srgbClr val="660033"/>
                </a:solidFill>
                <a:latin typeface="HP001 5 hàng" pitchFamily="34" charset="0"/>
              </a:rPr>
              <a:t> </a:t>
            </a:r>
            <a:r>
              <a:rPr lang="en-US" sz="1400" b="1" dirty="0" err="1" smtClean="0">
                <a:solidFill>
                  <a:srgbClr val="660033"/>
                </a:solidFill>
                <a:latin typeface="HP001 5 hàng" pitchFamily="34" charset="0"/>
              </a:rPr>
              <a:t>cũng</a:t>
            </a:r>
            <a:r>
              <a:rPr lang="en-US" sz="1400" b="1" dirty="0" smtClean="0">
                <a:solidFill>
                  <a:srgbClr val="660033"/>
                </a:solidFill>
                <a:latin typeface="HP001 5 hàng" pitchFamily="34" charset="0"/>
              </a:rPr>
              <a:t> </a:t>
            </a:r>
            <a:r>
              <a:rPr lang="en-US" sz="1400" b="1" dirty="0" err="1" smtClean="0">
                <a:solidFill>
                  <a:srgbClr val="660033"/>
                </a:solidFill>
                <a:latin typeface="HP001 5 hàng" pitchFamily="34" charset="0"/>
              </a:rPr>
              <a:t>đầy</a:t>
            </a:r>
            <a:r>
              <a:rPr lang="en-US" sz="1400" b="1" dirty="0" smtClean="0">
                <a:solidFill>
                  <a:srgbClr val="660033"/>
                </a:solidFill>
                <a:latin typeface="HP001 5 hàng" pitchFamily="34" charset="0"/>
              </a:rPr>
              <a:t> </a:t>
            </a:r>
            <a:r>
              <a:rPr lang="en-US" sz="1400" b="1" dirty="0" err="1" smtClean="0">
                <a:solidFill>
                  <a:srgbClr val="660033"/>
                </a:solidFill>
                <a:latin typeface="HP001 5 hàng" pitchFamily="34" charset="0"/>
              </a:rPr>
              <a:t>tổ</a:t>
            </a:r>
            <a:r>
              <a:rPr lang="en-US" sz="1400" b="1" dirty="0" smtClean="0">
                <a:solidFill>
                  <a:srgbClr val="660033"/>
                </a:solidFill>
                <a:latin typeface="HP001 5 hàng" pitchFamily="34" charset="0"/>
              </a:rPr>
              <a:t>.</a:t>
            </a:r>
            <a:endParaRPr lang="en-US" sz="140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7405883" y="799820"/>
            <a:ext cx="2936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660033"/>
                </a:solidFill>
                <a:latin typeface="HP001 5 hàng" pitchFamily="34" charset="0"/>
              </a:rPr>
              <a:t>I</a:t>
            </a:r>
            <a:endParaRPr lang="en-US" sz="140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962915" y="799817"/>
            <a:ext cx="2936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660033"/>
                </a:solidFill>
                <a:latin typeface="HP001 5 hàng" pitchFamily="34" charset="0"/>
              </a:rPr>
              <a:t>I</a:t>
            </a:r>
            <a:endParaRPr lang="en-US" sz="140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8529870" y="799816"/>
            <a:ext cx="2936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660033"/>
                </a:solidFill>
                <a:latin typeface="HP001 5 hàng" pitchFamily="34" charset="0"/>
              </a:rPr>
              <a:t>I</a:t>
            </a:r>
            <a:endParaRPr lang="en-US" sz="140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9083547" y="799816"/>
            <a:ext cx="2936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660033"/>
                </a:solidFill>
                <a:latin typeface="HP001 5 hàng" pitchFamily="34" charset="0"/>
              </a:rPr>
              <a:t>I</a:t>
            </a:r>
            <a:endParaRPr lang="en-US" sz="140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9637224" y="799816"/>
            <a:ext cx="2936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660033"/>
                </a:solidFill>
                <a:latin typeface="HP001 5 hàng" pitchFamily="34" charset="0"/>
              </a:rPr>
              <a:t>I</a:t>
            </a:r>
            <a:endParaRPr lang="en-US" sz="140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0179364" y="799816"/>
            <a:ext cx="2936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660033"/>
                </a:solidFill>
                <a:latin typeface="HP001 5 hàng" pitchFamily="34" charset="0"/>
              </a:rPr>
              <a:t>I</a:t>
            </a:r>
            <a:endParaRPr lang="en-US" sz="140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7405883" y="1075284"/>
            <a:ext cx="2936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660033"/>
                </a:solidFill>
                <a:latin typeface="HP001 5 hàng" pitchFamily="34" charset="0"/>
              </a:rPr>
              <a:t>I</a:t>
            </a:r>
            <a:endParaRPr lang="en-US" sz="140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962915" y="1086550"/>
            <a:ext cx="2936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660033"/>
                </a:solidFill>
                <a:latin typeface="HP001 5 hàng" pitchFamily="34" charset="0"/>
              </a:rPr>
              <a:t>I</a:t>
            </a:r>
            <a:endParaRPr lang="en-US" sz="140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8529870" y="1081032"/>
            <a:ext cx="2936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660033"/>
                </a:solidFill>
                <a:latin typeface="HP001 5 hàng" pitchFamily="34" charset="0"/>
              </a:rPr>
              <a:t>I</a:t>
            </a:r>
            <a:endParaRPr lang="en-US" sz="140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9083547" y="1075280"/>
            <a:ext cx="2936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660033"/>
                </a:solidFill>
                <a:latin typeface="HP001 5 hàng" pitchFamily="34" charset="0"/>
              </a:rPr>
              <a:t>I</a:t>
            </a:r>
            <a:endParaRPr lang="en-US" sz="140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9637224" y="1086551"/>
            <a:ext cx="2936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660033"/>
                </a:solidFill>
                <a:latin typeface="HP001 5 hàng" pitchFamily="34" charset="0"/>
              </a:rPr>
              <a:t>I</a:t>
            </a:r>
            <a:endParaRPr lang="en-US" sz="140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0189038" y="1092308"/>
            <a:ext cx="2936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660033"/>
                </a:solidFill>
                <a:latin typeface="HP001 5 hàng" pitchFamily="34" charset="0"/>
              </a:rPr>
              <a:t>I</a:t>
            </a:r>
            <a:endParaRPr lang="en-US" sz="140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848851" y="794161"/>
            <a:ext cx="2936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660033"/>
                </a:solidFill>
                <a:latin typeface="HP001 5 hàng" pitchFamily="34" charset="0"/>
              </a:rPr>
              <a:t>I</a:t>
            </a:r>
            <a:endParaRPr lang="en-US" sz="140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848851" y="1086550"/>
            <a:ext cx="2936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660033"/>
                </a:solidFill>
                <a:latin typeface="HP001 5 hàng" pitchFamily="34" charset="0"/>
              </a:rPr>
              <a:t>I</a:t>
            </a:r>
            <a:endParaRPr lang="en-US" sz="140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402353" y="1944685"/>
            <a:ext cx="359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660033"/>
                </a:solidFill>
                <a:latin typeface="HP001 5 hàng" pitchFamily="34" charset="0"/>
              </a:rPr>
              <a:t>K</a:t>
            </a:r>
            <a:endParaRPr lang="en-US" sz="140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7956069" y="1944685"/>
            <a:ext cx="359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660033"/>
                </a:solidFill>
                <a:latin typeface="HP001 5 hàng" pitchFamily="34" charset="0"/>
              </a:rPr>
              <a:t>K</a:t>
            </a:r>
            <a:endParaRPr lang="en-US" sz="140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8514284" y="1942673"/>
            <a:ext cx="359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660033"/>
                </a:solidFill>
                <a:latin typeface="HP001 5 hàng" pitchFamily="34" charset="0"/>
              </a:rPr>
              <a:t>K</a:t>
            </a:r>
            <a:endParaRPr lang="en-US" sz="140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9074717" y="1942673"/>
            <a:ext cx="359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660033"/>
                </a:solidFill>
                <a:latin typeface="HP001 5 hàng" pitchFamily="34" charset="0"/>
              </a:rPr>
              <a:t>K</a:t>
            </a:r>
            <a:endParaRPr lang="en-US" sz="140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9628433" y="1944685"/>
            <a:ext cx="359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660033"/>
                </a:solidFill>
                <a:latin typeface="HP001 5 hàng" pitchFamily="34" charset="0"/>
              </a:rPr>
              <a:t>K</a:t>
            </a:r>
            <a:endParaRPr lang="en-US" sz="140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0186648" y="1943333"/>
            <a:ext cx="359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660033"/>
                </a:solidFill>
                <a:latin typeface="HP001 5 hàng" pitchFamily="34" charset="0"/>
              </a:rPr>
              <a:t>K</a:t>
            </a:r>
            <a:endParaRPr lang="en-US" sz="140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7402353" y="2233647"/>
            <a:ext cx="359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660033"/>
                </a:solidFill>
                <a:latin typeface="HP001 5 hàng" pitchFamily="34" charset="0"/>
              </a:rPr>
              <a:t>K</a:t>
            </a:r>
            <a:endParaRPr lang="en-US" sz="140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7956069" y="2233647"/>
            <a:ext cx="359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660033"/>
                </a:solidFill>
                <a:latin typeface="HP001 5 hàng" pitchFamily="34" charset="0"/>
              </a:rPr>
              <a:t>K</a:t>
            </a:r>
            <a:endParaRPr lang="en-US" sz="140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8514284" y="2231635"/>
            <a:ext cx="359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660033"/>
                </a:solidFill>
                <a:latin typeface="HP001 5 hàng" pitchFamily="34" charset="0"/>
              </a:rPr>
              <a:t>K</a:t>
            </a:r>
            <a:endParaRPr lang="en-US" sz="140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9074717" y="2231635"/>
            <a:ext cx="359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660033"/>
                </a:solidFill>
                <a:latin typeface="HP001 5 hàng" pitchFamily="34" charset="0"/>
              </a:rPr>
              <a:t>K</a:t>
            </a:r>
            <a:endParaRPr lang="en-US" sz="140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9628433" y="2233647"/>
            <a:ext cx="359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660033"/>
                </a:solidFill>
                <a:latin typeface="HP001 5 hàng" pitchFamily="34" charset="0"/>
              </a:rPr>
              <a:t>K</a:t>
            </a:r>
            <a:endParaRPr lang="en-US" sz="140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10186648" y="2232295"/>
            <a:ext cx="359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660033"/>
                </a:solidFill>
                <a:latin typeface="HP001 5 hàng" pitchFamily="34" charset="0"/>
              </a:rPr>
              <a:t>K</a:t>
            </a:r>
            <a:endParaRPr lang="en-US" sz="140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6842051" y="1942673"/>
            <a:ext cx="359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660033"/>
                </a:solidFill>
                <a:latin typeface="HP001 5 hàng" pitchFamily="34" charset="0"/>
              </a:rPr>
              <a:t>K</a:t>
            </a:r>
            <a:endParaRPr lang="en-US" sz="140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6837421" y="2231635"/>
            <a:ext cx="359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660033"/>
                </a:solidFill>
                <a:latin typeface="HP001 5 hàng" pitchFamily="34" charset="0"/>
              </a:rPr>
              <a:t>K</a:t>
            </a:r>
            <a:endParaRPr lang="en-US" sz="140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7399701" y="3100853"/>
            <a:ext cx="58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660033"/>
                </a:solidFill>
                <a:latin typeface="HP001 5 hàng" pitchFamily="34" charset="0"/>
              </a:rPr>
              <a:t>Kiến</a:t>
            </a:r>
            <a:endParaRPr lang="en-US" sz="140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7955535" y="3096925"/>
            <a:ext cx="58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660033"/>
                </a:solidFill>
                <a:latin typeface="HP001 5 hàng" pitchFamily="34" charset="0"/>
              </a:rPr>
              <a:t>Kiến</a:t>
            </a:r>
            <a:endParaRPr lang="en-US" sz="140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8510393" y="3101705"/>
            <a:ext cx="58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660033"/>
                </a:solidFill>
                <a:latin typeface="HP001 5 hàng" pitchFamily="34" charset="0"/>
              </a:rPr>
              <a:t>Kiến</a:t>
            </a:r>
            <a:endParaRPr lang="en-US" sz="140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9066227" y="3091108"/>
            <a:ext cx="58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660033"/>
                </a:solidFill>
                <a:latin typeface="HP001 5 hàng" pitchFamily="34" charset="0"/>
              </a:rPr>
              <a:t>Kiến</a:t>
            </a:r>
            <a:endParaRPr lang="en-US" sz="140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9638286" y="3096406"/>
            <a:ext cx="58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660033"/>
                </a:solidFill>
                <a:latin typeface="HP001 5 hàng" pitchFamily="34" charset="0"/>
              </a:rPr>
              <a:t>Kiến</a:t>
            </a:r>
            <a:endParaRPr lang="en-US" sz="140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10193463" y="3089406"/>
            <a:ext cx="58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660033"/>
                </a:solidFill>
                <a:latin typeface="HP001 5 hàng" pitchFamily="34" charset="0"/>
              </a:rPr>
              <a:t>Kiến</a:t>
            </a:r>
            <a:endParaRPr lang="en-US" sz="140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6849812" y="3092262"/>
            <a:ext cx="58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660033"/>
                </a:solidFill>
                <a:latin typeface="HP001 5 hàng" pitchFamily="34" charset="0"/>
              </a:rPr>
              <a:t>Kiến</a:t>
            </a:r>
            <a:endParaRPr lang="en-US" sz="140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1846338" y="4218216"/>
            <a:ext cx="2214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660033"/>
                </a:solidFill>
                <a:latin typeface="HP001 5 hàng" pitchFamily="34" charset="0"/>
              </a:rPr>
              <a:t>Kiến</a:t>
            </a:r>
            <a:r>
              <a:rPr lang="en-US" sz="1400" b="1" dirty="0" smtClean="0">
                <a:solidFill>
                  <a:srgbClr val="660033"/>
                </a:solidFill>
                <a:latin typeface="HP001 5 hàng" pitchFamily="34" charset="0"/>
              </a:rPr>
              <a:t> </a:t>
            </a:r>
            <a:r>
              <a:rPr lang="en-US" sz="1400" b="1" dirty="0" err="1" smtClean="0">
                <a:solidFill>
                  <a:srgbClr val="660033"/>
                </a:solidFill>
                <a:latin typeface="HP001 5 hàng" pitchFamily="34" charset="0"/>
              </a:rPr>
              <a:t>tha</a:t>
            </a:r>
            <a:r>
              <a:rPr lang="en-US" sz="1400" b="1" dirty="0" smtClean="0">
                <a:solidFill>
                  <a:srgbClr val="660033"/>
                </a:solidFill>
                <a:latin typeface="HP001 5 hàng" pitchFamily="34" charset="0"/>
              </a:rPr>
              <a:t> </a:t>
            </a:r>
            <a:r>
              <a:rPr lang="en-US" sz="1400" b="1" dirty="0" err="1" smtClean="0">
                <a:solidFill>
                  <a:srgbClr val="660033"/>
                </a:solidFill>
                <a:latin typeface="HP001 5 hàng" pitchFamily="34" charset="0"/>
              </a:rPr>
              <a:t>lâu</a:t>
            </a:r>
            <a:r>
              <a:rPr lang="en-US" sz="1400" b="1" dirty="0" smtClean="0">
                <a:solidFill>
                  <a:srgbClr val="660033"/>
                </a:solidFill>
                <a:latin typeface="HP001 5 hàng" pitchFamily="34" charset="0"/>
              </a:rPr>
              <a:t> </a:t>
            </a:r>
            <a:r>
              <a:rPr lang="en-US" sz="1400" b="1" dirty="0" err="1" smtClean="0">
                <a:solidFill>
                  <a:srgbClr val="660033"/>
                </a:solidFill>
                <a:latin typeface="HP001 5 hàng" pitchFamily="34" charset="0"/>
              </a:rPr>
              <a:t>cũng</a:t>
            </a:r>
            <a:r>
              <a:rPr lang="en-US" sz="1400" b="1" dirty="0" smtClean="0">
                <a:solidFill>
                  <a:srgbClr val="660033"/>
                </a:solidFill>
                <a:latin typeface="HP001 5 hàng" pitchFamily="34" charset="0"/>
              </a:rPr>
              <a:t> </a:t>
            </a:r>
            <a:r>
              <a:rPr lang="en-US" sz="1400" b="1" dirty="0" err="1" smtClean="0">
                <a:solidFill>
                  <a:srgbClr val="660033"/>
                </a:solidFill>
                <a:latin typeface="HP001 5 hàng" pitchFamily="34" charset="0"/>
              </a:rPr>
              <a:t>đầy</a:t>
            </a:r>
            <a:r>
              <a:rPr lang="en-US" sz="1400" b="1" dirty="0" smtClean="0">
                <a:solidFill>
                  <a:srgbClr val="660033"/>
                </a:solidFill>
                <a:latin typeface="HP001 5 hàng" pitchFamily="34" charset="0"/>
              </a:rPr>
              <a:t> </a:t>
            </a:r>
            <a:r>
              <a:rPr lang="en-US" sz="1400" b="1" dirty="0" err="1" smtClean="0">
                <a:solidFill>
                  <a:srgbClr val="660033"/>
                </a:solidFill>
                <a:latin typeface="HP001 5 hàng" pitchFamily="34" charset="0"/>
              </a:rPr>
              <a:t>tổ</a:t>
            </a:r>
            <a:r>
              <a:rPr lang="en-US" sz="1400" b="1" dirty="0" smtClean="0">
                <a:solidFill>
                  <a:srgbClr val="660033"/>
                </a:solidFill>
                <a:latin typeface="HP001 5 hàng" pitchFamily="34" charset="0"/>
              </a:rPr>
              <a:t>.</a:t>
            </a:r>
            <a:endParaRPr lang="en-US" sz="140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7401271" y="1366230"/>
            <a:ext cx="2936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660033"/>
                </a:solidFill>
                <a:latin typeface="HP001 5 hàng" pitchFamily="34" charset="0"/>
              </a:rPr>
              <a:t>I</a:t>
            </a:r>
            <a:endParaRPr lang="en-US" sz="140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7958303" y="1377496"/>
            <a:ext cx="2936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660033"/>
                </a:solidFill>
                <a:latin typeface="HP001 5 hàng" pitchFamily="34" charset="0"/>
              </a:rPr>
              <a:t>I</a:t>
            </a:r>
            <a:endParaRPr lang="en-US" sz="140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8525258" y="1371978"/>
            <a:ext cx="2936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660033"/>
                </a:solidFill>
                <a:latin typeface="HP001 5 hàng" pitchFamily="34" charset="0"/>
              </a:rPr>
              <a:t>I</a:t>
            </a:r>
            <a:endParaRPr lang="en-US" sz="140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9078935" y="1366226"/>
            <a:ext cx="2936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660033"/>
                </a:solidFill>
                <a:latin typeface="HP001 5 hàng" pitchFamily="34" charset="0"/>
              </a:rPr>
              <a:t>I</a:t>
            </a:r>
            <a:endParaRPr lang="en-US" sz="140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9632612" y="1377497"/>
            <a:ext cx="2936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660033"/>
                </a:solidFill>
                <a:latin typeface="HP001 5 hàng" pitchFamily="34" charset="0"/>
              </a:rPr>
              <a:t>I</a:t>
            </a:r>
            <a:endParaRPr lang="en-US" sz="140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10184426" y="1383254"/>
            <a:ext cx="2936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660033"/>
                </a:solidFill>
                <a:latin typeface="HP001 5 hàng" pitchFamily="34" charset="0"/>
              </a:rPr>
              <a:t>I</a:t>
            </a:r>
            <a:endParaRPr lang="en-US" sz="140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6844239" y="1377496"/>
            <a:ext cx="2936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660033"/>
                </a:solidFill>
                <a:latin typeface="HP001 5 hàng" pitchFamily="34" charset="0"/>
              </a:rPr>
              <a:t>I</a:t>
            </a:r>
            <a:endParaRPr lang="en-US" sz="140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7416213" y="2524587"/>
            <a:ext cx="359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660033"/>
                </a:solidFill>
                <a:latin typeface="HP001 5 hàng" pitchFamily="34" charset="0"/>
              </a:rPr>
              <a:t>K</a:t>
            </a:r>
            <a:endParaRPr lang="en-US" sz="140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7969929" y="2524587"/>
            <a:ext cx="359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660033"/>
                </a:solidFill>
                <a:latin typeface="HP001 5 hàng" pitchFamily="34" charset="0"/>
              </a:rPr>
              <a:t>K</a:t>
            </a:r>
            <a:endParaRPr lang="en-US" sz="140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8528144" y="2522575"/>
            <a:ext cx="359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660033"/>
                </a:solidFill>
                <a:latin typeface="HP001 5 hàng" pitchFamily="34" charset="0"/>
              </a:rPr>
              <a:t>K</a:t>
            </a:r>
            <a:endParaRPr lang="en-US" sz="140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9088577" y="2522575"/>
            <a:ext cx="359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660033"/>
                </a:solidFill>
                <a:latin typeface="HP001 5 hàng" pitchFamily="34" charset="0"/>
              </a:rPr>
              <a:t>K</a:t>
            </a:r>
            <a:endParaRPr lang="en-US" sz="140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9642293" y="2524587"/>
            <a:ext cx="359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660033"/>
                </a:solidFill>
                <a:latin typeface="HP001 5 hàng" pitchFamily="34" charset="0"/>
              </a:rPr>
              <a:t>K</a:t>
            </a:r>
            <a:endParaRPr lang="en-US" sz="140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10200508" y="2523235"/>
            <a:ext cx="359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660033"/>
                </a:solidFill>
                <a:latin typeface="HP001 5 hàng" pitchFamily="34" charset="0"/>
              </a:rPr>
              <a:t>K</a:t>
            </a:r>
            <a:endParaRPr lang="en-US" sz="140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6851281" y="2522575"/>
            <a:ext cx="359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660033"/>
                </a:solidFill>
                <a:latin typeface="HP001 5 hàng" pitchFamily="34" charset="0"/>
              </a:rPr>
              <a:t>K</a:t>
            </a:r>
            <a:endParaRPr lang="en-US" sz="140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6838893" y="4236291"/>
            <a:ext cx="2214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660033"/>
                </a:solidFill>
                <a:latin typeface="HP001 5 hàng" pitchFamily="34" charset="0"/>
              </a:rPr>
              <a:t>Kiến</a:t>
            </a:r>
            <a:r>
              <a:rPr lang="en-US" sz="1400" b="1" dirty="0" smtClean="0">
                <a:solidFill>
                  <a:srgbClr val="660033"/>
                </a:solidFill>
                <a:latin typeface="HP001 5 hàng" pitchFamily="34" charset="0"/>
              </a:rPr>
              <a:t> </a:t>
            </a:r>
            <a:r>
              <a:rPr lang="en-US" sz="1400" b="1" dirty="0" err="1" smtClean="0">
                <a:solidFill>
                  <a:srgbClr val="660033"/>
                </a:solidFill>
                <a:latin typeface="HP001 5 hàng" pitchFamily="34" charset="0"/>
              </a:rPr>
              <a:t>tha</a:t>
            </a:r>
            <a:r>
              <a:rPr lang="en-US" sz="1400" b="1" dirty="0" smtClean="0">
                <a:solidFill>
                  <a:srgbClr val="660033"/>
                </a:solidFill>
                <a:latin typeface="HP001 5 hàng" pitchFamily="34" charset="0"/>
              </a:rPr>
              <a:t> </a:t>
            </a:r>
            <a:r>
              <a:rPr lang="en-US" sz="1400" b="1" dirty="0" err="1" smtClean="0">
                <a:solidFill>
                  <a:srgbClr val="660033"/>
                </a:solidFill>
                <a:latin typeface="HP001 5 hàng" pitchFamily="34" charset="0"/>
              </a:rPr>
              <a:t>lâu</a:t>
            </a:r>
            <a:r>
              <a:rPr lang="en-US" sz="1400" b="1" dirty="0" smtClean="0">
                <a:solidFill>
                  <a:srgbClr val="660033"/>
                </a:solidFill>
                <a:latin typeface="HP001 5 hàng" pitchFamily="34" charset="0"/>
              </a:rPr>
              <a:t> </a:t>
            </a:r>
            <a:r>
              <a:rPr lang="en-US" sz="1400" b="1" dirty="0" err="1" smtClean="0">
                <a:solidFill>
                  <a:srgbClr val="660033"/>
                </a:solidFill>
                <a:latin typeface="HP001 5 hàng" pitchFamily="34" charset="0"/>
              </a:rPr>
              <a:t>cũng</a:t>
            </a:r>
            <a:r>
              <a:rPr lang="en-US" sz="1400" b="1" dirty="0" smtClean="0">
                <a:solidFill>
                  <a:srgbClr val="660033"/>
                </a:solidFill>
                <a:latin typeface="HP001 5 hàng" pitchFamily="34" charset="0"/>
              </a:rPr>
              <a:t> </a:t>
            </a:r>
            <a:r>
              <a:rPr lang="en-US" sz="1400" b="1" dirty="0" err="1" smtClean="0">
                <a:solidFill>
                  <a:srgbClr val="660033"/>
                </a:solidFill>
                <a:latin typeface="HP001 5 hàng" pitchFamily="34" charset="0"/>
              </a:rPr>
              <a:t>đầy</a:t>
            </a:r>
            <a:r>
              <a:rPr lang="en-US" sz="1400" b="1" dirty="0" smtClean="0">
                <a:solidFill>
                  <a:srgbClr val="660033"/>
                </a:solidFill>
                <a:latin typeface="HP001 5 hàng" pitchFamily="34" charset="0"/>
              </a:rPr>
              <a:t> </a:t>
            </a:r>
            <a:r>
              <a:rPr lang="en-US" sz="1400" b="1" dirty="0" err="1" smtClean="0">
                <a:solidFill>
                  <a:srgbClr val="660033"/>
                </a:solidFill>
                <a:latin typeface="HP001 5 hàng" pitchFamily="34" charset="0"/>
              </a:rPr>
              <a:t>tổ</a:t>
            </a:r>
            <a:r>
              <a:rPr lang="en-US" sz="1400" b="1" dirty="0" smtClean="0">
                <a:solidFill>
                  <a:srgbClr val="660033"/>
                </a:solidFill>
                <a:latin typeface="HP001 5 hàng" pitchFamily="34" charset="0"/>
              </a:rPr>
              <a:t>.</a:t>
            </a:r>
            <a:endParaRPr lang="en-US" sz="140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62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412" y="1081990"/>
            <a:ext cx="7814320" cy="4892324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58" y="4294982"/>
            <a:ext cx="5274942" cy="2107595"/>
          </a:xfrm>
          <a:prstGeom prst="rect">
            <a:avLst/>
          </a:prstGeom>
        </p:spPr>
      </p:pic>
      <p:pic>
        <p:nvPicPr>
          <p:cNvPr id="24" name="图片 40">
            <a:extLst>
              <a:ext uri="{FF2B5EF4-FFF2-40B4-BE49-F238E27FC236}">
                <a16:creationId xmlns:a16="http://schemas.microsoft.com/office/drawing/2014/main" id="{EBB90E82-60F3-44C5-87D8-DB530D6AEB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810" y="2657317"/>
            <a:ext cx="5703846" cy="4892323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153" y="1577911"/>
            <a:ext cx="1871113" cy="1434021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813" y="124952"/>
            <a:ext cx="1714426" cy="1914076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3921"/>
            <a:ext cx="1563776" cy="1323195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72258"/>
            <a:ext cx="852012" cy="1374838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10" y="653798"/>
            <a:ext cx="1871113" cy="1434021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567" y="843921"/>
            <a:ext cx="2828825" cy="2168011"/>
          </a:xfrm>
          <a:prstGeom prst="rect">
            <a:avLst/>
          </a:prstGeom>
        </p:spPr>
      </p:pic>
      <p:sp>
        <p:nvSpPr>
          <p:cNvPr id="15" name="文本框 22">
            <a:extLst>
              <a:ext uri="{FF2B5EF4-FFF2-40B4-BE49-F238E27FC236}">
                <a16:creationId xmlns:a16="http://schemas.microsoft.com/office/drawing/2014/main" id="{13192161-E47F-46A2-A54C-44ED57702632}"/>
              </a:ext>
            </a:extLst>
          </p:cNvPr>
          <p:cNvSpPr txBox="1"/>
          <p:nvPr/>
        </p:nvSpPr>
        <p:spPr>
          <a:xfrm>
            <a:off x="1135171" y="3844651"/>
            <a:ext cx="5113535" cy="24143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CHÀO TẠM BIỆT </a:t>
            </a:r>
          </a:p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CÁC CON!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7476889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8">
            <a:extLst>
              <a:ext uri="{FF2B5EF4-FFF2-40B4-BE49-F238E27FC236}">
                <a16:creationId xmlns:a16="http://schemas.microsoft.com/office/drawing/2014/main" id="{7598163E-90F7-46C0-8A18-C19FD30FFE02}"/>
              </a:ext>
            </a:extLst>
          </p:cNvPr>
          <p:cNvSpPr/>
          <p:nvPr/>
        </p:nvSpPr>
        <p:spPr>
          <a:xfrm>
            <a:off x="2476091" y="1510216"/>
            <a:ext cx="101766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altLang="en-US" sz="32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I, K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3" name="矩形 29">
            <a:extLst>
              <a:ext uri="{FF2B5EF4-FFF2-40B4-BE49-F238E27FC236}">
                <a16:creationId xmlns:a16="http://schemas.microsoft.com/office/drawing/2014/main" id="{AA61F1C9-5979-4FE0-A076-67A7B156B9DC}"/>
              </a:ext>
            </a:extLst>
          </p:cNvPr>
          <p:cNvSpPr/>
          <p:nvPr/>
        </p:nvSpPr>
        <p:spPr>
          <a:xfrm>
            <a:off x="2476091" y="2866950"/>
            <a:ext cx="881568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altLang="en-US" sz="32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 </a:t>
            </a:r>
            <a:r>
              <a:rPr lang="en-US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lang="el-GR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en-US" altLang="en-US" sz="32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Ğn</a:t>
            </a:r>
            <a:r>
              <a:rPr lang="en-US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en-US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</a:t>
            </a:r>
            <a:r>
              <a:rPr lang="en-US" altLang="en-US" sz="32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Ǉổ</a:t>
            </a:r>
            <a:r>
              <a:rPr lang="en-US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en-US" sz="3200" b="1" dirty="0">
              <a:solidFill>
                <a:srgbClr val="FF0000"/>
              </a:solidFill>
              <a:latin typeface="HP001 5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矩形 31">
            <a:extLst>
              <a:ext uri="{FF2B5EF4-FFF2-40B4-BE49-F238E27FC236}">
                <a16:creationId xmlns:a16="http://schemas.microsoft.com/office/drawing/2014/main" id="{3A0EE0AF-7B98-48C5-9D0B-64AB8A427DAB}"/>
              </a:ext>
            </a:extLst>
          </p:cNvPr>
          <p:cNvSpPr/>
          <p:nvPr/>
        </p:nvSpPr>
        <p:spPr>
          <a:xfrm>
            <a:off x="2561149" y="4801198"/>
            <a:ext cx="95280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Rèn</a:t>
            </a:r>
            <a:r>
              <a:rPr lang="en-US" alt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kiên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cẩn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thận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 </a:t>
            </a:r>
          </a:p>
        </p:txBody>
      </p:sp>
      <p:grpSp>
        <p:nvGrpSpPr>
          <p:cNvPr id="6" name="组合 26">
            <a:extLst>
              <a:ext uri="{FF2B5EF4-FFF2-40B4-BE49-F238E27FC236}">
                <a16:creationId xmlns:a16="http://schemas.microsoft.com/office/drawing/2014/main" id="{7C218796-F790-44AE-A3D2-B5BE9DBEAF7B}"/>
              </a:ext>
            </a:extLst>
          </p:cNvPr>
          <p:cNvGrpSpPr/>
          <p:nvPr/>
        </p:nvGrpSpPr>
        <p:grpSpPr>
          <a:xfrm>
            <a:off x="397335" y="951420"/>
            <a:ext cx="1869788" cy="1746984"/>
            <a:chOff x="1809422" y="1855882"/>
            <a:chExt cx="1869788" cy="1746984"/>
          </a:xfrm>
        </p:grpSpPr>
        <p:pic>
          <p:nvPicPr>
            <p:cNvPr id="7" name="图片 27">
              <a:extLst>
                <a:ext uri="{FF2B5EF4-FFF2-40B4-BE49-F238E27FC236}">
                  <a16:creationId xmlns:a16="http://schemas.microsoft.com/office/drawing/2014/main" id="{7F095E84-7406-4F04-81B7-EFBB6383A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9422" y="1855882"/>
              <a:ext cx="1869788" cy="1746984"/>
            </a:xfrm>
            <a:prstGeom prst="rect">
              <a:avLst/>
            </a:prstGeom>
          </p:spPr>
        </p:pic>
        <p:sp>
          <p:nvSpPr>
            <p:cNvPr id="8" name="文本框 28">
              <a:extLst>
                <a:ext uri="{FF2B5EF4-FFF2-40B4-BE49-F238E27FC236}">
                  <a16:creationId xmlns:a16="http://schemas.microsoft.com/office/drawing/2014/main" id="{8944E1AF-18DC-4A1A-942F-EC342DBF38C3}"/>
                </a:ext>
              </a:extLst>
            </p:cNvPr>
            <p:cNvSpPr txBox="1"/>
            <p:nvPr/>
          </p:nvSpPr>
          <p:spPr>
            <a:xfrm>
              <a:off x="2300528" y="2482685"/>
              <a:ext cx="887577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01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9" name="组合 29">
            <a:extLst>
              <a:ext uri="{FF2B5EF4-FFF2-40B4-BE49-F238E27FC236}">
                <a16:creationId xmlns:a16="http://schemas.microsoft.com/office/drawing/2014/main" id="{0D366896-48F7-40AD-8C4A-29BBCC4DDFCA}"/>
              </a:ext>
            </a:extLst>
          </p:cNvPr>
          <p:cNvGrpSpPr/>
          <p:nvPr/>
        </p:nvGrpSpPr>
        <p:grpSpPr>
          <a:xfrm>
            <a:off x="397335" y="2555508"/>
            <a:ext cx="1869788" cy="1746984"/>
            <a:chOff x="5110494" y="3656621"/>
            <a:chExt cx="1869788" cy="1746984"/>
          </a:xfrm>
        </p:grpSpPr>
        <p:pic>
          <p:nvPicPr>
            <p:cNvPr id="10" name="图片 30">
              <a:extLst>
                <a:ext uri="{FF2B5EF4-FFF2-40B4-BE49-F238E27FC236}">
                  <a16:creationId xmlns:a16="http://schemas.microsoft.com/office/drawing/2014/main" id="{A3BECD44-A797-4F53-B389-4610AC6DB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0494" y="3656621"/>
              <a:ext cx="1869788" cy="1746984"/>
            </a:xfrm>
            <a:prstGeom prst="rect">
              <a:avLst/>
            </a:prstGeom>
          </p:spPr>
        </p:pic>
        <p:sp>
          <p:nvSpPr>
            <p:cNvPr id="11" name="文本框 31">
              <a:extLst>
                <a:ext uri="{FF2B5EF4-FFF2-40B4-BE49-F238E27FC236}">
                  <a16:creationId xmlns:a16="http://schemas.microsoft.com/office/drawing/2014/main" id="{6FE35CC3-DF8E-49FA-B16F-E67996AC5D62}"/>
                </a:ext>
              </a:extLst>
            </p:cNvPr>
            <p:cNvSpPr txBox="1"/>
            <p:nvPr/>
          </p:nvSpPr>
          <p:spPr>
            <a:xfrm>
              <a:off x="5601599" y="4133667"/>
              <a:ext cx="887577" cy="751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02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12" name="组合 32">
            <a:extLst>
              <a:ext uri="{FF2B5EF4-FFF2-40B4-BE49-F238E27FC236}">
                <a16:creationId xmlns:a16="http://schemas.microsoft.com/office/drawing/2014/main" id="{2491A8AC-8804-46DB-B53A-260AA782FBA7}"/>
              </a:ext>
            </a:extLst>
          </p:cNvPr>
          <p:cNvGrpSpPr/>
          <p:nvPr/>
        </p:nvGrpSpPr>
        <p:grpSpPr>
          <a:xfrm>
            <a:off x="397335" y="4302492"/>
            <a:ext cx="1869788" cy="1746984"/>
            <a:chOff x="8324958" y="1824912"/>
            <a:chExt cx="1869788" cy="1746984"/>
          </a:xfrm>
        </p:grpSpPr>
        <p:pic>
          <p:nvPicPr>
            <p:cNvPr id="13" name="图片 33">
              <a:extLst>
                <a:ext uri="{FF2B5EF4-FFF2-40B4-BE49-F238E27FC236}">
                  <a16:creationId xmlns:a16="http://schemas.microsoft.com/office/drawing/2014/main" id="{0D801C3F-F9FB-48BE-9F9F-AF2F78E4B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4958" y="1824912"/>
              <a:ext cx="1869788" cy="1746984"/>
            </a:xfrm>
            <a:prstGeom prst="rect">
              <a:avLst/>
            </a:prstGeom>
          </p:spPr>
        </p:pic>
        <p:sp>
          <p:nvSpPr>
            <p:cNvPr id="14" name="文本框 34">
              <a:extLst>
                <a:ext uri="{FF2B5EF4-FFF2-40B4-BE49-F238E27FC236}">
                  <a16:creationId xmlns:a16="http://schemas.microsoft.com/office/drawing/2014/main" id="{C712F739-72CF-45DC-B6DA-1DF21680EEFE}"/>
                </a:ext>
              </a:extLst>
            </p:cNvPr>
            <p:cNvSpPr txBox="1"/>
            <p:nvPr/>
          </p:nvSpPr>
          <p:spPr>
            <a:xfrm>
              <a:off x="8742895" y="2369258"/>
              <a:ext cx="970071" cy="751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03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sp>
        <p:nvSpPr>
          <p:cNvPr id="15" name="矩形 28">
            <a:extLst>
              <a:ext uri="{FF2B5EF4-FFF2-40B4-BE49-F238E27FC236}">
                <a16:creationId xmlns:a16="http://schemas.microsoft.com/office/drawing/2014/main" id="{4AA503E0-751A-4AA4-A0A7-D962962E711F}"/>
              </a:ext>
            </a:extLst>
          </p:cNvPr>
          <p:cNvSpPr/>
          <p:nvPr/>
        </p:nvSpPr>
        <p:spPr>
          <a:xfrm>
            <a:off x="5016295" y="322198"/>
            <a:ext cx="2718005" cy="802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000" b="1" dirty="0" err="1">
                <a:solidFill>
                  <a:srgbClr val="FF0000"/>
                </a:solidFill>
                <a:latin typeface="iCiel Crocante" panose="02000000000000000000" pitchFamily="2" charset="0"/>
                <a:cs typeface="Arial" pitchFamily="34" charset="0"/>
              </a:rPr>
              <a:t>Mục</a:t>
            </a:r>
            <a:r>
              <a:rPr lang="en-US" altLang="en-US" sz="4000" b="1" dirty="0">
                <a:solidFill>
                  <a:srgbClr val="FF0000"/>
                </a:solidFill>
                <a:latin typeface="iCiel Crocante" panose="02000000000000000000" pitchFamily="2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iCiel Crocante" panose="02000000000000000000" pitchFamily="2" charset="0"/>
                <a:cs typeface="Arial" pitchFamily="34" charset="0"/>
              </a:rPr>
              <a:t>tiêu</a:t>
            </a:r>
            <a:endParaRPr lang="en-US" altLang="en-US" sz="4000" b="1" dirty="0">
              <a:solidFill>
                <a:srgbClr val="FF0000"/>
              </a:solidFill>
              <a:latin typeface="iCiel Crocante" panose="02000000000000000000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2275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1">
            <a:extLst>
              <a:ext uri="{FF2B5EF4-FFF2-40B4-BE49-F238E27FC236}">
                <a16:creationId xmlns:a16="http://schemas.microsoft.com/office/drawing/2014/main" id="{38309AFB-B29F-4F18-9103-E237400D4867}"/>
              </a:ext>
            </a:extLst>
          </p:cNvPr>
          <p:cNvSpPr/>
          <p:nvPr/>
        </p:nvSpPr>
        <p:spPr>
          <a:xfrm>
            <a:off x="2254102" y="81901"/>
            <a:ext cx="82083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alt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alt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lang="en-US" alt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lang="en-US" alt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alt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alt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alt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alt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alt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alt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A29D3E-90AB-442A-BAE8-5C5429192F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73" t="3031" r="14204" b="7058"/>
          <a:stretch/>
        </p:blipFill>
        <p:spPr bwMode="auto">
          <a:xfrm>
            <a:off x="822036" y="1202516"/>
            <a:ext cx="2546270" cy="445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31">
            <a:extLst>
              <a:ext uri="{FF2B5EF4-FFF2-40B4-BE49-F238E27FC236}">
                <a16:creationId xmlns:a16="http://schemas.microsoft.com/office/drawing/2014/main" id="{D595C343-946E-4FF7-9A92-B4E586FC6C47}"/>
              </a:ext>
            </a:extLst>
          </p:cNvPr>
          <p:cNvSpPr/>
          <p:nvPr/>
        </p:nvSpPr>
        <p:spPr>
          <a:xfrm>
            <a:off x="6172199" y="1490745"/>
            <a:ext cx="41041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7" name="矩形 31">
            <a:extLst>
              <a:ext uri="{FF2B5EF4-FFF2-40B4-BE49-F238E27FC236}">
                <a16:creationId xmlns:a16="http://schemas.microsoft.com/office/drawing/2014/main" id="{828562C9-3FD1-4EAB-8B26-FDB0E4204938}"/>
              </a:ext>
            </a:extLst>
          </p:cNvPr>
          <p:cNvSpPr/>
          <p:nvPr/>
        </p:nvSpPr>
        <p:spPr>
          <a:xfrm>
            <a:off x="4026193" y="2493779"/>
            <a:ext cx="6999770" cy="1468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 1: kết hợp 2 nét cơ bản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</a:t>
            </a:r>
            <a:r>
              <a:rPr lang="vi-V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cong trái và lượn ngang. 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矩形 31">
            <a:extLst>
              <a:ext uri="{FF2B5EF4-FFF2-40B4-BE49-F238E27FC236}">
                <a16:creationId xmlns:a16="http://schemas.microsoft.com/office/drawing/2014/main" id="{4A053856-834A-4B21-8076-B165622DF2D1}"/>
              </a:ext>
            </a:extLst>
          </p:cNvPr>
          <p:cNvSpPr/>
          <p:nvPr/>
        </p:nvSpPr>
        <p:spPr>
          <a:xfrm>
            <a:off x="3781644" y="4235477"/>
            <a:ext cx="8495416" cy="730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 2: móc ngược trái, phần cuối lượn vào trong.</a:t>
            </a:r>
            <a:endParaRPr lang="en-US" altLang="en-US" sz="4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55457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1">
            <a:extLst>
              <a:ext uri="{FF2B5EF4-FFF2-40B4-BE49-F238E27FC236}">
                <a16:creationId xmlns:a16="http://schemas.microsoft.com/office/drawing/2014/main" id="{84AFF1D5-92C5-45DB-B0A9-6CF0165E89BB}"/>
              </a:ext>
            </a:extLst>
          </p:cNvPr>
          <p:cNvSpPr/>
          <p:nvPr/>
        </p:nvSpPr>
        <p:spPr>
          <a:xfrm>
            <a:off x="2254102" y="81901"/>
            <a:ext cx="8208335" cy="730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alt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 </a:t>
            </a:r>
            <a:r>
              <a:rPr lang="en-US" alt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lang="en-US" alt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lang="en-US" alt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alt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alt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alt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alt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alt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alt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5" name="矩形 31">
            <a:extLst>
              <a:ext uri="{FF2B5EF4-FFF2-40B4-BE49-F238E27FC236}">
                <a16:creationId xmlns:a16="http://schemas.microsoft.com/office/drawing/2014/main" id="{264E5D16-C062-44CB-A64C-54A61CD25060}"/>
              </a:ext>
            </a:extLst>
          </p:cNvPr>
          <p:cNvSpPr/>
          <p:nvPr/>
        </p:nvSpPr>
        <p:spPr>
          <a:xfrm>
            <a:off x="6225362" y="1123529"/>
            <a:ext cx="41041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6" name="矩形 31">
            <a:extLst>
              <a:ext uri="{FF2B5EF4-FFF2-40B4-BE49-F238E27FC236}">
                <a16:creationId xmlns:a16="http://schemas.microsoft.com/office/drawing/2014/main" id="{9B259494-922C-4105-AFF1-1008DBB0804B}"/>
              </a:ext>
            </a:extLst>
          </p:cNvPr>
          <p:cNvSpPr/>
          <p:nvPr/>
        </p:nvSpPr>
        <p:spPr>
          <a:xfrm>
            <a:off x="5062280" y="1828328"/>
            <a:ext cx="6999770" cy="1468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 1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2</a:t>
            </a:r>
            <a:r>
              <a:rPr lang="vi-V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Giống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cấu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I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hẹp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I.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E10207-367E-446E-AFB9-3765DC8A28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14" t="3084" r="6065" b="4186"/>
          <a:stretch/>
        </p:blipFill>
        <p:spPr bwMode="auto">
          <a:xfrm>
            <a:off x="587150" y="1340673"/>
            <a:ext cx="3896243" cy="440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31">
            <a:extLst>
              <a:ext uri="{FF2B5EF4-FFF2-40B4-BE49-F238E27FC236}">
                <a16:creationId xmlns:a16="http://schemas.microsoft.com/office/drawing/2014/main" id="{E9DC3ABA-40C7-4B2E-A7EE-4F0BDA96F6B9}"/>
              </a:ext>
            </a:extLst>
          </p:cNvPr>
          <p:cNvSpPr/>
          <p:nvPr/>
        </p:nvSpPr>
        <p:spPr>
          <a:xfrm>
            <a:off x="5026542" y="3297192"/>
            <a:ext cx="6999770" cy="2946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 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r>
              <a:rPr lang="vi-V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cơ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móc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xuôi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móc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ngược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xoắn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en-US" sz="4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08068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31">
            <a:extLst>
              <a:ext uri="{FF2B5EF4-FFF2-40B4-BE49-F238E27FC236}">
                <a16:creationId xmlns:a16="http://schemas.microsoft.com/office/drawing/2014/main" id="{66C166B2-6AD7-47AC-9BAD-3D25ACF4660A}"/>
              </a:ext>
            </a:extLst>
          </p:cNvPr>
          <p:cNvSpPr/>
          <p:nvPr/>
        </p:nvSpPr>
        <p:spPr>
          <a:xfrm>
            <a:off x="1558013" y="26928"/>
            <a:ext cx="10845210" cy="730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alt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I </a:t>
            </a:r>
            <a:r>
              <a:rPr lang="en-US" alt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alt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 </a:t>
            </a:r>
            <a:r>
              <a:rPr lang="en-US" alt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alt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bao </a:t>
            </a:r>
            <a:r>
              <a:rPr lang="en-US" alt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nhiêu</a:t>
            </a:r>
            <a:r>
              <a:rPr lang="en-US" alt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r>
              <a:rPr lang="en-US" alt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bao </a:t>
            </a:r>
            <a:r>
              <a:rPr lang="en-US" alt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nhiêu</a:t>
            </a:r>
            <a:r>
              <a:rPr lang="en-US" alt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6" name="矩形 31">
            <a:extLst>
              <a:ext uri="{FF2B5EF4-FFF2-40B4-BE49-F238E27FC236}">
                <a16:creationId xmlns:a16="http://schemas.microsoft.com/office/drawing/2014/main" id="{C780A544-C9D3-4D45-9E67-00B21EA2B384}"/>
              </a:ext>
            </a:extLst>
          </p:cNvPr>
          <p:cNvSpPr/>
          <p:nvPr/>
        </p:nvSpPr>
        <p:spPr>
          <a:xfrm>
            <a:off x="1092415" y="5359820"/>
            <a:ext cx="11287830" cy="730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I, K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5 li.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I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2,5 li,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5 li.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077B9B9-B034-4AA4-A4E9-AC1D02B7A0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73" t="3031" r="14204" b="7058"/>
          <a:stretch/>
        </p:blipFill>
        <p:spPr bwMode="auto">
          <a:xfrm>
            <a:off x="2068945" y="837416"/>
            <a:ext cx="2644715" cy="445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7C6767-DC7A-4917-ACFD-3B16B4F5F0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14" t="3084" r="6065" b="4186"/>
          <a:stretch/>
        </p:blipFill>
        <p:spPr bwMode="auto">
          <a:xfrm>
            <a:off x="6847957" y="837416"/>
            <a:ext cx="3896243" cy="440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01252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8">
            <a:extLst>
              <a:ext uri="{FF2B5EF4-FFF2-40B4-BE49-F238E27FC236}">
                <a16:creationId xmlns:a16="http://schemas.microsoft.com/office/drawing/2014/main" id="{9235F0AB-6740-4475-85B2-2B2CAE3E2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1192" y="5301039"/>
            <a:ext cx="90686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alt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alt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alt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xét</a:t>
            </a:r>
            <a:r>
              <a:rPr lang="en-US" alt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alt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alt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I, K </a:t>
            </a:r>
            <a:r>
              <a:rPr lang="en-US" alt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lang="en-US" alt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alt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lang="en-US" alt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alt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</a:p>
        </p:txBody>
      </p:sp>
      <p:pic>
        <p:nvPicPr>
          <p:cNvPr id="1026" name="Picture 62">
            <a:extLst>
              <a:ext uri="{FF2B5EF4-FFF2-40B4-BE49-F238E27FC236}">
                <a16:creationId xmlns:a16="http://schemas.microsoft.com/office/drawing/2014/main" id="{53FC6F05-9688-4944-8F3D-B4E0A2C329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5" t="24121" r="12589" b="23959"/>
          <a:stretch/>
        </p:blipFill>
        <p:spPr bwMode="auto">
          <a:xfrm>
            <a:off x="9763221" y="2845606"/>
            <a:ext cx="2238279" cy="2214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51">
            <a:extLst>
              <a:ext uri="{FF2B5EF4-FFF2-40B4-BE49-F238E27FC236}">
                <a16:creationId xmlns:a16="http://schemas.microsoft.com/office/drawing/2014/main" id="{6A216BCE-9B0C-4196-937C-B0098111C1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3" t="23888" r="12990" b="24190"/>
          <a:stretch/>
        </p:blipFill>
        <p:spPr bwMode="auto">
          <a:xfrm>
            <a:off x="3096701" y="2871710"/>
            <a:ext cx="2211899" cy="2188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651D57-61A6-4105-9E27-05E18781A3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73" t="3031" r="14204" b="7058"/>
          <a:stretch/>
        </p:blipFill>
        <p:spPr bwMode="auto">
          <a:xfrm>
            <a:off x="118233" y="655261"/>
            <a:ext cx="2905347" cy="445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8C3F42-E48E-4DCE-B445-3A92BE20D9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14" t="3084" r="6065" b="4186"/>
          <a:stretch/>
        </p:blipFill>
        <p:spPr bwMode="auto">
          <a:xfrm>
            <a:off x="5537200" y="655261"/>
            <a:ext cx="3896243" cy="440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93740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412" y="1081990"/>
            <a:ext cx="7814320" cy="4892324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58" y="4294982"/>
            <a:ext cx="5274942" cy="2107595"/>
          </a:xfrm>
          <a:prstGeom prst="rect">
            <a:avLst/>
          </a:prstGeom>
        </p:spPr>
      </p:pic>
      <p:sp>
        <p:nvSpPr>
          <p:cNvPr id="7" name="矩形 28">
            <a:extLst>
              <a:ext uri="{FF2B5EF4-FFF2-40B4-BE49-F238E27FC236}">
                <a16:creationId xmlns:a16="http://schemas.microsoft.com/office/drawing/2014/main" id="{F8678CC8-34FB-4384-BAEF-64F681CA6D89}"/>
              </a:ext>
            </a:extLst>
          </p:cNvPr>
          <p:cNvSpPr/>
          <p:nvPr/>
        </p:nvSpPr>
        <p:spPr>
          <a:xfrm>
            <a:off x="1323320" y="2657317"/>
            <a:ext cx="4871159" cy="944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800" b="1" dirty="0" err="1">
                <a:solidFill>
                  <a:srgbClr val="FF0000"/>
                </a:solidFill>
                <a:latin typeface="iCiel Crocante" panose="02000000000000000000" pitchFamily="2" charset="0"/>
                <a:cs typeface="Arial" pitchFamily="34" charset="0"/>
              </a:rPr>
              <a:t>Câu</a:t>
            </a:r>
            <a:r>
              <a:rPr lang="en-US" altLang="en-US" sz="4800" b="1" dirty="0">
                <a:solidFill>
                  <a:srgbClr val="FF0000"/>
                </a:solidFill>
                <a:latin typeface="iCiel Crocante" panose="02000000000000000000" pitchFamily="2" charset="0"/>
                <a:cs typeface="Arial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iCiel Crocante" panose="02000000000000000000" pitchFamily="2" charset="0"/>
                <a:cs typeface="Arial" pitchFamily="34" charset="0"/>
              </a:rPr>
              <a:t>ứng</a:t>
            </a:r>
            <a:r>
              <a:rPr lang="en-US" altLang="en-US" sz="4800" b="1" dirty="0">
                <a:solidFill>
                  <a:srgbClr val="FF0000"/>
                </a:solidFill>
                <a:latin typeface="iCiel Crocante" panose="02000000000000000000" pitchFamily="2" charset="0"/>
                <a:cs typeface="Arial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iCiel Crocante" panose="02000000000000000000" pitchFamily="2" charset="0"/>
                <a:cs typeface="Arial" pitchFamily="34" charset="0"/>
              </a:rPr>
              <a:t>dụng</a:t>
            </a:r>
            <a:endParaRPr lang="en-US" altLang="en-US" sz="4800" b="1" dirty="0">
              <a:solidFill>
                <a:srgbClr val="FF0000"/>
              </a:solidFill>
              <a:latin typeface="iCiel Crocante" panose="02000000000000000000" pitchFamily="2" charset="0"/>
              <a:cs typeface="Arial" pitchFamily="34" charset="0"/>
            </a:endParaRPr>
          </a:p>
        </p:txBody>
      </p:sp>
      <p:pic>
        <p:nvPicPr>
          <p:cNvPr id="24" name="图片 40">
            <a:extLst>
              <a:ext uri="{FF2B5EF4-FFF2-40B4-BE49-F238E27FC236}">
                <a16:creationId xmlns:a16="http://schemas.microsoft.com/office/drawing/2014/main" id="{EBB90E82-60F3-44C5-87D8-DB530D6AEB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810" y="2657317"/>
            <a:ext cx="5703846" cy="4892323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153" y="1577911"/>
            <a:ext cx="1871113" cy="1434021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813" y="124952"/>
            <a:ext cx="1714426" cy="1914076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3921"/>
            <a:ext cx="1563776" cy="1323195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72258"/>
            <a:ext cx="852012" cy="1374838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10" y="653798"/>
            <a:ext cx="1871113" cy="1434021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567" y="843921"/>
            <a:ext cx="2828825" cy="216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4833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50">
            <a:extLst>
              <a:ext uri="{FF2B5EF4-FFF2-40B4-BE49-F238E27FC236}">
                <a16:creationId xmlns:a16="http://schemas.microsoft.com/office/drawing/2014/main" id="{1FDD44AD-C89D-45B4-AA40-ACA70E8887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07500"/>
              </p:ext>
            </p:extLst>
          </p:nvPr>
        </p:nvGraphicFramePr>
        <p:xfrm>
          <a:off x="2835644" y="588361"/>
          <a:ext cx="7041664" cy="1315116"/>
        </p:xfrm>
        <a:graphic>
          <a:graphicData uri="http://schemas.openxmlformats.org/drawingml/2006/table">
            <a:tbl>
              <a:tblPr/>
              <a:tblGrid>
                <a:gridCol w="880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</a:tblGrid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Rectangle 115">
            <a:extLst>
              <a:ext uri="{FF2B5EF4-FFF2-40B4-BE49-F238E27FC236}">
                <a16:creationId xmlns:a16="http://schemas.microsoft.com/office/drawing/2014/main" id="{BAF1A9C5-279E-4876-B053-E96162F2E1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7276" y="447416"/>
            <a:ext cx="6608524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lang="el-GR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Ğn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Ǉổ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en-US" sz="44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921048" y="1630196"/>
            <a:ext cx="1649531" cy="207935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518282" y="1971862"/>
            <a:ext cx="6681156" cy="1737689"/>
            <a:chOff x="3754849" y="1730426"/>
            <a:chExt cx="4545106" cy="1222828"/>
          </a:xfrm>
        </p:grpSpPr>
        <p:sp>
          <p:nvSpPr>
            <p:cNvPr id="11" name="Text Box 1736">
              <a:extLst>
                <a:ext uri="{FF2B5EF4-FFF2-40B4-BE49-F238E27FC236}">
                  <a16:creationId xmlns:a16="http://schemas.microsoft.com/office/drawing/2014/main" id="{34AE8F09-E3A9-4D59-A83C-6FAEDE4E73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24718" y="1997780"/>
              <a:ext cx="4005369" cy="758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alt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tục</a:t>
              </a:r>
              <a:r>
                <a:rPr lang="en-US" alt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ngữ</a:t>
              </a:r>
              <a:r>
                <a:rPr lang="en-US" alt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trên</a:t>
              </a:r>
              <a:r>
                <a:rPr lang="en-US" alt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muốn</a:t>
              </a:r>
              <a:r>
                <a:rPr lang="en-US" alt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khuyên</a:t>
              </a:r>
              <a:r>
                <a:rPr lang="en-US" alt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con </a:t>
              </a:r>
              <a:r>
                <a:rPr lang="en-US" alt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điều</a:t>
              </a:r>
              <a:r>
                <a:rPr lang="en-US" alt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alt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  <p:sp>
          <p:nvSpPr>
            <p:cNvPr id="12" name="Cloud Callout 11"/>
            <p:cNvSpPr/>
            <p:nvPr/>
          </p:nvSpPr>
          <p:spPr>
            <a:xfrm>
              <a:off x="3754849" y="1730426"/>
              <a:ext cx="4545106" cy="1222828"/>
            </a:xfrm>
            <a:prstGeom prst="cloudCallout">
              <a:avLst>
                <a:gd name="adj1" fmla="val -65336"/>
                <a:gd name="adj2" fmla="val -29659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831" y="2957521"/>
            <a:ext cx="2798307" cy="2780017"/>
          </a:xfrm>
          <a:prstGeom prst="rect">
            <a:avLst/>
          </a:prstGeom>
        </p:spPr>
      </p:pic>
      <p:sp>
        <p:nvSpPr>
          <p:cNvPr id="17" name="Text Box 1736">
            <a:extLst>
              <a:ext uri="{FF2B5EF4-FFF2-40B4-BE49-F238E27FC236}">
                <a16:creationId xmlns:a16="http://schemas.microsoft.com/office/drawing/2014/main" id="{34AE8F09-E3A9-4D59-A83C-6FAEDE4E7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1344" y="3808921"/>
            <a:ext cx="803392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dồn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kiên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nhẫn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nại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ắt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49699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725">
            <a:extLst>
              <a:ext uri="{FF2B5EF4-FFF2-40B4-BE49-F238E27FC236}">
                <a16:creationId xmlns:a16="http://schemas.microsoft.com/office/drawing/2014/main" id="{7916D788-9A9D-4FA9-9A5A-4F301A86F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763" y="2716415"/>
            <a:ext cx="114299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6" name="Text Box 1727">
            <a:extLst>
              <a:ext uri="{FF2B5EF4-FFF2-40B4-BE49-F238E27FC236}">
                <a16:creationId xmlns:a16="http://schemas.microsoft.com/office/drawing/2014/main" id="{5E4BB5D2-DECC-4431-AE68-55BE6AF62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0390" y="5842789"/>
            <a:ext cx="45590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li.</a:t>
            </a:r>
          </a:p>
        </p:txBody>
      </p:sp>
      <p:sp>
        <p:nvSpPr>
          <p:cNvPr id="7" name="Text Box 1736">
            <a:extLst>
              <a:ext uri="{FF2B5EF4-FFF2-40B4-BE49-F238E27FC236}">
                <a16:creationId xmlns:a16="http://schemas.microsoft.com/office/drawing/2014/main" id="{299E4732-5D26-4E31-8196-9FE249C9D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4581" y="2674972"/>
            <a:ext cx="75916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8" name="Text Box 1737">
            <a:extLst>
              <a:ext uri="{FF2B5EF4-FFF2-40B4-BE49-F238E27FC236}">
                <a16:creationId xmlns:a16="http://schemas.microsoft.com/office/drawing/2014/main" id="{0A407149-A354-4EFC-919A-A81DFEA80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616" y="3415201"/>
            <a:ext cx="11907964" cy="17081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en-US" sz="34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altLang="en-US" sz="3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</a:t>
            </a:r>
            <a:r>
              <a:rPr lang="en-US" altLang="en-US" sz="3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altLang="en-US" sz="3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);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ngã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u (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);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huyền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 (</a:t>
            </a:r>
            <a:r>
              <a:rPr lang="en-US" altLang="en-US" sz="3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 (</a:t>
            </a:r>
            <a:r>
              <a:rPr lang="en-US" altLang="en-US" sz="3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).</a:t>
            </a:r>
          </a:p>
        </p:txBody>
      </p:sp>
      <p:sp>
        <p:nvSpPr>
          <p:cNvPr id="9" name="Text Box 1727">
            <a:extLst>
              <a:ext uri="{FF2B5EF4-FFF2-40B4-BE49-F238E27FC236}">
                <a16:creationId xmlns:a16="http://schemas.microsoft.com/office/drawing/2014/main" id="{FAAD9A04-D9AF-4C1F-909C-A3DC6136A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2944" y="3484003"/>
            <a:ext cx="588126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K, g, h, y, l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li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rưỡi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0" name="Text Box 1727">
            <a:extLst>
              <a:ext uri="{FF2B5EF4-FFF2-40B4-BE49-F238E27FC236}">
                <a16:creationId xmlns:a16="http://schemas.microsoft.com/office/drawing/2014/main" id="{14920965-6F24-4B32-9D52-F204732E0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1385" y="4453050"/>
            <a:ext cx="33314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li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rưỡi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1" name="Text Box 1737">
            <a:extLst>
              <a:ext uri="{FF2B5EF4-FFF2-40B4-BE49-F238E27FC236}">
                <a16:creationId xmlns:a16="http://schemas.microsoft.com/office/drawing/2014/main" id="{2A2F1B57-45A9-4604-8E94-2F69B6F0B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3157" y="3186900"/>
            <a:ext cx="10562496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  <a:buNone/>
            </a:pPr>
            <a: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viết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 dụng, các con chú ý khoảng cách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 1 con chữ o.</a:t>
            </a:r>
            <a:endParaRPr lang="en-US" altLang="en-US" sz="3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 Box 1727">
            <a:extLst>
              <a:ext uri="{FF2B5EF4-FFF2-40B4-BE49-F238E27FC236}">
                <a16:creationId xmlns:a16="http://schemas.microsoft.com/office/drawing/2014/main" id="{79BDE563-A7B2-427D-A1F9-01F3CDDAF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9266" y="5196503"/>
            <a:ext cx="28246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altLang="en-US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li. </a:t>
            </a:r>
          </a:p>
        </p:txBody>
      </p:sp>
      <p:sp>
        <p:nvSpPr>
          <p:cNvPr id="18" name="Text Box 1737">
            <a:extLst>
              <a:ext uri="{FF2B5EF4-FFF2-40B4-BE49-F238E27FC236}">
                <a16:creationId xmlns:a16="http://schemas.microsoft.com/office/drawing/2014/main" id="{CD0E33B6-5599-4CA7-8938-30A6CC0D6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1822" y="4047829"/>
            <a:ext cx="7677150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  <a:p>
            <a:pPr algn="just">
              <a:spcBef>
                <a:spcPct val="50000"/>
              </a:spcBef>
              <a:buNone/>
            </a:pP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ngay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</a:t>
            </a:r>
            <a:r>
              <a:rPr lang="en-US" b="1" dirty="0">
                <a:solidFill>
                  <a:srgbClr val="00206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</a:t>
            </a:r>
            <a: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en-US" sz="3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aphicFrame>
        <p:nvGraphicFramePr>
          <p:cNvPr id="19" name="Group 150">
            <a:extLst>
              <a:ext uri="{FF2B5EF4-FFF2-40B4-BE49-F238E27FC236}">
                <a16:creationId xmlns:a16="http://schemas.microsoft.com/office/drawing/2014/main" id="{D74FBACC-FAFB-4CE4-9E26-4C2C313A6C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64063"/>
              </p:ext>
            </p:extLst>
          </p:nvPr>
        </p:nvGraphicFramePr>
        <p:xfrm>
          <a:off x="2300190" y="786949"/>
          <a:ext cx="7041664" cy="1315116"/>
        </p:xfrm>
        <a:graphic>
          <a:graphicData uri="http://schemas.openxmlformats.org/drawingml/2006/table">
            <a:tbl>
              <a:tblPr/>
              <a:tblGrid>
                <a:gridCol w="880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</a:tblGrid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0" name="Rectangle 115">
            <a:extLst>
              <a:ext uri="{FF2B5EF4-FFF2-40B4-BE49-F238E27FC236}">
                <a16:creationId xmlns:a16="http://schemas.microsoft.com/office/drawing/2014/main" id="{B6BE1AED-0E8E-417B-92A5-DB8FB23B5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1822" y="646004"/>
            <a:ext cx="6608524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lang="el-GR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Ğn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Ǉổ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en-US" sz="44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79886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774</Words>
  <Application>Microsoft Office PowerPoint</Application>
  <PresentationFormat>Widescreen</PresentationFormat>
  <Paragraphs>198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Arial-Rounded</vt:lpstr>
      <vt:lpstr>Calibri</vt:lpstr>
      <vt:lpstr>Calibri Light</vt:lpstr>
      <vt:lpstr>HP001 4 hàng</vt:lpstr>
      <vt:lpstr>HP001 5 hàng</vt:lpstr>
      <vt:lpstr>iCiel Cadena</vt:lpstr>
      <vt:lpstr>iCiel Crocante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162</cp:revision>
  <dcterms:created xsi:type="dcterms:W3CDTF">2021-05-29T04:52:35Z</dcterms:created>
  <dcterms:modified xsi:type="dcterms:W3CDTF">2025-11-17T08:25:36Z</dcterms:modified>
</cp:coreProperties>
</file>