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40" r:id="rId2"/>
    <p:sldId id="259" r:id="rId3"/>
    <p:sldId id="260" r:id="rId4"/>
    <p:sldId id="261" r:id="rId5"/>
    <p:sldId id="262" r:id="rId6"/>
    <p:sldId id="267" r:id="rId7"/>
    <p:sldId id="343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2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2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2" y="258927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6"/>
            <a:ext cx="11443219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4" y="341098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1981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4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9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9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2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1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jp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2272606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760707" y="3222722"/>
              <a:ext cx="3207938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H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1095448" y="710460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4120964" y="541183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872360" y="1596825"/>
            <a:ext cx="419893" cy="352525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953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5519" y="2509937"/>
            <a:ext cx="14931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6530220" y="526600"/>
            <a:ext cx="4150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724048" y="1206618"/>
            <a:ext cx="7467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 1 là kết hợp của 2 nét cơ bản cong trái và lượn ngang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855780" y="2710153"/>
            <a:ext cx="7336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 là kết hợp của 3 nét cơ bản khuyết ngược, khuyết xuôi và móc ngược phải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336123" y="1277145"/>
            <a:ext cx="2994540" cy="252444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010" y="767656"/>
            <a:ext cx="16070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6ABEF2-CDD7-4BE1-84C5-6F344B500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8588567">
            <a:off x="2170144" y="2849149"/>
            <a:ext cx="497923" cy="602715"/>
          </a:xfrm>
          <a:prstGeom prst="rect">
            <a:avLst/>
          </a:prstGeom>
        </p:spPr>
      </p:pic>
      <p:pic>
        <p:nvPicPr>
          <p:cNvPr id="27" name="Picture 4" descr="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1225404" y="1529589"/>
            <a:ext cx="3145600" cy="36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31">
            <a:extLst>
              <a:ext uri="{FF2B5EF4-FFF2-40B4-BE49-F238E27FC236}">
                <a16:creationId xmlns:a16="http://schemas.microsoft.com/office/drawing/2014/main" id="{C780A544-C9D3-4D45-9E67-00B21EA2B384}"/>
              </a:ext>
            </a:extLst>
          </p:cNvPr>
          <p:cNvSpPr/>
          <p:nvPr/>
        </p:nvSpPr>
        <p:spPr>
          <a:xfrm>
            <a:off x="4855780" y="4213688"/>
            <a:ext cx="7336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 là nét thẳng đứng (giữa đoạn nối của 2 nét khuyết)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35EBC6-E288-41F4-9DE2-A77C7A792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0" y="-22829"/>
            <a:ext cx="12192000" cy="3607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6E97BB-821A-40D9-B8EB-06A0664CBA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0" y="6459326"/>
            <a:ext cx="12192000" cy="4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6" grpId="0"/>
      <p:bldP spid="2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554116" y="298198"/>
            <a:ext cx="562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HP001 4 hang 1 ô ly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chữ hoa H">
            <a:hlinkClick r:id="" action="ppaction://media"/>
            <a:extLst>
              <a:ext uri="{FF2B5EF4-FFF2-40B4-BE49-F238E27FC236}">
                <a16:creationId xmlns:a16="http://schemas.microsoft.com/office/drawing/2014/main" id="{EB1617A8-698A-4737-A2A3-B4FE97AA6B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2000" y="997204"/>
            <a:ext cx="5588000" cy="556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6B45-0A4A-45C7-B3A7-016EE9ADFC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0" y="-22829"/>
            <a:ext cx="12192000" cy="360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5B70C-EC6E-426F-9D1A-0E61C9FD26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105103" y="6224870"/>
            <a:ext cx="12086897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239" y="5654121"/>
            <a:ext cx="8135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855" r="2019" b="4005"/>
          <a:stretch/>
        </p:blipFill>
        <p:spPr bwMode="auto">
          <a:xfrm>
            <a:off x="1852728" y="407266"/>
            <a:ext cx="4445247" cy="50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7068987" y="2908455"/>
            <a:ext cx="2595515" cy="259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5DC6F-07FF-4AC6-AC60-C06219B8FA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150208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19756-D35E-4A1B-8A6D-6C8696740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1468524" y="6212542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12" y="1969003"/>
            <a:ext cx="6090184" cy="303774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78" y="4274863"/>
            <a:ext cx="3275324" cy="1308650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58831" y="2545766"/>
            <a:ext cx="4677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02" y="4201092"/>
            <a:ext cx="3541641" cy="3037748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39" y="1138034"/>
            <a:ext cx="1161814" cy="89041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471" y="242135"/>
            <a:ext cx="1064524" cy="118849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59" y="966931"/>
            <a:ext cx="1174888" cy="994136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59" y="222654"/>
            <a:ext cx="1174888" cy="13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443164" y="5275195"/>
            <a:ext cx="1024229" cy="1291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52" y="4783798"/>
            <a:ext cx="1911281" cy="1898789"/>
          </a:xfrm>
          <a:prstGeom prst="rect">
            <a:avLst/>
          </a:prstGeom>
        </p:spPr>
      </p:pic>
      <p:sp>
        <p:nvSpPr>
          <p:cNvPr id="17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90" y="3952279"/>
            <a:ext cx="118977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2FFBEB-AF61-4F3D-A719-F444F815797C}"/>
              </a:ext>
            </a:extLst>
          </p:cNvPr>
          <p:cNvSpPr txBox="1"/>
          <p:nvPr/>
        </p:nvSpPr>
        <p:spPr>
          <a:xfrm>
            <a:off x="702648" y="269599"/>
            <a:ext cx="10322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0D0217-EB8A-4053-AAE8-0F75FD95E1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0871821" y="1212871"/>
            <a:ext cx="1569011" cy="1237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8FD263-5F71-4BF1-B781-3C47EE8DA64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r="6785" b="78885"/>
          <a:stretch/>
        </p:blipFill>
        <p:spPr>
          <a:xfrm>
            <a:off x="445558" y="2084957"/>
            <a:ext cx="10265360" cy="16216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7C1823-F3C1-4517-B4B5-63068DE3B3A4}"/>
              </a:ext>
            </a:extLst>
          </p:cNvPr>
          <p:cNvSpPr txBox="1"/>
          <p:nvPr/>
        </p:nvSpPr>
        <p:spPr>
          <a:xfrm>
            <a:off x="1098097" y="2482381"/>
            <a:ext cx="849145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Học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thầy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không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tày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học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bạn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.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08" y="2895426"/>
            <a:ext cx="114532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1" y="2881574"/>
            <a:ext cx="115885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36" y="3474965"/>
            <a:ext cx="11923564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 (</a:t>
            </a:r>
            <a:r>
              <a:rPr lang="el-GR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Ǉày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);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a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hǌ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05" y="4031740"/>
            <a:ext cx="110803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H, k, h, g, y, b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endParaRPr lang="en-US" altLang="en-US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26" y="2827539"/>
            <a:ext cx="11250901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26" y="2920220"/>
            <a:ext cx="99236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None/>
            </a:pP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2ED30F-0846-4435-8EC9-80EAEB0DC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-22830"/>
            <a:ext cx="12192000" cy="2948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B8D48-EECA-4149-AB9C-B4228A65B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0" y="6212542"/>
            <a:ext cx="12192000" cy="66986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8317" y="809830"/>
            <a:ext cx="10265360" cy="1621624"/>
            <a:chOff x="708317" y="809830"/>
            <a:chExt cx="10265360" cy="16216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8FD263-5F71-4BF1-B781-3C47EE8DA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6785" b="78885"/>
            <a:stretch/>
          </p:blipFill>
          <p:spPr>
            <a:xfrm>
              <a:off x="708317" y="809830"/>
              <a:ext cx="10265360" cy="162162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7C1823-F3C1-4517-B4B5-63068DE3B3A4}"/>
                </a:ext>
              </a:extLst>
            </p:cNvPr>
            <p:cNvSpPr txBox="1"/>
            <p:nvPr/>
          </p:nvSpPr>
          <p:spPr>
            <a:xfrm>
              <a:off x="1360856" y="1207254"/>
              <a:ext cx="8491459" cy="666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thầy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không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tày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học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3733" b="1" dirty="0" smtClean="0">
                  <a:solidFill>
                    <a:srgbClr val="660066"/>
                  </a:solidFill>
                  <a:latin typeface="HP001 4 hàng" panose="020B0603050302020204" pitchFamily="34" charset="0"/>
                </a:rPr>
                <a:t>.</a:t>
              </a:r>
              <a:endParaRPr lang="en-US" sz="3733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16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371735" y="2662455"/>
            <a:ext cx="2114841" cy="16546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8371736" y="612000"/>
            <a:ext cx="2124635" cy="1928937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23553" r="12213" b="22743"/>
          <a:stretch/>
        </p:blipFill>
        <p:spPr bwMode="auto">
          <a:xfrm>
            <a:off x="5308649" y="2167224"/>
            <a:ext cx="1711728" cy="171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">
            <a:extLst>
              <a:ext uri="{FF2B5EF4-FFF2-40B4-BE49-F238E27FC236}">
                <a16:creationId xmlns:a16="http://schemas.microsoft.com/office/drawing/2014/main" id="{CC867CA3-F811-48C7-A397-8E9175CAA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462" r="3772" b="4005"/>
          <a:stretch/>
        </p:blipFill>
        <p:spPr bwMode="auto">
          <a:xfrm>
            <a:off x="2053884" y="584376"/>
            <a:ext cx="2823660" cy="33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AA03A2-70FD-4974-9B17-FC795F9280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436" t="84985" r="12967" b="6114"/>
          <a:stretch/>
        </p:blipFill>
        <p:spPr>
          <a:xfrm>
            <a:off x="-9194" y="-57764"/>
            <a:ext cx="12238641" cy="2809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898DF7-DFEF-4723-AC38-F2A61E903A4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07" t="9720" r="7737" b="54882"/>
          <a:stretch/>
        </p:blipFill>
        <p:spPr>
          <a:xfrm>
            <a:off x="126124" y="6212542"/>
            <a:ext cx="12065876" cy="6698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FD263-5F71-4BF1-B781-3C47EE8DA64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6785" b="78885"/>
          <a:stretch/>
        </p:blipFill>
        <p:spPr>
          <a:xfrm>
            <a:off x="529641" y="4610722"/>
            <a:ext cx="10265360" cy="16216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7C1823-F3C1-4517-B4B5-63068DE3B3A4}"/>
              </a:ext>
            </a:extLst>
          </p:cNvPr>
          <p:cNvSpPr txBox="1"/>
          <p:nvPr/>
        </p:nvSpPr>
        <p:spPr>
          <a:xfrm>
            <a:off x="1182180" y="5008146"/>
            <a:ext cx="8491459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Học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thầy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không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tày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học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 </a:t>
            </a:r>
            <a:r>
              <a:rPr lang="en-US" sz="3733" b="1" dirty="0" err="1" smtClean="0">
                <a:solidFill>
                  <a:srgbClr val="660066"/>
                </a:solidFill>
                <a:latin typeface="HP001 4 hàng" panose="020B0603050302020204" pitchFamily="34" charset="0"/>
              </a:rPr>
              <a:t>bạn</a:t>
            </a:r>
            <a:r>
              <a:rPr lang="en-US" sz="3733" b="1" dirty="0" smtClean="0">
                <a:solidFill>
                  <a:srgbClr val="660066"/>
                </a:solidFill>
                <a:latin typeface="HP001 4 hàng" panose="020B0603050302020204" pitchFamily="34" charset="0"/>
              </a:rPr>
              <a:t>.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2" y="1302945"/>
            <a:ext cx="6791732" cy="4252111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60" y="4235125"/>
            <a:ext cx="4665342" cy="1864030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52" y="4355654"/>
            <a:ext cx="3438187" cy="2949014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29" y="2017692"/>
            <a:ext cx="1552085" cy="118951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51" y="886415"/>
            <a:ext cx="1320478" cy="147425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4" y="84782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14" y="76157"/>
            <a:ext cx="852012" cy="1374838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3250468" y="3415847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</TotalTime>
  <Words>321</Words>
  <Application>Microsoft Office PowerPoint</Application>
  <PresentationFormat>Widescreen</PresentationFormat>
  <Paragraphs>28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4 hang 1 ô ly</vt:lpstr>
      <vt:lpstr>HP001 5 hàng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204</cp:revision>
  <dcterms:created xsi:type="dcterms:W3CDTF">2021-05-29T04:52:35Z</dcterms:created>
  <dcterms:modified xsi:type="dcterms:W3CDTF">2025-11-10T05:51:03Z</dcterms:modified>
</cp:coreProperties>
</file>