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7"/>
  </p:notesMasterIdLst>
  <p:sldIdLst>
    <p:sldId id="357" r:id="rId2"/>
    <p:sldId id="375" r:id="rId3"/>
    <p:sldId id="358" r:id="rId4"/>
    <p:sldId id="299" r:id="rId5"/>
    <p:sldId id="381" r:id="rId6"/>
    <p:sldId id="369" r:id="rId7"/>
    <p:sldId id="370" r:id="rId8"/>
    <p:sldId id="371" r:id="rId9"/>
    <p:sldId id="372" r:id="rId10"/>
    <p:sldId id="373" r:id="rId11"/>
    <p:sldId id="339" r:id="rId12"/>
    <p:sldId id="340" r:id="rId13"/>
    <p:sldId id="365" r:id="rId14"/>
    <p:sldId id="366" r:id="rId15"/>
    <p:sldId id="364" r:id="rId16"/>
    <p:sldId id="376" r:id="rId17"/>
    <p:sldId id="362" r:id="rId18"/>
    <p:sldId id="377" r:id="rId19"/>
    <p:sldId id="378" r:id="rId20"/>
    <p:sldId id="379" r:id="rId21"/>
    <p:sldId id="268" r:id="rId22"/>
    <p:sldId id="355" r:id="rId23"/>
    <p:sldId id="367" r:id="rId24"/>
    <p:sldId id="347" r:id="rId25"/>
    <p:sldId id="3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91" d="100"/>
          <a:sy n="91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1289238" y="2864224"/>
            <a:ext cx="2831724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5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88448" y="342605"/>
            <a:ext cx="7166978" cy="73749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4440" y="1010173"/>
            <a:ext cx="10856502" cy="47550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vàng đi tìm cỏ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4" y="1227402"/>
            <a:ext cx="393041" cy="288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" y="3498370"/>
            <a:ext cx="384674" cy="288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14" y="1227402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2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5876" y="283262"/>
            <a:ext cx="109938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74318" y="1573249"/>
            <a:ext cx="505687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29" y="1911377"/>
            <a:ext cx="368888" cy="2885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90262" y="2082522"/>
            <a:ext cx="110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761130" y="2667812"/>
            <a:ext cx="422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8271160" y="4201106"/>
            <a:ext cx="3071897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8154521" y="1081662"/>
            <a:ext cx="3305176" cy="2736641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5517" y="445060"/>
            <a:ext cx="1120402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097" y="1661088"/>
            <a:ext cx="4951336" cy="307770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67174" y="2191788"/>
            <a:ext cx="3723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24878" y="2772268"/>
            <a:ext cx="3258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7" y="1874434"/>
            <a:ext cx="423141" cy="31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0" y="2347924"/>
            <a:ext cx="4359700" cy="39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6365051" y="1158862"/>
            <a:ext cx="3839426" cy="238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7928889" y="1079717"/>
            <a:ext cx="3141325" cy="1872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5517" y="349406"/>
            <a:ext cx="935374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2014" y="2027431"/>
            <a:ext cx="6186874" cy="289303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77145" y="3307845"/>
            <a:ext cx="3296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46647" y="4685465"/>
            <a:ext cx="3157508" cy="23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642412" y="4343212"/>
            <a:ext cx="3025588" cy="22552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28" y="0"/>
            <a:ext cx="910597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2"/>
            <a:ext cx="9067944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7749615" y="4483297"/>
            <a:ext cx="3181441" cy="336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393204" y="3046778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91" y="2228852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09915" y="1522207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16672" y="468553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23064" y="1287679"/>
            <a:ext cx="954587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95648" y="3499087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438756" y="4893802"/>
            <a:ext cx="1963806" cy="1626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6643" y="679793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643" y="1326124"/>
            <a:ext cx="81063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19044" y="3105149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19044" y="4737904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1725F-1FD3-41F1-85D8-F0826756992D}"/>
              </a:ext>
            </a:extLst>
          </p:cNvPr>
          <p:cNvSpPr txBox="1"/>
          <p:nvPr/>
        </p:nvSpPr>
        <p:spPr>
          <a:xfrm>
            <a:off x="5269195" y="262404"/>
            <a:ext cx="2117722" cy="79289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7827-04A1-49F9-A6A7-ABF040CD7884}"/>
              </a:ext>
            </a:extLst>
          </p:cNvPr>
          <p:cNvSpPr txBox="1"/>
          <p:nvPr/>
        </p:nvSpPr>
        <p:spPr>
          <a:xfrm>
            <a:off x="876714" y="1051767"/>
            <a:ext cx="10575483" cy="48001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70019-F3EB-4C77-BF47-C232AA37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9" y="1201808"/>
            <a:ext cx="346955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004A8-89D9-4352-A519-100A8926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9" y="3571645"/>
            <a:ext cx="334225" cy="398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6370FB-8CEC-48D4-964B-C673D77E7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5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128292" y="342606"/>
            <a:ext cx="1887290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51466" y="1131971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sâu thẳm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66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8834" y="1334828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0264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5182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5183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8863" y="415559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8863" y="4549072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8835" y="5342030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4294" y="5726031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-126124" y="1"/>
            <a:ext cx="12318124" cy="6857999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342606"/>
            <a:ext cx="9539248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436" y="1382235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53662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0414" y="614093"/>
            <a:ext cx="11246069" cy="13049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6698" y="2043181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43321" y="3886409"/>
            <a:ext cx="22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735709" y="1200441"/>
            <a:ext cx="1596000" cy="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455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369504" y="4034118"/>
            <a:ext cx="3733449" cy="2306728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566423" y="4991499"/>
            <a:ext cx="2061894" cy="170777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49996E-B1E0-40F9-9BC8-C944AE2AE0CA}"/>
              </a:ext>
            </a:extLst>
          </p:cNvPr>
          <p:cNvSpPr/>
          <p:nvPr/>
        </p:nvSpPr>
        <p:spPr>
          <a:xfrm>
            <a:off x="5597370" y="3501603"/>
            <a:ext cx="5070630" cy="1224366"/>
          </a:xfrm>
          <a:prstGeom prst="wedgeRoundRectCallout">
            <a:avLst>
              <a:gd name="adj1" fmla="val -48341"/>
              <a:gd name="adj2" fmla="val 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2EE464F-7D8B-4E99-9404-040DEB86BA30}"/>
              </a:ext>
            </a:extLst>
          </p:cNvPr>
          <p:cNvSpPr/>
          <p:nvPr/>
        </p:nvSpPr>
        <p:spPr>
          <a:xfrm>
            <a:off x="5597370" y="2820565"/>
            <a:ext cx="5070630" cy="1905405"/>
          </a:xfrm>
          <a:prstGeom prst="wedgeRoundRectCallout">
            <a:avLst>
              <a:gd name="adj1" fmla="val -48341"/>
              <a:gd name="adj2" fmla="val 76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A1E2-DEEC-45DB-8E21-AC2B2B219905}"/>
              </a:ext>
            </a:extLst>
          </p:cNvPr>
          <p:cNvSpPr txBox="1"/>
          <p:nvPr/>
        </p:nvSpPr>
        <p:spPr>
          <a:xfrm>
            <a:off x="420413" y="615135"/>
            <a:ext cx="122445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nói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3669" y="417899"/>
            <a:ext cx="65048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nói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3586742" y="1495954"/>
            <a:ext cx="6504850" cy="82291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2887" y="1518952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3638715" y="2741598"/>
            <a:ext cx="6452878" cy="822911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77080" y="2822349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8716" y="4084955"/>
            <a:ext cx="6452877" cy="90836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805466" y="4152756"/>
            <a:ext cx="787781" cy="7839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67" y="4129031"/>
            <a:ext cx="1458610" cy="2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83557" y="1116895"/>
            <a:ext cx="216903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15985" y="6298486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23" y="3815215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2208493" y="2145207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635942" y="332982"/>
            <a:ext cx="1184179" cy="76125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238463" y="49229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735356" y="1001609"/>
              <a:ext cx="5049985" cy="54379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77981" y="1160782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65751" y="1747285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2794" y="2362774"/>
            <a:ext cx="42097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52794" y="2919378"/>
            <a:ext cx="741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7476" y="3560158"/>
            <a:ext cx="86791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2794" y="4168177"/>
            <a:ext cx="75377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7477" y="4748713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83825" y="1502375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83825" y="1479984"/>
            <a:ext cx="1202826" cy="120282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54188" y="323885"/>
            <a:ext cx="2382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4188" y="53157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1967" y="1565265"/>
            <a:ext cx="1200727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3109" y="163090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1911950" y="2768091"/>
            <a:ext cx="8434876" cy="3591217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124" y="53773"/>
            <a:ext cx="12318124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377" y="4764157"/>
            <a:ext cx="2813529" cy="2176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91095" y="384265"/>
            <a:ext cx="412025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2505635" y="1750975"/>
            <a:ext cx="65260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rõ ràng bài 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2357718" y="2761404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357718" y="3752110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88448" y="342605"/>
            <a:ext cx="7166978" cy="73749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4440" y="1010173"/>
            <a:ext cx="10856502" cy="47550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vàng đi tìm cỏ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4" y="1227402"/>
            <a:ext cx="393041" cy="288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" y="3498370"/>
            <a:ext cx="384674" cy="288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14" y="1227402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02313" y="222291"/>
            <a:ext cx="9539248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4589" y="1017732"/>
            <a:ext cx="558454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52" y="1195973"/>
            <a:ext cx="541813" cy="3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332" y="3637711"/>
            <a:ext cx="7219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23" y="3344498"/>
            <a:ext cx="3616972" cy="298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-203945" y="3637711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54201" y="1539632"/>
            <a:ext cx="14146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71327" y="2110062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55405" y="119929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78856" y="1795142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01777" y="237853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630334" y="2960499"/>
            <a:ext cx="119532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5902422" y="119597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087459" y="1809573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17360" y="2960498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07885" y="2361023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89760" y="339085"/>
            <a:ext cx="5838487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17" y="669144"/>
            <a:ext cx="375645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7559" y="3753941"/>
            <a:ext cx="6498203" cy="150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nước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71311" y="986798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94065" y="66287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72958" y="1374071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91301" y="215639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346070" y="2861141"/>
            <a:ext cx="13148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5003049" y="142502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24077" y="65190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91357" y="2466163"/>
            <a:ext cx="296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48577" y="3189391"/>
            <a:ext cx="358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54" y="3161534"/>
            <a:ext cx="4111096" cy="3428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89371" y="417426"/>
            <a:ext cx="6488192" cy="36921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“Bê!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Bê!”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34" y="643609"/>
            <a:ext cx="512000" cy="3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786" y="4435459"/>
            <a:ext cx="1115147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607593" y="1541730"/>
            <a:ext cx="1818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934571" y="1809745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53218" y="2383227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190073" y="297370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931962" y="3542816"/>
            <a:ext cx="108665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8218030" y="1205712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52850" y="619717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853786" y="3524591"/>
            <a:ext cx="144632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908794" y="3552660"/>
            <a:ext cx="108665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4951763" y="64054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45703" y="122977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70647" y="1799599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147156" y="236034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30310" y="2959848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5008</TotalTime>
  <Words>575</Words>
  <Application>Microsoft Office PowerPoint</Application>
  <PresentationFormat>Widescreen</PresentationFormat>
  <Paragraphs>128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Arial-Rounded</vt:lpstr>
      <vt:lpstr>Calibri</vt:lpstr>
      <vt:lpstr>Calibri Light</vt:lpstr>
      <vt:lpstr>等线</vt:lpstr>
      <vt:lpstr>iCiel Cadena</vt:lpstr>
      <vt:lpstr>r0c0i Linotte</vt:lpstr>
      <vt:lpstr>Times New Roman</vt:lpstr>
      <vt:lpstr>UTM Avo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226</cp:revision>
  <dcterms:created xsi:type="dcterms:W3CDTF">2021-06-17T09:40:01Z</dcterms:created>
  <dcterms:modified xsi:type="dcterms:W3CDTF">2025-11-10T05:40:48Z</dcterms:modified>
</cp:coreProperties>
</file>