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8" r:id="rId3"/>
    <p:sldId id="259" r:id="rId4"/>
    <p:sldId id="261" r:id="rId5"/>
    <p:sldId id="262" r:id="rId6"/>
    <p:sldId id="267" r:id="rId7"/>
    <p:sldId id="269" r:id="rId8"/>
    <p:sldId id="342" r:id="rId9"/>
    <p:sldId id="270" r:id="rId10"/>
    <p:sldId id="34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15F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8944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5" y="1670911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47576" y="3274231"/>
              <a:ext cx="3294195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G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241756" y="630635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838575" y="630635"/>
            <a:ext cx="644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513909" y="322198"/>
            <a:ext cx="6230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8539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513909" y="322198"/>
            <a:ext cx="6230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2006772" y="1362932"/>
            <a:ext cx="219867" cy="456766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07077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58" y="2027382"/>
            <a:ext cx="18066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ô 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(3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6938065" y="116452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752020" y="2115063"/>
            <a:ext cx="5227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752020" y="3804262"/>
            <a:ext cx="4757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A8C4EC-1258-4B13-AB32-5232224A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38" y="655498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2498053" y="821062"/>
            <a:ext cx="3135429" cy="139930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5" y="376218"/>
            <a:ext cx="1071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919FA8-E61A-43C1-9A31-930B39A0D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747476" y="970328"/>
            <a:ext cx="729008" cy="882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086137" y="2643059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46 L -0.02943 0.01018 L -0.05065 0.02338 L -0.0694 0.04421 L -0.08646 0.07615 L -0.09193 0.09907 L -0.0957 0.11389 L -0.09688 0.13379 L -0.09609 0.15092 L -0.09023 0.17315 L -0.0819 0.18935 L -0.06901 0.19907 L -0.05195 0.20509 L -0.03151 0.20416 L -0.0069 0.19838 L 0.01849 0.18727 L 0.04766 0.16412 L 0.0694 0.1375 L 0.08516 0.10856 L 0.09518 0.08356 L 0.10065 0.05463 L 0.10065 0.03449 L 0.09648 0.01389 L 0.08607 0.00115 L 0.07096 -0.00162 L 0.05221 0.00648 L 0.0306 0.0243 L 0.00482 0.06041 L -0.01029 0.09467 L -0.02148 0.13611 L -0.03073 0.18565 L -0.0332 0.22731 L -0.03073 0.26435 L -0.02357 0.31389 L -0.01354 0.34791 L -0.00313 0.37245 L 0.01107 0.39305 L 0.02812 0.40509 L 0.04596 0.4081 L 0.06562 0.39768 L 0.08138 0.37453 L 0.09596 0.3331 L 0.09974 0.3243 L 0.1056 0.30046 L 0.10651 0.24652 " pathEditMode="relative" rAng="0" ptsTypes="AAAAAAAAAAAAAAAAAAAAAAAAAAAAAAAAAAAAAAAAAAAAA">
                                      <p:cBhvr>
                                        <p:cTn id="4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0.00046 C -0.00053 0.02176 -0.00066 0.04329 -0.00079 0.06481 L -0.00079 0.17662 L -0.0017 0.31296 L -0.00456 0.34629 L -0.0112 0.37592 L -0.02162 0.39676 L -0.03034 0.40694 L -0.04037 0.41088 L -0.0504 0.40555 L -0.06081 0.38333 L -0.06159 0.34768 L -0.05495 0.30486 L -0.0379 0.2544 L -0.01784 0.20254 L 0.00455 0.15509 L 0.04635 0.08264 " pathEditMode="relative" rAng="0" ptsTypes="AAAAAAAAAAAAAAAAA">
                                      <p:cBhvr>
                                        <p:cTn id="54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59" y="5865959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2BB79-599E-467B-A3F5-4A43C3D0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951" y="2003146"/>
            <a:ext cx="2107581" cy="2706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DCB74B-0664-42D7-9016-F0F3D3DC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11" y="257969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37068" y="3396730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25129" y="3125029"/>
            <a:ext cx="6681156" cy="1568600"/>
            <a:chOff x="3754849" y="1730426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2" y="2091554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7" y="2730854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739" y="3396730"/>
            <a:ext cx="95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1901"/>
              </p:ext>
            </p:extLst>
          </p:nvPr>
        </p:nvGraphicFramePr>
        <p:xfrm>
          <a:off x="1523098" y="881494"/>
          <a:ext cx="9314987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1809204580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15" y="723031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63731"/>
              </p:ext>
            </p:extLst>
          </p:nvPr>
        </p:nvGraphicFramePr>
        <p:xfrm>
          <a:off x="1589801" y="992494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9" y="2739840"/>
            <a:ext cx="107181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9" y="4860310"/>
            <a:ext cx="43721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8" y="3305167"/>
            <a:ext cx="6981197" cy="81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li,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g, h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39" y="4242921"/>
            <a:ext cx="69811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d, p</a:t>
            </a:r>
            <a:r>
              <a:rPr lang="en-US" altLang="en-US" sz="3400" dirty="0">
                <a:solidFill>
                  <a:srgbClr val="08015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923" y="834365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63418"/>
              </p:ext>
            </p:extLst>
          </p:nvPr>
        </p:nvGraphicFramePr>
        <p:xfrm>
          <a:off x="1215726" y="535293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992" y="2098101"/>
            <a:ext cx="90882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7" y="2656422"/>
            <a:ext cx="10772645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);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 (</a:t>
            </a:r>
            <a:r>
              <a:rPr lang="en-US" altLang="en-US" sz="3400" b="1" dirty="0" err="1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r>
              <a:rPr lang="en-US" altLang="en-US" sz="3400" b="1" dirty="0">
                <a:solidFill>
                  <a:srgbClr val="08015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12" y="1884084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7" y="3071920"/>
            <a:ext cx="9676317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phẩy:ngay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vi-VN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48" y="377164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592309" y="4350123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950617" y="4350123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31A0803E-4669-42D2-9FDB-A06E1A14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30253"/>
              </p:ext>
            </p:extLst>
          </p:nvPr>
        </p:nvGraphicFramePr>
        <p:xfrm>
          <a:off x="1412001" y="2860423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01" y="2714445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79B3DD-5681-4EF0-ABC1-95DAA7E5A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849" y="1203391"/>
            <a:ext cx="992546" cy="1274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FCCFD3-5076-4270-8C1D-D4C4EA77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88" y="288019"/>
            <a:ext cx="1738826" cy="25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444</Words>
  <Application>Microsoft Office PowerPoint</Application>
  <PresentationFormat>Widescreen</PresentationFormat>
  <Paragraphs>43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2021-05-29T04:52:35Z</dcterms:created>
  <dcterms:modified xsi:type="dcterms:W3CDTF">2025-10-27T02:26:16Z</dcterms:modified>
</cp:coreProperties>
</file>