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315" r:id="rId2"/>
    <p:sldId id="340" r:id="rId3"/>
    <p:sldId id="259" r:id="rId4"/>
    <p:sldId id="261" r:id="rId5"/>
    <p:sldId id="262" r:id="rId6"/>
    <p:sldId id="267" r:id="rId7"/>
    <p:sldId id="269" r:id="rId8"/>
    <p:sldId id="270" r:id="rId9"/>
    <p:sldId id="290" r:id="rId10"/>
    <p:sldId id="273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29A8FF"/>
    <a:srgbClr val="97D5FF"/>
    <a:srgbClr val="79C9FF"/>
    <a:srgbClr val="AFDFFF"/>
    <a:srgbClr val="9BD7FF"/>
    <a:srgbClr val="71C6FF"/>
    <a:srgbClr val="4BD0FF"/>
    <a:srgbClr val="1DC4FF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3874" autoAdjust="0"/>
  </p:normalViewPr>
  <p:slideViewPr>
    <p:cSldViewPr snapToGrid="0">
      <p:cViewPr varScale="1">
        <p:scale>
          <a:sx n="91" d="100"/>
          <a:sy n="91" d="100"/>
        </p:scale>
        <p:origin x="140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pPr/>
              <a:t>20/10/2025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597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pPr/>
              <a:t>20/10/2025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920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pPr/>
              <a:t>20/10/2025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2443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userDrawn="1">
  <p:cSld name="1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311911" y="258926"/>
            <a:ext cx="8539315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94376" y="1774826"/>
            <a:ext cx="8582414" cy="4803328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377050" y="341097"/>
            <a:ext cx="1931059" cy="1931059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94622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pPr/>
              <a:t>20/10/2025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433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pPr/>
              <a:t>20/10/2025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791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pPr/>
              <a:t>20/10/2025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362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pPr/>
              <a:t>20/10/2025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016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pPr/>
              <a:t>20/10/2025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701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pPr/>
              <a:t>20/10/2025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096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pPr/>
              <a:t>20/10/2025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662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pPr/>
              <a:t>20/10/2025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6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EE2EB-8EE5-4B11-B816-93391C6F804F}" type="datetimeFigureOut">
              <a:rPr lang="en-US" smtClean="0"/>
              <a:pPr/>
              <a:t>20/10/2025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28B17-70BE-4D48-9B47-1AA93213D2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33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4.png"/><Relationship Id="rId10" Type="http://schemas.openxmlformats.org/officeDocument/2006/relationships/image" Target="../media/image33.png"/><Relationship Id="rId4" Type="http://schemas.openxmlformats.org/officeDocument/2006/relationships/image" Target="../media/image31.png"/><Relationship Id="rId9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20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4.png"/><Relationship Id="rId12" Type="http://schemas.openxmlformats.org/officeDocument/2006/relationships/image" Target="../media/image21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3.jpeg"/><Relationship Id="rId11" Type="http://schemas.openxmlformats.org/officeDocument/2006/relationships/image" Target="../media/image28.jpeg"/><Relationship Id="rId5" Type="http://schemas.openxmlformats.org/officeDocument/2006/relationships/image" Target="../media/image22.png"/><Relationship Id="rId10" Type="http://schemas.openxmlformats.org/officeDocument/2006/relationships/image" Target="../media/image27.jpeg"/><Relationship Id="rId4" Type="http://schemas.openxmlformats.org/officeDocument/2006/relationships/image" Target="../media/image5.png"/><Relationship Id="rId9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41117" y="2305001"/>
            <a:ext cx="4861765" cy="2247996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defRPr/>
            </a:pPr>
            <a:r>
              <a:rPr lang="vi-VN" sz="5400" b="1" dirty="0">
                <a:ln/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CHÀO MỪNG CÁC CON</a:t>
            </a:r>
          </a:p>
          <a:p>
            <a:pPr algn="ctr">
              <a:defRPr/>
            </a:pPr>
            <a:r>
              <a:rPr lang="vi-VN" sz="5400" b="1" dirty="0">
                <a:ln/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ĐẾN VỚI TIẾT HỌC</a:t>
            </a:r>
            <a:endParaRPr lang="en-US" sz="5400" b="1" dirty="0">
              <a:ln/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8159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">
            <a:extLst>
              <a:ext uri="{FF2B5EF4-FFF2-40B4-BE49-F238E27FC236}">
                <a16:creationId xmlns:a16="http://schemas.microsoft.com/office/drawing/2014/main" id="{4034A2CE-5EB7-4285-837A-5C7A82A7CA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53" y="1192205"/>
            <a:ext cx="7231150" cy="4527218"/>
          </a:xfrm>
          <a:prstGeom prst="rect">
            <a:avLst/>
          </a:prstGeom>
        </p:spPr>
      </p:pic>
      <p:pic>
        <p:nvPicPr>
          <p:cNvPr id="6" name="图片 58">
            <a:extLst>
              <a:ext uri="{FF2B5EF4-FFF2-40B4-BE49-F238E27FC236}">
                <a16:creationId xmlns:a16="http://schemas.microsoft.com/office/drawing/2014/main" id="{9276FAA3-6E2E-4F3B-837D-5BC1D958E1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359" y="4708859"/>
            <a:ext cx="4885509" cy="2174337"/>
          </a:xfrm>
          <a:prstGeom prst="rect">
            <a:avLst/>
          </a:prstGeom>
        </p:spPr>
      </p:pic>
      <p:pic>
        <p:nvPicPr>
          <p:cNvPr id="24" name="图片 40">
            <a:extLst>
              <a:ext uri="{FF2B5EF4-FFF2-40B4-BE49-F238E27FC236}">
                <a16:creationId xmlns:a16="http://schemas.microsoft.com/office/drawing/2014/main" id="{EBB90E82-60F3-44C5-87D8-DB530D6AEB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278" y="4034979"/>
            <a:ext cx="3361385" cy="2883139"/>
          </a:xfrm>
          <a:prstGeom prst="rect">
            <a:avLst/>
          </a:prstGeom>
        </p:spPr>
      </p:pic>
      <p:pic>
        <p:nvPicPr>
          <p:cNvPr id="8" name="图片 35">
            <a:extLst>
              <a:ext uri="{FF2B5EF4-FFF2-40B4-BE49-F238E27FC236}">
                <a16:creationId xmlns:a16="http://schemas.microsoft.com/office/drawing/2014/main" id="{8683D7DB-C58F-4775-B021-55A5A99DFF2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976" y="1097620"/>
            <a:ext cx="1443877" cy="1106587"/>
          </a:xfrm>
          <a:prstGeom prst="rect">
            <a:avLst/>
          </a:prstGeom>
        </p:spPr>
      </p:pic>
      <p:pic>
        <p:nvPicPr>
          <p:cNvPr id="9" name="图片 41">
            <a:extLst>
              <a:ext uri="{FF2B5EF4-FFF2-40B4-BE49-F238E27FC236}">
                <a16:creationId xmlns:a16="http://schemas.microsoft.com/office/drawing/2014/main" id="{4C4683F5-8CC4-4031-8C47-4F315AD0BD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0262" y="60911"/>
            <a:ext cx="1185178" cy="1323195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:a16="http://schemas.microsoft.com/office/drawing/2014/main" id="{9B408328-EDEA-4366-903E-DEF5612627A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24" y="776898"/>
            <a:ext cx="1136336" cy="961515"/>
          </a:xfrm>
          <a:prstGeom prst="rect">
            <a:avLst/>
          </a:prstGeom>
        </p:spPr>
      </p:pic>
      <p:pic>
        <p:nvPicPr>
          <p:cNvPr id="11" name="图片 43">
            <a:extLst>
              <a:ext uri="{FF2B5EF4-FFF2-40B4-BE49-F238E27FC236}">
                <a16:creationId xmlns:a16="http://schemas.microsoft.com/office/drawing/2014/main" id="{04B55DF1-A114-407B-B5C7-C8A178D806A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67" y="92042"/>
            <a:ext cx="932850" cy="1020409"/>
          </a:xfrm>
          <a:prstGeom prst="rect">
            <a:avLst/>
          </a:prstGeom>
        </p:spPr>
      </p:pic>
      <p:pic>
        <p:nvPicPr>
          <p:cNvPr id="12" name="图片 35">
            <a:extLst>
              <a:ext uri="{FF2B5EF4-FFF2-40B4-BE49-F238E27FC236}">
                <a16:creationId xmlns:a16="http://schemas.microsoft.com/office/drawing/2014/main" id="{B13637A8-BC86-47A0-BEFD-DD7DCEDE37F8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923" y="1012860"/>
            <a:ext cx="788078" cy="603983"/>
          </a:xfrm>
          <a:prstGeom prst="rect">
            <a:avLst/>
          </a:prstGeom>
        </p:spPr>
      </p:pic>
      <p:pic>
        <p:nvPicPr>
          <p:cNvPr id="13" name="图片 35">
            <a:extLst>
              <a:ext uri="{FF2B5EF4-FFF2-40B4-BE49-F238E27FC236}">
                <a16:creationId xmlns:a16="http://schemas.microsoft.com/office/drawing/2014/main" id="{821EF46A-B29B-4531-84D2-4E548C5111FC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962" y="1257655"/>
            <a:ext cx="1046077" cy="801714"/>
          </a:xfrm>
          <a:prstGeom prst="rect">
            <a:avLst/>
          </a:prstGeom>
        </p:spPr>
      </p:pic>
      <p:sp>
        <p:nvSpPr>
          <p:cNvPr id="15" name="文本框 22">
            <a:extLst>
              <a:ext uri="{FF2B5EF4-FFF2-40B4-BE49-F238E27FC236}">
                <a16:creationId xmlns:a16="http://schemas.microsoft.com/office/drawing/2014/main" id="{13192161-E47F-46A2-A54C-44ED57702632}"/>
              </a:ext>
            </a:extLst>
          </p:cNvPr>
          <p:cNvSpPr txBox="1"/>
          <p:nvPr/>
        </p:nvSpPr>
        <p:spPr>
          <a:xfrm>
            <a:off x="1347042" y="3638830"/>
            <a:ext cx="5335565" cy="2883138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657977"/>
              </a:avLst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CHÀO TẠM BIỆT </a:t>
            </a:r>
          </a:p>
          <a:p>
            <a:pPr algn="ctr">
              <a:lnSpc>
                <a:spcPct val="150000"/>
              </a:lnSpc>
            </a:pPr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CÁC CON!</a:t>
            </a:r>
            <a:endParaRPr lang="zh-CN" altLang="en-US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47688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68AC771-11AC-400E-96E2-B494D9CA0570}"/>
              </a:ext>
            </a:extLst>
          </p:cNvPr>
          <p:cNvGrpSpPr/>
          <p:nvPr/>
        </p:nvGrpSpPr>
        <p:grpSpPr>
          <a:xfrm>
            <a:off x="253217" y="1902652"/>
            <a:ext cx="7579462" cy="4835773"/>
            <a:chOff x="1417547" y="1264224"/>
            <a:chExt cx="4405927" cy="331827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F86228A-6437-445F-B487-0BD01EAFDA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2E96B82-CFE8-4E3D-9861-F35AD32A3F47}"/>
                </a:ext>
              </a:extLst>
            </p:cNvPr>
            <p:cNvSpPr txBox="1"/>
            <p:nvPr/>
          </p:nvSpPr>
          <p:spPr>
            <a:xfrm>
              <a:off x="2470154" y="3223333"/>
              <a:ext cx="3166231" cy="4857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dirty="0">
                  <a:solidFill>
                    <a:srgbClr val="FF0000"/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VIẾT CHỮ HOA E, Ê</a:t>
              </a:r>
              <a:endPara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7C20E4F-5598-4543-99AA-79D922EC798E}"/>
                </a:ext>
              </a:extLst>
            </p:cNvPr>
            <p:cNvSpPr txBox="1"/>
            <p:nvPr/>
          </p:nvSpPr>
          <p:spPr>
            <a:xfrm>
              <a:off x="2470154" y="2565255"/>
              <a:ext cx="3041009" cy="583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3734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 </a:t>
              </a:r>
              <a:r>
                <a:rPr lang="en-US" sz="3734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pic>
        <p:nvPicPr>
          <p:cNvPr id="6" name="Picture 4">
            <a:extLst>
              <a:ext uri="{FF2B5EF4-FFF2-40B4-BE49-F238E27FC236}">
                <a16:creationId xmlns:a16="http://schemas.microsoft.com/office/drawing/2014/main" id="{92AC510F-4E04-400B-8C1C-074ABFBB20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262" y="4973139"/>
            <a:ext cx="1591684" cy="1591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D1BA16C-7EA5-48F4-8346-56A3175E0110}"/>
              </a:ext>
            </a:extLst>
          </p:cNvPr>
          <p:cNvSpPr txBox="1"/>
          <p:nvPr/>
        </p:nvSpPr>
        <p:spPr>
          <a:xfrm>
            <a:off x="857685" y="579214"/>
            <a:ext cx="13360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5E32ADA-523D-4ACC-BA1B-20E677F68055}"/>
              </a:ext>
            </a:extLst>
          </p:cNvPr>
          <p:cNvSpPr txBox="1"/>
          <p:nvPr/>
        </p:nvSpPr>
        <p:spPr>
          <a:xfrm>
            <a:off x="2593818" y="579214"/>
            <a:ext cx="55694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>
                <a:solidFill>
                  <a:schemeClr val="bg1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ĐI HỌC VUI SAO</a:t>
            </a:r>
            <a:endParaRPr lang="zh-CN" altLang="en-US" sz="4800" b="1" dirty="0">
              <a:solidFill>
                <a:schemeClr val="bg1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8486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31">
            <a:extLst>
              <a:ext uri="{FF2B5EF4-FFF2-40B4-BE49-F238E27FC236}">
                <a16:creationId xmlns:a16="http://schemas.microsoft.com/office/drawing/2014/main" id="{8EAFC570-B8E8-4CB8-A618-F7FCDF09BB94}"/>
              </a:ext>
            </a:extLst>
          </p:cNvPr>
          <p:cNvSpPr/>
          <p:nvPr/>
        </p:nvSpPr>
        <p:spPr>
          <a:xfrm>
            <a:off x="703246" y="5075612"/>
            <a:ext cx="7965834" cy="11519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en-US" sz="30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30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altLang="en-US" sz="30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E, Ê </a:t>
            </a:r>
            <a:r>
              <a:rPr lang="en-US" altLang="en-US" sz="30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altLang="en-US" sz="30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</a:t>
            </a:r>
            <a:r>
              <a:rPr lang="en-US" altLang="en-US" sz="30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lang="en-US" altLang="en-US" sz="30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5 ô li </a:t>
            </a:r>
            <a:r>
              <a:rPr lang="en-US" altLang="en-US" sz="30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30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</a:t>
            </a:r>
            <a:r>
              <a:rPr lang="en-US" altLang="en-US" sz="30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rộng</a:t>
            </a:r>
            <a:r>
              <a:rPr lang="en-US" altLang="en-US" sz="30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3 ô li </a:t>
            </a:r>
            <a:r>
              <a:rPr lang="en-US" altLang="en-US" sz="30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rưỡi</a:t>
            </a:r>
            <a:r>
              <a:rPr lang="en-US" altLang="en-US" sz="30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6" name="矩形 31">
            <a:extLst>
              <a:ext uri="{FF2B5EF4-FFF2-40B4-BE49-F238E27FC236}">
                <a16:creationId xmlns:a16="http://schemas.microsoft.com/office/drawing/2014/main" id="{C780A544-C9D3-4D45-9E67-00B21EA2B384}"/>
              </a:ext>
            </a:extLst>
          </p:cNvPr>
          <p:cNvSpPr/>
          <p:nvPr/>
        </p:nvSpPr>
        <p:spPr>
          <a:xfrm>
            <a:off x="636814" y="5053983"/>
            <a:ext cx="809869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Giống</a:t>
            </a:r>
            <a:r>
              <a:rPr lang="en-US" altLang="en-US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kết</a:t>
            </a:r>
            <a:r>
              <a:rPr lang="en-US" altLang="en-US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hợp</a:t>
            </a:r>
            <a:r>
              <a:rPr lang="en-US" altLang="en-US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3 </a:t>
            </a:r>
            <a:r>
              <a:rPr lang="en-US" altLang="en-US" sz="28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nét</a:t>
            </a:r>
            <a:r>
              <a:rPr lang="en-US" altLang="en-US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cơ</a:t>
            </a:r>
            <a:r>
              <a:rPr lang="en-US" altLang="en-US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bản</a:t>
            </a:r>
            <a:r>
              <a:rPr lang="en-US" altLang="en-US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1 </a:t>
            </a:r>
            <a:r>
              <a:rPr lang="en-US" altLang="en-US" sz="28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nét</a:t>
            </a:r>
            <a:r>
              <a:rPr lang="en-US" altLang="en-US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cong</a:t>
            </a:r>
            <a:r>
              <a:rPr lang="en-US" altLang="en-US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dưới</a:t>
            </a:r>
            <a:r>
              <a:rPr lang="en-US" altLang="en-US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 </a:t>
            </a:r>
            <a:r>
              <a:rPr lang="en-US" altLang="en-US" sz="28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nét</a:t>
            </a:r>
            <a:r>
              <a:rPr lang="en-US" altLang="en-US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cong</a:t>
            </a:r>
            <a:r>
              <a:rPr lang="en-US" altLang="en-US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trái</a:t>
            </a:r>
            <a:r>
              <a:rPr lang="en-US" altLang="en-US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nối</a:t>
            </a:r>
            <a:r>
              <a:rPr lang="en-US" altLang="en-US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liền</a:t>
            </a:r>
            <a:r>
              <a:rPr lang="en-US" altLang="en-US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nhau</a:t>
            </a:r>
            <a:r>
              <a:rPr lang="en-US" altLang="en-US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tạo</a:t>
            </a:r>
            <a:r>
              <a:rPr lang="en-US" altLang="en-US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thành</a:t>
            </a:r>
            <a:r>
              <a:rPr lang="en-US" altLang="en-US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vòng</a:t>
            </a:r>
            <a:r>
              <a:rPr lang="en-US" altLang="en-US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xoắn</a:t>
            </a:r>
            <a:r>
              <a:rPr lang="en-US" altLang="en-US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lang="en-US" altLang="en-US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giữa</a:t>
            </a:r>
            <a:r>
              <a:rPr lang="en-US" altLang="en-US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thân</a:t>
            </a:r>
            <a:r>
              <a:rPr lang="en-US" altLang="en-US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6EF109A-B827-4FC7-A64D-ED77B7FB40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909" t="2070" r="10321" b="6364"/>
          <a:stretch/>
        </p:blipFill>
        <p:spPr>
          <a:xfrm>
            <a:off x="5543973" y="1403305"/>
            <a:ext cx="2196261" cy="343919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1CA7FA3-EE54-4A07-8051-5D1DECD612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6" t="3846" r="6965" b="4682"/>
          <a:stretch/>
        </p:blipFill>
        <p:spPr bwMode="auto">
          <a:xfrm>
            <a:off x="1403766" y="1675341"/>
            <a:ext cx="2342636" cy="3387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矩形 31">
            <a:extLst>
              <a:ext uri="{FF2B5EF4-FFF2-40B4-BE49-F238E27FC236}">
                <a16:creationId xmlns:a16="http://schemas.microsoft.com/office/drawing/2014/main" id="{64C6817E-0A5A-4C61-A3FB-3499F61C177E}"/>
              </a:ext>
            </a:extLst>
          </p:cNvPr>
          <p:cNvSpPr/>
          <p:nvPr/>
        </p:nvSpPr>
        <p:spPr>
          <a:xfrm>
            <a:off x="848040" y="346328"/>
            <a:ext cx="7965834" cy="1222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alt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E, Ê </a:t>
            </a:r>
            <a:r>
              <a:rPr lang="en-US" alt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alt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nét</a:t>
            </a:r>
            <a:r>
              <a:rPr lang="en-US" alt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alt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giống</a:t>
            </a:r>
            <a:r>
              <a:rPr lang="en-US" alt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khác</a:t>
            </a:r>
            <a:r>
              <a:rPr lang="en-US" alt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nhau</a:t>
            </a:r>
            <a:r>
              <a:rPr lang="en-US" alt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矩形 31">
            <a:extLst>
              <a:ext uri="{FF2B5EF4-FFF2-40B4-BE49-F238E27FC236}">
                <a16:creationId xmlns:a16="http://schemas.microsoft.com/office/drawing/2014/main" id="{D2F10DC1-DE0B-4B56-A310-53F08C228C58}"/>
              </a:ext>
            </a:extLst>
          </p:cNvPr>
          <p:cNvSpPr/>
          <p:nvPr/>
        </p:nvSpPr>
        <p:spPr>
          <a:xfrm>
            <a:off x="792597" y="5143771"/>
            <a:ext cx="755880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0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Khác</a:t>
            </a:r>
            <a:r>
              <a:rPr lang="en-US" altLang="en-US" sz="30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altLang="en-US" sz="30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30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altLang="en-US" sz="30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Ê </a:t>
            </a:r>
            <a:r>
              <a:rPr lang="en-US" altLang="en-US" sz="30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altLang="en-US" sz="30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thêm</a:t>
            </a:r>
            <a:r>
              <a:rPr lang="en-US" altLang="en-US" sz="30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lang="en-US" altLang="en-US" sz="30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mũ</a:t>
            </a:r>
            <a:r>
              <a:rPr lang="en-US" altLang="en-US" sz="30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(</a:t>
            </a:r>
            <a:r>
              <a:rPr lang="en-US" altLang="en-US" sz="30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giống</a:t>
            </a:r>
            <a:r>
              <a:rPr lang="en-US" altLang="en-US" sz="30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30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altLang="en-US" sz="30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Â)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E60A092-30EB-4FE0-AD3F-EAEEAF37BD1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667" b="57667" l="10000" r="7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907" r="29449" b="42330"/>
          <a:stretch/>
        </p:blipFill>
        <p:spPr>
          <a:xfrm rot="18588567">
            <a:off x="2625767" y="1632236"/>
            <a:ext cx="729008" cy="88243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2BA37B8-AF7F-4996-A13F-66BE69D0A41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667" b="57667" l="10000" r="7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907" r="29449" b="42330"/>
          <a:stretch/>
        </p:blipFill>
        <p:spPr>
          <a:xfrm rot="18588567">
            <a:off x="6537618" y="1647997"/>
            <a:ext cx="729008" cy="88243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D63E6FC-E494-4DBF-BDA7-70A53E3EB22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667" b="57667" l="10000" r="7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907" r="29449" b="42330"/>
          <a:stretch/>
        </p:blipFill>
        <p:spPr>
          <a:xfrm rot="19779026">
            <a:off x="6731072" y="1778933"/>
            <a:ext cx="729008" cy="88243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AA33A9A-1B27-4980-B6DC-B341C8B6E89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667" b="57667" l="10000" r="7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907" r="29449" b="42330"/>
          <a:stretch/>
        </p:blipFill>
        <p:spPr>
          <a:xfrm rot="17585579">
            <a:off x="7066830" y="1258961"/>
            <a:ext cx="729008" cy="882435"/>
          </a:xfrm>
          <a:prstGeom prst="rect">
            <a:avLst/>
          </a:prstGeom>
        </p:spPr>
      </p:pic>
      <p:sp>
        <p:nvSpPr>
          <p:cNvPr id="16" name="矩形 31">
            <a:extLst>
              <a:ext uri="{FF2B5EF4-FFF2-40B4-BE49-F238E27FC236}">
                <a16:creationId xmlns:a16="http://schemas.microsoft.com/office/drawing/2014/main" id="{540F7588-AE2D-447F-B6DD-4A4F105E347C}"/>
              </a:ext>
            </a:extLst>
          </p:cNvPr>
          <p:cNvSpPr/>
          <p:nvPr/>
        </p:nvSpPr>
        <p:spPr>
          <a:xfrm>
            <a:off x="703246" y="381404"/>
            <a:ext cx="7592714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alt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E, Ê </a:t>
            </a:r>
            <a:r>
              <a:rPr lang="en-US" alt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</a:t>
            </a:r>
            <a:r>
              <a:rPr lang="en-US" alt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lang="en-US" alt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</a:t>
            </a:r>
            <a:r>
              <a:rPr lang="en-US" alt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rộng</a:t>
            </a:r>
            <a:r>
              <a:rPr lang="en-US" alt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lang="en-US" alt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alt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alt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200125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68 0.0375 L -0.04236 0.03889 L -0.06858 0.04213 L -0.08507 0.04746 L -0.1059 0.06042 L -0.12431 0.08195 L -0.13403 0.09792 L -0.13958 0.12061 L -0.13802 0.14491 L -0.12917 0.16482 L -0.11319 0.17917 L -0.09583 0.18565 L -0.05833 0.18612 L -0.02604 0.18033 L 0.01111 0.16112 L 0.04531 0.13172 L 0.06806 0.10371 L 0.07726 0.08056 L 0.07726 0.06436 L 0.07448 0.04815 L 0.06198 0.03843 L 0.03646 0.03843 L 0.0092 0.05348 L -0.01875 0.07917 L -0.0408 0.11158 L -0.0533 0.14746 L -0.05538 0.17338 L -0.0533 0.20209 L -0.04427 0.22176 L -0.03403 0.23403 L -0.01806 0.24237 L -0.00434 0.24375 L 0.00972 0.24098 L 0.0151 0.23542 L 0.01562 0.22639 L 0.00868 0.22014 L -0.00625 0.21713 L -0.02656 0.22292 L -0.04844 0.23889 L -0.06424 0.26297 L -0.07326 0.28519 L -0.0776 0.31227 L -0.07813 0.33913 L -0.06979 0.37454 L -0.05833 0.39237 L -0.04601 0.40718 L -0.02708 0.4176 L -0.00434 0.42593 L 0.01806 0.42338 L 0.04583 0.41135 L 0.0691 0.3882 L 0.0816 0.36413 L 0.08594 0.33959 L 0.08403 0.31621 L 0.07552 0.29422 L 0.06076 0.27778 L 0.04219 0.2713 L 0.02101 0.27547 L 0.00382 0.28727 L -0.00677 0.30811 L -0.0092 0.32593 L -0.00816 0.34815 " pathEditMode="relative" rAng="0" ptsTypes="AAAAAAAAAAAAAAAAAAAAAAAAAAAAAAAAAAAAAAAAAAAAAAAAAAAAAAAAAAAAAA">
                                      <p:cBhvr>
                                        <p:cTn id="35" dur="8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3" y="19421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06 0.01667 L -0.01771 0.01852 L -0.04184 0.0213 L -0.05729 0.02662 L -0.07639 0.03958 L -0.09375 0.06042 L -0.10261 0.07593 L -0.10781 0.09838 L -0.10643 0.12199 L -0.09809 0.14143 L -0.08334 0.15579 L -0.06736 0.16204 L -0.03247 0.16273 L -0.00209 0.15648 L 0.03212 0.13819 L 0.06423 0.10926 L 0.08507 0.08148 L 0.09392 0.05903 L 0.09392 0.04352 L 0.09132 0.02731 L 0.07951 0.01782 L 0.05573 0.01782 L 0.03038 0.03264 L 0.00451 0.05787 L -0.01597 0.08958 L -0.02743 0.12454 L -0.02969 0.14977 L -0.02743 0.17801 L -0.0191 0.19699 L -0.0099 0.20926 L 0.00521 0.21759 L 0.01788 0.21875 L 0.03107 0.2162 L 0.03594 0.21065 L 0.03663 0.20185 L 0.02986 0.1956 L 0.01614 0.19306 L -0.00278 0.19861 L -0.02309 0.21389 L -0.03802 0.23773 L -0.04636 0.25949 L -0.05018 0.28565 L -0.05052 0.31227 L -0.04306 0.34676 L -0.03247 0.36435 L -0.02084 0.37917 L -0.00295 0.38912 L 0.01788 0.39699 L 0.03871 0.39468 L 0.06458 0.38333 L 0.08611 0.36018 L 0.09774 0.33657 L 0.10191 0.31296 L 0.1 0.28981 L 0.09219 0.26806 L 0.07864 0.25208 L 0.06146 0.24583 L 0.04132 0.24977 L 0.02552 0.26134 L 0.01545 0.28171 L 0.01337 0.29931 L 0.01441 0.32083 " pathEditMode="relative" rAng="0" ptsTypes="AAAAAAAAAAAAAAAAAAAAAAAAAAAAAAAAAAAAAAAAAAAAAAAAAAAAAAAAAAAAAA">
                                      <p:cBhvr>
                                        <p:cTn id="37" dur="8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1" y="19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0"/>
                            </p:stCondLst>
                            <p:childTnLst>
                              <p:par>
                                <p:cTn id="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 -0.00116 L 0.03732 -0.05555 L 0.03732 -0.05532 " pathEditMode="relative" rAng="0" ptsTypes="AAA">
                                      <p:cBhvr>
                                        <p:cTn id="5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2" y="-2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0.00046 L 0.01945 0.0375 L 0.03455 0.05393 " pathEditMode="relative" rAng="0" ptsTypes="AAA">
                                      <p:cBhvr>
                                        <p:cTn id="6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3" y="2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5" grpId="1"/>
      <p:bldP spid="26" grpId="0"/>
      <p:bldP spid="26" grpId="1"/>
      <p:bldP spid="20" grpId="0"/>
      <p:bldP spid="9" grpId="0"/>
      <p:bldP spid="16" grpId="0"/>
      <p:bldP spid="1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8">
            <a:extLst>
              <a:ext uri="{FF2B5EF4-FFF2-40B4-BE49-F238E27FC236}">
                <a16:creationId xmlns:a16="http://schemas.microsoft.com/office/drawing/2014/main" id="{9235F0AB-6740-4475-85B2-2B2CAE3E2C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2126" y="5352167"/>
            <a:ext cx="768950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Con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nhận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xét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E, Ê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cỡ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cỡ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 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FCD94B6F-2C3D-4BEB-ACEF-E091BF7507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909" t="2070" r="10321" b="6364"/>
          <a:stretch/>
        </p:blipFill>
        <p:spPr>
          <a:xfrm>
            <a:off x="4579308" y="998001"/>
            <a:ext cx="2595215" cy="406393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37502943-2170-4BDD-A589-89B445C1C7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6" t="3846" r="6965" b="4682"/>
          <a:stretch/>
        </p:blipFill>
        <p:spPr bwMode="auto">
          <a:xfrm>
            <a:off x="354511" y="1364566"/>
            <a:ext cx="2556908" cy="3697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35">
            <a:extLst>
              <a:ext uri="{FF2B5EF4-FFF2-40B4-BE49-F238E27FC236}">
                <a16:creationId xmlns:a16="http://schemas.microsoft.com/office/drawing/2014/main" id="{B6FD7118-9103-4FB1-8EF8-4FDDB3B1FB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5" t="24024" r="13244" b="24113"/>
          <a:stretch/>
        </p:blipFill>
        <p:spPr bwMode="auto">
          <a:xfrm>
            <a:off x="2911419" y="3428776"/>
            <a:ext cx="1637634" cy="1633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46">
            <a:extLst>
              <a:ext uri="{FF2B5EF4-FFF2-40B4-BE49-F238E27FC236}">
                <a16:creationId xmlns:a16="http://schemas.microsoft.com/office/drawing/2014/main" id="{8E602754-643E-41DF-A3E7-EB460DB176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17" t="19539" r="12807" b="23804"/>
          <a:stretch/>
        </p:blipFill>
        <p:spPr bwMode="auto">
          <a:xfrm>
            <a:off x="7188591" y="3333276"/>
            <a:ext cx="1600899" cy="1728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59374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">
            <a:extLst>
              <a:ext uri="{FF2B5EF4-FFF2-40B4-BE49-F238E27FC236}">
                <a16:creationId xmlns:a16="http://schemas.microsoft.com/office/drawing/2014/main" id="{4034A2CE-5EB7-4285-837A-5C7A82A7CA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58" y="1112569"/>
            <a:ext cx="6621469" cy="4145514"/>
          </a:xfrm>
          <a:prstGeom prst="rect">
            <a:avLst/>
          </a:prstGeom>
        </p:spPr>
      </p:pic>
      <p:pic>
        <p:nvPicPr>
          <p:cNvPr id="6" name="图片 58">
            <a:extLst>
              <a:ext uri="{FF2B5EF4-FFF2-40B4-BE49-F238E27FC236}">
                <a16:creationId xmlns:a16="http://schemas.microsoft.com/office/drawing/2014/main" id="{9276FAA3-6E2E-4F3B-837D-5BC1D958E1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609" y="4204286"/>
            <a:ext cx="5274942" cy="2107595"/>
          </a:xfrm>
          <a:prstGeom prst="rect">
            <a:avLst/>
          </a:prstGeom>
        </p:spPr>
      </p:pic>
      <p:sp>
        <p:nvSpPr>
          <p:cNvPr id="7" name="矩形 28">
            <a:extLst>
              <a:ext uri="{FF2B5EF4-FFF2-40B4-BE49-F238E27FC236}">
                <a16:creationId xmlns:a16="http://schemas.microsoft.com/office/drawing/2014/main" id="{F8678CC8-34FB-4384-BAEF-64F681CA6D89}"/>
              </a:ext>
            </a:extLst>
          </p:cNvPr>
          <p:cNvSpPr/>
          <p:nvPr/>
        </p:nvSpPr>
        <p:spPr>
          <a:xfrm>
            <a:off x="1928573" y="2415618"/>
            <a:ext cx="4871159" cy="10858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alt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图片 40">
            <a:extLst>
              <a:ext uri="{FF2B5EF4-FFF2-40B4-BE49-F238E27FC236}">
                <a16:creationId xmlns:a16="http://schemas.microsoft.com/office/drawing/2014/main" id="{EBB90E82-60F3-44C5-87D8-DB530D6AEBB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872" y="4756389"/>
            <a:ext cx="3042239" cy="2609400"/>
          </a:xfrm>
          <a:prstGeom prst="rect">
            <a:avLst/>
          </a:prstGeom>
        </p:spPr>
      </p:pic>
      <p:pic>
        <p:nvPicPr>
          <p:cNvPr id="8" name="图片 35">
            <a:extLst>
              <a:ext uri="{FF2B5EF4-FFF2-40B4-BE49-F238E27FC236}">
                <a16:creationId xmlns:a16="http://schemas.microsoft.com/office/drawing/2014/main" id="{8683D7DB-C58F-4775-B021-55A5A99DFF2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300" y="2072218"/>
            <a:ext cx="1205784" cy="924113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:a16="http://schemas.microsoft.com/office/drawing/2014/main" id="{9B408328-EDEA-4366-903E-DEF5612627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7" y="764625"/>
            <a:ext cx="1563776" cy="1323195"/>
          </a:xfrm>
          <a:prstGeom prst="rect">
            <a:avLst/>
          </a:prstGeom>
        </p:spPr>
      </p:pic>
      <p:pic>
        <p:nvPicPr>
          <p:cNvPr id="11" name="图片 43">
            <a:extLst>
              <a:ext uri="{FF2B5EF4-FFF2-40B4-BE49-F238E27FC236}">
                <a16:creationId xmlns:a16="http://schemas.microsoft.com/office/drawing/2014/main" id="{04B55DF1-A114-407B-B5C7-C8A178D806A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17" y="-7039"/>
            <a:ext cx="852012" cy="1374838"/>
          </a:xfrm>
          <a:prstGeom prst="rect">
            <a:avLst/>
          </a:prstGeom>
        </p:spPr>
      </p:pic>
      <p:pic>
        <p:nvPicPr>
          <p:cNvPr id="12" name="图片 35">
            <a:extLst>
              <a:ext uri="{FF2B5EF4-FFF2-40B4-BE49-F238E27FC236}">
                <a16:creationId xmlns:a16="http://schemas.microsoft.com/office/drawing/2014/main" id="{B13637A8-BC86-47A0-BEFD-DD7DCEDE37F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233" y="1039468"/>
            <a:ext cx="1367891" cy="1048352"/>
          </a:xfrm>
          <a:prstGeom prst="rect">
            <a:avLst/>
          </a:prstGeom>
        </p:spPr>
      </p:pic>
      <p:pic>
        <p:nvPicPr>
          <p:cNvPr id="13" name="图片 35">
            <a:extLst>
              <a:ext uri="{FF2B5EF4-FFF2-40B4-BE49-F238E27FC236}">
                <a16:creationId xmlns:a16="http://schemas.microsoft.com/office/drawing/2014/main" id="{821EF46A-B29B-4531-84D2-4E548C5111FC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878" y="1330217"/>
            <a:ext cx="1571057" cy="1204058"/>
          </a:xfrm>
          <a:prstGeom prst="rect">
            <a:avLst/>
          </a:prstGeom>
        </p:spPr>
      </p:pic>
      <p:pic>
        <p:nvPicPr>
          <p:cNvPr id="9" name="图片 41">
            <a:extLst>
              <a:ext uri="{FF2B5EF4-FFF2-40B4-BE49-F238E27FC236}">
                <a16:creationId xmlns:a16="http://schemas.microsoft.com/office/drawing/2014/main" id="{4C4683F5-8CC4-4031-8C47-4F315AD0BD3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251" y="168765"/>
            <a:ext cx="1343746" cy="1500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483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429760" y="4152018"/>
            <a:ext cx="788984" cy="994573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2643810" y="3321508"/>
            <a:ext cx="6346640" cy="1789508"/>
            <a:chOff x="3754849" y="1730426"/>
            <a:chExt cx="4545106" cy="1259293"/>
          </a:xfrm>
        </p:grpSpPr>
        <p:sp>
          <p:nvSpPr>
            <p:cNvPr id="11" name="Text Box 1736">
              <a:extLst>
                <a:ext uri="{FF2B5EF4-FFF2-40B4-BE49-F238E27FC236}">
                  <a16:creationId xmlns:a16="http://schemas.microsoft.com/office/drawing/2014/main" id="{34AE8F09-E3A9-4D59-A83C-6FAEDE4E73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09022" y="2109107"/>
              <a:ext cx="4005369" cy="411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Hai </a:t>
              </a:r>
              <a:r>
                <a:rPr lang="en-US" altLang="en-US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câu</a:t>
              </a:r>
              <a:r>
                <a:rPr lang="en-US" altLang="en-US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thơ</a:t>
              </a:r>
              <a:r>
                <a:rPr lang="en-US" altLang="en-US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trên</a:t>
              </a:r>
              <a:r>
                <a:rPr lang="en-US" altLang="en-US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nói</a:t>
              </a:r>
              <a:r>
                <a:rPr lang="en-US" altLang="en-US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về</a:t>
              </a:r>
              <a:r>
                <a:rPr lang="en-US" altLang="en-US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điều</a:t>
              </a:r>
              <a:r>
                <a:rPr lang="en-US" altLang="en-US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gì</a:t>
              </a:r>
              <a:r>
                <a:rPr lang="en-US" altLang="en-US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12" name="Cloud Callout 11"/>
            <p:cNvSpPr/>
            <p:nvPr/>
          </p:nvSpPr>
          <p:spPr>
            <a:xfrm>
              <a:off x="3754849" y="1730426"/>
              <a:ext cx="4545106" cy="1259293"/>
            </a:xfrm>
            <a:prstGeom prst="cloudCallout">
              <a:avLst>
                <a:gd name="adj1" fmla="val -60774"/>
                <a:gd name="adj2" fmla="val 31887"/>
              </a:avLst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 Box 1736">
            <a:extLst>
              <a:ext uri="{FF2B5EF4-FFF2-40B4-BE49-F238E27FC236}">
                <a16:creationId xmlns:a16="http://schemas.microsoft.com/office/drawing/2014/main" id="{34AE8F09-E3A9-4D59-A83C-6FAEDE4E73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5422" y="1173618"/>
            <a:ext cx="745627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Hai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tình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cảm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quý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ngôi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vi-VN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3C7F674-F2F8-4CAD-8CE9-BA0CB60E71F4}"/>
              </a:ext>
            </a:extLst>
          </p:cNvPr>
          <p:cNvSpPr txBox="1"/>
          <p:nvPr/>
        </p:nvSpPr>
        <p:spPr>
          <a:xfrm>
            <a:off x="1297727" y="3670373"/>
            <a:ext cx="782991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Liên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hệ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Con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ngôi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đang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xây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dựng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ngôi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mà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ai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cũng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mơ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ước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05B2EFB-CAE7-490F-992A-7A51288A110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828" b="56954" l="12780" r="88658">
                        <a14:foregroundMark x1="42652" y1="33642" x2="59904" y2="31126"/>
                        <a14:foregroundMark x1="44569" y1="29139" x2="41534" y2="34570"/>
                        <a14:foregroundMark x1="47764" y1="49934" x2="54313" y2="54305"/>
                        <a14:foregroundMark x1="44728" y1="44503" x2="47444" y2="54967"/>
                        <a14:foregroundMark x1="14217" y1="27550" x2="15176" y2="25828"/>
                        <a14:foregroundMark x1="16294" y1="24901" x2="20767" y2="24901"/>
                        <a14:foregroundMark x1="21246" y1="25828" x2="22524" y2="28874"/>
                        <a14:foregroundMark x1="22524" y1="29669" x2="17891" y2="34437"/>
                        <a14:foregroundMark x1="18211" y1="38013" x2="18211" y2="38013"/>
                        <a14:foregroundMark x1="26837" y1="11258" x2="26837" y2="10464"/>
                        <a14:foregroundMark x1="27476" y1="9669" x2="29872" y2="9272"/>
                        <a14:foregroundMark x1="29872" y1="9272" x2="31629" y2="10464"/>
                        <a14:foregroundMark x1="31789" y1="11126" x2="31789" y2="12450"/>
                        <a14:foregroundMark x1="31789" y1="12715" x2="29073" y2="15762"/>
                        <a14:foregroundMark x1="29393" y1="18675" x2="29393" y2="18675"/>
                        <a14:foregroundMark x1="73003" y1="14967" x2="73003" y2="12583"/>
                        <a14:foregroundMark x1="75559" y1="23709" x2="75559" y2="23709"/>
                        <a14:foregroundMark x1="44888" y1="55762" x2="53195" y2="553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54" t="6128" r="10981" b="43731"/>
          <a:stretch/>
        </p:blipFill>
        <p:spPr>
          <a:xfrm>
            <a:off x="302423" y="5146591"/>
            <a:ext cx="1150975" cy="907884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965296A4-BD57-4B8A-BB1F-A0BE66203BB7}"/>
              </a:ext>
            </a:extLst>
          </p:cNvPr>
          <p:cNvGrpSpPr/>
          <p:nvPr/>
        </p:nvGrpSpPr>
        <p:grpSpPr>
          <a:xfrm>
            <a:off x="482883" y="796519"/>
            <a:ext cx="8027530" cy="1846035"/>
            <a:chOff x="418676" y="2043957"/>
            <a:chExt cx="6020648" cy="1384527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298FD263-5F71-4BF1-B781-3C47EE8DA6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1" r="27106" b="78885"/>
            <a:stretch/>
          </p:blipFill>
          <p:spPr>
            <a:xfrm>
              <a:off x="418676" y="2043957"/>
              <a:ext cx="6020648" cy="1216219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27C1823-F3C1-4517-B4B5-63068DE3B3A4}"/>
                </a:ext>
              </a:extLst>
            </p:cNvPr>
            <p:cNvSpPr txBox="1"/>
            <p:nvPr/>
          </p:nvSpPr>
          <p:spPr>
            <a:xfrm>
              <a:off x="908081" y="2342025"/>
              <a:ext cx="3942194" cy="50009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733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3733" b="1" dirty="0" err="1">
                  <a:solidFill>
                    <a:srgbClr val="660066"/>
                  </a:solidFill>
                  <a:latin typeface="HP001 4 hàng" panose="020B0603050302020204" pitchFamily="34" charset="0"/>
                </a:rPr>
                <a:t>Em</a:t>
              </a:r>
              <a:r>
                <a:rPr lang="en-US" sz="3733" b="1" dirty="0">
                  <a:solidFill>
                    <a:srgbClr val="660066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3733" b="1" dirty="0" err="1">
                  <a:solidFill>
                    <a:srgbClr val="660066"/>
                  </a:solidFill>
                  <a:latin typeface="HP001 4 hàng" panose="020B0603050302020204" pitchFamily="34" charset="0"/>
                </a:rPr>
                <a:t>yêu</a:t>
              </a:r>
              <a:r>
                <a:rPr lang="en-US" sz="3733" b="1" dirty="0">
                  <a:solidFill>
                    <a:srgbClr val="660066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3733" b="1" dirty="0" err="1">
                  <a:solidFill>
                    <a:srgbClr val="660066"/>
                  </a:solidFill>
                  <a:latin typeface="HP001 4 hàng" panose="020B0603050302020204" pitchFamily="34" charset="0"/>
                </a:rPr>
                <a:t>mái</a:t>
              </a:r>
              <a:r>
                <a:rPr lang="en-US" sz="3733" b="1" dirty="0">
                  <a:solidFill>
                    <a:srgbClr val="660066"/>
                  </a:solidFill>
                  <a:latin typeface="HP001 4 hàng" panose="020B0603050302020204" pitchFamily="34" charset="0"/>
                </a:rPr>
                <a:t> tr</a:t>
              </a:r>
              <a:r>
                <a:rPr lang="vi-VN" sz="3733" b="1" dirty="0">
                  <a:solidFill>
                    <a:srgbClr val="660066"/>
                  </a:solidFill>
                  <a:latin typeface="HP001 4 hàng" panose="020B0603050302020204" pitchFamily="34" charset="0"/>
                </a:rPr>
                <a:t>ư</a:t>
              </a:r>
              <a:r>
                <a:rPr lang="en-US" sz="3733" b="1" dirty="0" err="1">
                  <a:solidFill>
                    <a:srgbClr val="660066"/>
                  </a:solidFill>
                  <a:latin typeface="HP001 4 hàng" panose="020B0603050302020204" pitchFamily="34" charset="0"/>
                </a:rPr>
                <a:t>ờng</a:t>
              </a:r>
              <a:endParaRPr lang="en-US" sz="3733" b="1" dirty="0">
                <a:solidFill>
                  <a:srgbClr val="660066"/>
                </a:solidFill>
                <a:latin typeface="HP001 4 hàng" panose="020B0603050302020204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9FF740D-902E-4123-B667-99F6D3C66893}"/>
                </a:ext>
              </a:extLst>
            </p:cNvPr>
            <p:cNvSpPr txBox="1"/>
            <p:nvPr/>
          </p:nvSpPr>
          <p:spPr>
            <a:xfrm>
              <a:off x="927830" y="2928394"/>
              <a:ext cx="3333357" cy="50009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733" dirty="0">
                  <a:solidFill>
                    <a:srgbClr val="660066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3733" b="1" dirty="0" err="1">
                  <a:solidFill>
                    <a:srgbClr val="660066"/>
                  </a:solidFill>
                  <a:latin typeface="HP001 4 hàng" panose="020B0603050302020204" pitchFamily="34" charset="0"/>
                </a:rPr>
                <a:t>Có</a:t>
              </a:r>
              <a:r>
                <a:rPr lang="en-US" sz="3733" b="1" dirty="0">
                  <a:solidFill>
                    <a:srgbClr val="660066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3733" b="1" dirty="0" err="1">
                  <a:solidFill>
                    <a:srgbClr val="660066"/>
                  </a:solidFill>
                  <a:latin typeface="HP001 4 hàng" panose="020B0603050302020204" pitchFamily="34" charset="0"/>
                </a:rPr>
                <a:t>hàng</a:t>
              </a:r>
              <a:r>
                <a:rPr lang="en-US" sz="3733" b="1" dirty="0">
                  <a:solidFill>
                    <a:srgbClr val="660066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3733" b="1" dirty="0" err="1">
                  <a:solidFill>
                    <a:srgbClr val="660066"/>
                  </a:solidFill>
                  <a:latin typeface="HP001 4 hàng" panose="020B0603050302020204" pitchFamily="34" charset="0"/>
                </a:rPr>
                <a:t>cây</a:t>
              </a:r>
              <a:r>
                <a:rPr lang="en-US" sz="3733" b="1" dirty="0">
                  <a:solidFill>
                    <a:srgbClr val="660066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3733" b="1" dirty="0" err="1">
                  <a:solidFill>
                    <a:srgbClr val="660066"/>
                  </a:solidFill>
                  <a:latin typeface="HP001 4 hàng" panose="020B0603050302020204" pitchFamily="34" charset="0"/>
                </a:rPr>
                <a:t>mát</a:t>
              </a:r>
              <a:r>
                <a:rPr lang="en-US" sz="3733" b="1" dirty="0">
                  <a:solidFill>
                    <a:srgbClr val="660066"/>
                  </a:solidFill>
                  <a:latin typeface="HP001 4 hàng" panose="020B0603050302020204" pitchFamily="34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164969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1736">
            <a:extLst>
              <a:ext uri="{FF2B5EF4-FFF2-40B4-BE49-F238E27FC236}">
                <a16:creationId xmlns:a16="http://schemas.microsoft.com/office/drawing/2014/main" id="{302042AD-6CC2-4A05-BD28-A6149BA28D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300" y="1046050"/>
            <a:ext cx="745627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Hai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tình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cảm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quý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ngôi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vi-VN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2677D35-88B7-47D0-86DF-ECFB8353A8E0}"/>
              </a:ext>
            </a:extLst>
          </p:cNvPr>
          <p:cNvGrpSpPr/>
          <p:nvPr/>
        </p:nvGrpSpPr>
        <p:grpSpPr>
          <a:xfrm>
            <a:off x="500761" y="668951"/>
            <a:ext cx="8027530" cy="1846035"/>
            <a:chOff x="418676" y="2043957"/>
            <a:chExt cx="6020648" cy="1384527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295BCED7-E0F4-49B9-A419-3AAFBB6683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" r="27106" b="78885"/>
            <a:stretch/>
          </p:blipFill>
          <p:spPr>
            <a:xfrm>
              <a:off x="418676" y="2043957"/>
              <a:ext cx="6020648" cy="1216219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966517E-CB42-452C-BEAB-0D1854EC92C6}"/>
                </a:ext>
              </a:extLst>
            </p:cNvPr>
            <p:cNvSpPr txBox="1"/>
            <p:nvPr/>
          </p:nvSpPr>
          <p:spPr>
            <a:xfrm>
              <a:off x="908081" y="2342025"/>
              <a:ext cx="3942194" cy="50009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733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3733" b="1" dirty="0" err="1">
                  <a:solidFill>
                    <a:srgbClr val="660066"/>
                  </a:solidFill>
                  <a:latin typeface="HP001 4 hàng" panose="020B0603050302020204" pitchFamily="34" charset="0"/>
                </a:rPr>
                <a:t>Em</a:t>
              </a:r>
              <a:r>
                <a:rPr lang="en-US" sz="3733" b="1" dirty="0">
                  <a:solidFill>
                    <a:srgbClr val="660066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3733" b="1" dirty="0" err="1">
                  <a:solidFill>
                    <a:srgbClr val="660066"/>
                  </a:solidFill>
                  <a:latin typeface="HP001 4 hàng" panose="020B0603050302020204" pitchFamily="34" charset="0"/>
                </a:rPr>
                <a:t>yêu</a:t>
              </a:r>
              <a:r>
                <a:rPr lang="en-US" sz="3733" b="1" dirty="0">
                  <a:solidFill>
                    <a:srgbClr val="660066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3733" b="1" dirty="0" err="1">
                  <a:solidFill>
                    <a:srgbClr val="660066"/>
                  </a:solidFill>
                  <a:latin typeface="HP001 4 hàng" panose="020B0603050302020204" pitchFamily="34" charset="0"/>
                </a:rPr>
                <a:t>mái</a:t>
              </a:r>
              <a:r>
                <a:rPr lang="en-US" sz="3733" b="1" dirty="0">
                  <a:solidFill>
                    <a:srgbClr val="660066"/>
                  </a:solidFill>
                  <a:latin typeface="HP001 4 hàng" panose="020B0603050302020204" pitchFamily="34" charset="0"/>
                </a:rPr>
                <a:t> tr</a:t>
              </a:r>
              <a:r>
                <a:rPr lang="vi-VN" sz="3733" b="1" dirty="0">
                  <a:solidFill>
                    <a:srgbClr val="660066"/>
                  </a:solidFill>
                  <a:latin typeface="HP001 4 hàng" panose="020B0603050302020204" pitchFamily="34" charset="0"/>
                </a:rPr>
                <a:t>ư</a:t>
              </a:r>
              <a:r>
                <a:rPr lang="en-US" sz="3733" b="1" dirty="0" err="1">
                  <a:solidFill>
                    <a:srgbClr val="660066"/>
                  </a:solidFill>
                  <a:latin typeface="HP001 4 hàng" panose="020B0603050302020204" pitchFamily="34" charset="0"/>
                </a:rPr>
                <a:t>ờng</a:t>
              </a:r>
              <a:endParaRPr lang="en-US" sz="3733" b="1" dirty="0">
                <a:solidFill>
                  <a:srgbClr val="660066"/>
                </a:solidFill>
                <a:latin typeface="HP001 4 hàng" panose="020B0603050302020204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CB66A6E-1DBF-448A-9F43-E046B264E0EE}"/>
                </a:ext>
              </a:extLst>
            </p:cNvPr>
            <p:cNvSpPr txBox="1"/>
            <p:nvPr/>
          </p:nvSpPr>
          <p:spPr>
            <a:xfrm>
              <a:off x="927830" y="2928394"/>
              <a:ext cx="3333357" cy="50009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733" dirty="0">
                  <a:solidFill>
                    <a:srgbClr val="660066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3733" b="1" dirty="0" err="1">
                  <a:solidFill>
                    <a:srgbClr val="660066"/>
                  </a:solidFill>
                  <a:latin typeface="HP001 4 hàng" panose="020B0603050302020204" pitchFamily="34" charset="0"/>
                </a:rPr>
                <a:t>Có</a:t>
              </a:r>
              <a:r>
                <a:rPr lang="en-US" sz="3733" b="1" dirty="0">
                  <a:solidFill>
                    <a:srgbClr val="660066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3733" b="1" dirty="0" err="1">
                  <a:solidFill>
                    <a:srgbClr val="660066"/>
                  </a:solidFill>
                  <a:latin typeface="HP001 4 hàng" panose="020B0603050302020204" pitchFamily="34" charset="0"/>
                </a:rPr>
                <a:t>hàng</a:t>
              </a:r>
              <a:r>
                <a:rPr lang="en-US" sz="3733" b="1" dirty="0">
                  <a:solidFill>
                    <a:srgbClr val="660066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3733" b="1" dirty="0" err="1">
                  <a:solidFill>
                    <a:srgbClr val="660066"/>
                  </a:solidFill>
                  <a:latin typeface="HP001 4 hàng" panose="020B0603050302020204" pitchFamily="34" charset="0"/>
                </a:rPr>
                <a:t>cây</a:t>
              </a:r>
              <a:r>
                <a:rPr lang="en-US" sz="3733" b="1" dirty="0">
                  <a:solidFill>
                    <a:srgbClr val="660066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3733" b="1" dirty="0" err="1">
                  <a:solidFill>
                    <a:srgbClr val="660066"/>
                  </a:solidFill>
                  <a:latin typeface="HP001 4 hàng" panose="020B0603050302020204" pitchFamily="34" charset="0"/>
                </a:rPr>
                <a:t>mát</a:t>
              </a:r>
              <a:r>
                <a:rPr lang="en-US" sz="3733" b="1" dirty="0">
                  <a:solidFill>
                    <a:srgbClr val="660066"/>
                  </a:solidFill>
                  <a:latin typeface="HP001 4 hàng" panose="020B0603050302020204" pitchFamily="34" charset="0"/>
                </a:rPr>
                <a:t>.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CDB32AF4-B168-48F8-AFF1-47556DD5B817}"/>
              </a:ext>
            </a:extLst>
          </p:cNvPr>
          <p:cNvSpPr txBox="1"/>
          <p:nvPr/>
        </p:nvSpPr>
        <p:spPr>
          <a:xfrm>
            <a:off x="443098" y="2608287"/>
            <a:ext cx="8446061" cy="33032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>
              <a:lnSpc>
                <a:spcPct val="110000"/>
              </a:lnSpc>
            </a:pP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Hãy</a:t>
            </a:r>
            <a:r>
              <a:rPr lang="en-US" alt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alt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</a:t>
            </a:r>
            <a:r>
              <a:rPr lang="en-US" alt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lang="en-US" alt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alt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alt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ứng</a:t>
            </a:r>
            <a:r>
              <a:rPr lang="en-US" alt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alt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10000"/>
              </a:lnSpc>
              <a:buNone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alt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lang="en-US" alt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alt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lang="en-US" alt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thanh</a:t>
            </a:r>
            <a:r>
              <a:rPr lang="en-US" alt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alt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lang="en-US" alt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alt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alt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10000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97988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7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63F40C6-AA8E-4510-B290-B2B06A67F34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54" r="4912"/>
          <a:stretch/>
        </p:blipFill>
        <p:spPr>
          <a:xfrm>
            <a:off x="6359618" y="5180753"/>
            <a:ext cx="1715917" cy="1357836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24F69D4A-64E2-4994-942B-8967A480B941}"/>
              </a:ext>
            </a:extLst>
          </p:cNvPr>
          <p:cNvGrpSpPr/>
          <p:nvPr/>
        </p:nvGrpSpPr>
        <p:grpSpPr>
          <a:xfrm>
            <a:off x="1183057" y="5072544"/>
            <a:ext cx="1841964" cy="1471616"/>
            <a:chOff x="179882" y="202717"/>
            <a:chExt cx="3326130" cy="3007304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CBE79402-6426-43DB-A24A-42FFF02E976C}"/>
                </a:ext>
              </a:extLst>
            </p:cNvPr>
            <p:cNvGrpSpPr/>
            <p:nvPr/>
          </p:nvGrpSpPr>
          <p:grpSpPr>
            <a:xfrm>
              <a:off x="179882" y="202717"/>
              <a:ext cx="3326130" cy="3007304"/>
              <a:chOff x="179882" y="202717"/>
              <a:chExt cx="3326130" cy="3007304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4B3DAA42-BDAE-402E-9D38-E1A8A68DD4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9882" y="202717"/>
                <a:ext cx="3326130" cy="3007304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E11A2D84-57E9-4B52-AF22-C80E45245832}"/>
                  </a:ext>
                </a:extLst>
              </p:cNvPr>
              <p:cNvSpPr/>
              <p:nvPr/>
            </p:nvSpPr>
            <p:spPr>
              <a:xfrm>
                <a:off x="434715" y="501587"/>
                <a:ext cx="479686" cy="56271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5AC4F8D-F00A-4B64-9EA4-AF087A40E146}"/>
                </a:ext>
              </a:extLst>
            </p:cNvPr>
            <p:cNvSpPr/>
            <p:nvPr/>
          </p:nvSpPr>
          <p:spPr>
            <a:xfrm rot="4043041" flipV="1">
              <a:off x="2439650" y="1145408"/>
              <a:ext cx="532151" cy="1101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A847B5A-CDF2-4270-9B87-33365830A502}"/>
                </a:ext>
              </a:extLst>
            </p:cNvPr>
            <p:cNvSpPr/>
            <p:nvPr/>
          </p:nvSpPr>
          <p:spPr>
            <a:xfrm rot="5400000" flipV="1">
              <a:off x="2469630" y="1483925"/>
              <a:ext cx="532151" cy="1101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7CA2885-F883-45EF-AAC0-0233C74DB326}"/>
                </a:ext>
              </a:extLst>
            </p:cNvPr>
            <p:cNvSpPr/>
            <p:nvPr/>
          </p:nvSpPr>
          <p:spPr>
            <a:xfrm rot="4043041" flipV="1">
              <a:off x="2672773" y="1824508"/>
              <a:ext cx="184324" cy="1164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" name="Cartoon Music (21)">
            <a:hlinkClick r:id="" action="ppaction://media"/>
            <a:extLst>
              <a:ext uri="{FF2B5EF4-FFF2-40B4-BE49-F238E27FC236}">
                <a16:creationId xmlns:a16="http://schemas.microsoft.com/office/drawing/2014/main" id="{8D9DB482-9792-48D9-B9D1-853DACF1903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2469.3333"/>
                </p14:media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10109200" y="6299200"/>
            <a:ext cx="558800" cy="5588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1D8A70E-C515-404E-A447-2BC6F09CECC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/>
          <a:srcRect l="10909" t="2070" r="10321" b="6364"/>
          <a:stretch/>
        </p:blipFill>
        <p:spPr>
          <a:xfrm>
            <a:off x="3984344" y="239282"/>
            <a:ext cx="1798468" cy="281628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EEBB63B-5528-45D4-A444-3ABC0979A4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6" t="3846" r="6965" b="4682"/>
          <a:stretch/>
        </p:blipFill>
        <p:spPr bwMode="auto">
          <a:xfrm>
            <a:off x="450821" y="440698"/>
            <a:ext cx="1798468" cy="2600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5">
            <a:extLst>
              <a:ext uri="{FF2B5EF4-FFF2-40B4-BE49-F238E27FC236}">
                <a16:creationId xmlns:a16="http://schemas.microsoft.com/office/drawing/2014/main" id="{D7E7EAF0-6BC4-44A4-AE91-B5C18BC5C4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5" t="24024" r="13244" b="24113"/>
          <a:stretch/>
        </p:blipFill>
        <p:spPr bwMode="auto">
          <a:xfrm>
            <a:off x="2393293" y="1741098"/>
            <a:ext cx="1303961" cy="1300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46">
            <a:extLst>
              <a:ext uri="{FF2B5EF4-FFF2-40B4-BE49-F238E27FC236}">
                <a16:creationId xmlns:a16="http://schemas.microsoft.com/office/drawing/2014/main" id="{A22ADB3B-A00C-49D9-8CC5-19C563802D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17" t="19539" r="12807" b="23804"/>
          <a:stretch/>
        </p:blipFill>
        <p:spPr bwMode="auto">
          <a:xfrm>
            <a:off x="5918076" y="1593279"/>
            <a:ext cx="1311643" cy="1416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 Box 1736">
            <a:extLst>
              <a:ext uri="{FF2B5EF4-FFF2-40B4-BE49-F238E27FC236}">
                <a16:creationId xmlns:a16="http://schemas.microsoft.com/office/drawing/2014/main" id="{AECE5B26-BDEC-4A39-AADA-461662FE9D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3360" y="3607358"/>
            <a:ext cx="745627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Hai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tình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cảm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quý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ngôi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vi-VN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298E14A-BCBC-4E23-984A-A423C815651E}"/>
              </a:ext>
            </a:extLst>
          </p:cNvPr>
          <p:cNvGrpSpPr/>
          <p:nvPr/>
        </p:nvGrpSpPr>
        <p:grpSpPr>
          <a:xfrm>
            <a:off x="450821" y="3230259"/>
            <a:ext cx="8027530" cy="1846035"/>
            <a:chOff x="418676" y="2043957"/>
            <a:chExt cx="6020648" cy="1384527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124B83CC-1DCD-4DCA-90F0-84894287B6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/>
            <a:srcRect l="1" r="27106" b="78885"/>
            <a:stretch/>
          </p:blipFill>
          <p:spPr>
            <a:xfrm>
              <a:off x="418676" y="2043957"/>
              <a:ext cx="6020648" cy="1216219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E68705B-E0D9-4F10-BE44-E850AB443E96}"/>
                </a:ext>
              </a:extLst>
            </p:cNvPr>
            <p:cNvSpPr txBox="1"/>
            <p:nvPr/>
          </p:nvSpPr>
          <p:spPr>
            <a:xfrm>
              <a:off x="908081" y="2342025"/>
              <a:ext cx="3942194" cy="50009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733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3733" b="1" dirty="0" err="1">
                  <a:solidFill>
                    <a:srgbClr val="660066"/>
                  </a:solidFill>
                  <a:latin typeface="HP001 4 hàng" panose="020B0603050302020204" pitchFamily="34" charset="0"/>
                </a:rPr>
                <a:t>Em</a:t>
              </a:r>
              <a:r>
                <a:rPr lang="en-US" sz="3733" b="1" dirty="0">
                  <a:solidFill>
                    <a:srgbClr val="660066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3733" b="1" dirty="0" err="1">
                  <a:solidFill>
                    <a:srgbClr val="660066"/>
                  </a:solidFill>
                  <a:latin typeface="HP001 4 hàng" panose="020B0603050302020204" pitchFamily="34" charset="0"/>
                </a:rPr>
                <a:t>yêu</a:t>
              </a:r>
              <a:r>
                <a:rPr lang="en-US" sz="3733" b="1" dirty="0">
                  <a:solidFill>
                    <a:srgbClr val="660066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3733" b="1" dirty="0" err="1">
                  <a:solidFill>
                    <a:srgbClr val="660066"/>
                  </a:solidFill>
                  <a:latin typeface="HP001 4 hàng" panose="020B0603050302020204" pitchFamily="34" charset="0"/>
                </a:rPr>
                <a:t>mái</a:t>
              </a:r>
              <a:r>
                <a:rPr lang="en-US" sz="3733" b="1" dirty="0">
                  <a:solidFill>
                    <a:srgbClr val="660066"/>
                  </a:solidFill>
                  <a:latin typeface="HP001 4 hàng" panose="020B0603050302020204" pitchFamily="34" charset="0"/>
                </a:rPr>
                <a:t> tr</a:t>
              </a:r>
              <a:r>
                <a:rPr lang="vi-VN" sz="3733" b="1" dirty="0">
                  <a:solidFill>
                    <a:srgbClr val="660066"/>
                  </a:solidFill>
                  <a:latin typeface="HP001 4 hàng" panose="020B0603050302020204" pitchFamily="34" charset="0"/>
                </a:rPr>
                <a:t>ư</a:t>
              </a:r>
              <a:r>
                <a:rPr lang="en-US" sz="3733" b="1" dirty="0" err="1">
                  <a:solidFill>
                    <a:srgbClr val="660066"/>
                  </a:solidFill>
                  <a:latin typeface="HP001 4 hàng" panose="020B0603050302020204" pitchFamily="34" charset="0"/>
                </a:rPr>
                <a:t>ờng</a:t>
              </a:r>
              <a:endParaRPr lang="en-US" sz="3733" b="1" dirty="0">
                <a:solidFill>
                  <a:srgbClr val="660066"/>
                </a:solidFill>
                <a:latin typeface="HP001 4 hàng" panose="020B0603050302020204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59F13DB-2C82-400E-B344-AD1E0BA675F9}"/>
                </a:ext>
              </a:extLst>
            </p:cNvPr>
            <p:cNvSpPr txBox="1"/>
            <p:nvPr/>
          </p:nvSpPr>
          <p:spPr>
            <a:xfrm>
              <a:off x="927830" y="2928394"/>
              <a:ext cx="3333357" cy="50009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733" dirty="0">
                  <a:solidFill>
                    <a:srgbClr val="660066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3733" b="1" dirty="0" err="1">
                  <a:solidFill>
                    <a:srgbClr val="660066"/>
                  </a:solidFill>
                  <a:latin typeface="HP001 4 hàng" panose="020B0603050302020204" pitchFamily="34" charset="0"/>
                </a:rPr>
                <a:t>Có</a:t>
              </a:r>
              <a:r>
                <a:rPr lang="en-US" sz="3733" b="1" dirty="0">
                  <a:solidFill>
                    <a:srgbClr val="660066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3733" b="1" dirty="0" err="1">
                  <a:solidFill>
                    <a:srgbClr val="660066"/>
                  </a:solidFill>
                  <a:latin typeface="HP001 4 hàng" panose="020B0603050302020204" pitchFamily="34" charset="0"/>
                </a:rPr>
                <a:t>hàng</a:t>
              </a:r>
              <a:r>
                <a:rPr lang="en-US" sz="3733" b="1" dirty="0">
                  <a:solidFill>
                    <a:srgbClr val="660066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3733" b="1" dirty="0" err="1">
                  <a:solidFill>
                    <a:srgbClr val="660066"/>
                  </a:solidFill>
                  <a:latin typeface="HP001 4 hàng" panose="020B0603050302020204" pitchFamily="34" charset="0"/>
                </a:rPr>
                <a:t>cây</a:t>
              </a:r>
              <a:r>
                <a:rPr lang="en-US" sz="3733" b="1" dirty="0">
                  <a:solidFill>
                    <a:srgbClr val="660066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3733" b="1" dirty="0" err="1">
                  <a:solidFill>
                    <a:srgbClr val="660066"/>
                  </a:solidFill>
                  <a:latin typeface="HP001 4 hàng" panose="020B0603050302020204" pitchFamily="34" charset="0"/>
                </a:rPr>
                <a:t>mát</a:t>
              </a:r>
              <a:r>
                <a:rPr lang="en-US" sz="3733" b="1" dirty="0">
                  <a:solidFill>
                    <a:srgbClr val="660066"/>
                  </a:solidFill>
                  <a:latin typeface="HP001 4 hàng" panose="020B0603050302020204" pitchFamily="34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159618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01978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422" y="857250"/>
            <a:ext cx="3537362" cy="514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156" y="857250"/>
            <a:ext cx="3527914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29734" y="1785232"/>
            <a:ext cx="38504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dirty="0">
                <a:solidFill>
                  <a:srgbClr val="660033"/>
                </a:solidFill>
                <a:latin typeface="HP001 5 hàng" pitchFamily="34" charset="0"/>
              </a:rPr>
              <a:t>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43295" y="1785232"/>
            <a:ext cx="38504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dirty="0">
                <a:solidFill>
                  <a:srgbClr val="660033"/>
                </a:solidFill>
                <a:latin typeface="HP001 5 hàng" pitchFamily="34" charset="0"/>
              </a:rPr>
              <a:t>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52286" y="1784182"/>
            <a:ext cx="38504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dirty="0">
                <a:solidFill>
                  <a:srgbClr val="660033"/>
                </a:solidFill>
                <a:latin typeface="HP001 5 hàng" pitchFamily="34" charset="0"/>
              </a:rPr>
              <a:t>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13230" y="2209514"/>
            <a:ext cx="38504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dirty="0">
                <a:solidFill>
                  <a:srgbClr val="660033"/>
                </a:solidFill>
                <a:latin typeface="HP001 5 hàng" pitchFamily="34" charset="0"/>
              </a:rPr>
              <a:t>Ê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29734" y="2204028"/>
            <a:ext cx="38504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dirty="0">
                <a:solidFill>
                  <a:srgbClr val="660033"/>
                </a:solidFill>
                <a:latin typeface="HP001 5 hàng" pitchFamily="34" charset="0"/>
              </a:rPr>
              <a:t>Ê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43295" y="2204028"/>
            <a:ext cx="38504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dirty="0">
                <a:solidFill>
                  <a:srgbClr val="660033"/>
                </a:solidFill>
                <a:latin typeface="HP001 5 hàng" pitchFamily="34" charset="0"/>
              </a:rPr>
              <a:t>Ê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44771" y="2204414"/>
            <a:ext cx="38504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dirty="0">
                <a:solidFill>
                  <a:srgbClr val="660033"/>
                </a:solidFill>
                <a:latin typeface="HP001 5 hàng" pitchFamily="34" charset="0"/>
              </a:rPr>
              <a:t>Ê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04684" y="2743298"/>
            <a:ext cx="28405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>
                <a:solidFill>
                  <a:srgbClr val="660033"/>
                </a:solidFill>
                <a:latin typeface="HP001 5 hàng" pitchFamily="34" charset="0"/>
              </a:rPr>
              <a:t>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13230" y="2742181"/>
            <a:ext cx="28405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>
                <a:solidFill>
                  <a:srgbClr val="660033"/>
                </a:solidFill>
                <a:latin typeface="HP001 5 hàng" pitchFamily="34" charset="0"/>
              </a:rPr>
              <a:t>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618258" y="2741064"/>
            <a:ext cx="28405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>
                <a:solidFill>
                  <a:srgbClr val="660033"/>
                </a:solidFill>
                <a:latin typeface="HP001 5 hàng" pitchFamily="34" charset="0"/>
              </a:rPr>
              <a:t>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026804" y="2745434"/>
            <a:ext cx="28405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>
                <a:solidFill>
                  <a:srgbClr val="660033"/>
                </a:solidFill>
                <a:latin typeface="HP001 5 hàng" pitchFamily="34" charset="0"/>
              </a:rPr>
              <a:t>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438717" y="2742180"/>
            <a:ext cx="28405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>
                <a:solidFill>
                  <a:srgbClr val="660033"/>
                </a:solidFill>
                <a:latin typeface="HP001 5 hàng" pitchFamily="34" charset="0"/>
              </a:rPr>
              <a:t>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847263" y="2741063"/>
            <a:ext cx="28405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>
                <a:solidFill>
                  <a:srgbClr val="660033"/>
                </a:solidFill>
                <a:latin typeface="HP001 5 hàng" pitchFamily="34" charset="0"/>
              </a:rPr>
              <a:t>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803512" y="2957820"/>
            <a:ext cx="28405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>
                <a:solidFill>
                  <a:srgbClr val="660033"/>
                </a:solidFill>
                <a:latin typeface="HP001 5 hàng" pitchFamily="34" charset="0"/>
              </a:rPr>
              <a:t>Ê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12058" y="2956703"/>
            <a:ext cx="28405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>
                <a:solidFill>
                  <a:srgbClr val="660033"/>
                </a:solidFill>
                <a:latin typeface="HP001 5 hàng" pitchFamily="34" charset="0"/>
              </a:rPr>
              <a:t>Ê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617085" y="2955587"/>
            <a:ext cx="28405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>
                <a:solidFill>
                  <a:srgbClr val="660033"/>
                </a:solidFill>
                <a:latin typeface="HP001 5 hàng" pitchFamily="34" charset="0"/>
              </a:rPr>
              <a:t>Ê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025631" y="2959956"/>
            <a:ext cx="28405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>
                <a:solidFill>
                  <a:srgbClr val="660033"/>
                </a:solidFill>
                <a:latin typeface="HP001 5 hàng" pitchFamily="34" charset="0"/>
              </a:rPr>
              <a:t>Ê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437545" y="2956703"/>
            <a:ext cx="28405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>
                <a:solidFill>
                  <a:srgbClr val="660033"/>
                </a:solidFill>
                <a:latin typeface="HP001 5 hàng" pitchFamily="34" charset="0"/>
              </a:rPr>
              <a:t>Ê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846091" y="2955586"/>
            <a:ext cx="28405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>
                <a:solidFill>
                  <a:srgbClr val="660033"/>
                </a:solidFill>
                <a:latin typeface="HP001 5 hàng" pitchFamily="34" charset="0"/>
              </a:rPr>
              <a:t>Ê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800056" y="3173255"/>
            <a:ext cx="41229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 err="1">
                <a:solidFill>
                  <a:srgbClr val="660033"/>
                </a:solidFill>
                <a:latin typeface="HP001 5 hàng" pitchFamily="34" charset="0"/>
              </a:rPr>
              <a:t>Em</a:t>
            </a:r>
            <a:endParaRPr lang="en-US" sz="1050" b="1" dirty="0">
              <a:solidFill>
                <a:srgbClr val="660033"/>
              </a:solidFill>
              <a:latin typeface="HP001 5 hàng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214212" y="3172139"/>
            <a:ext cx="41229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 err="1">
                <a:solidFill>
                  <a:srgbClr val="660033"/>
                </a:solidFill>
                <a:latin typeface="HP001 5 hàng" pitchFamily="34" charset="0"/>
              </a:rPr>
              <a:t>Em</a:t>
            </a:r>
            <a:endParaRPr lang="en-US" sz="1050" b="1" dirty="0">
              <a:solidFill>
                <a:srgbClr val="660033"/>
              </a:solidFill>
              <a:latin typeface="HP001 5 hàng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619585" y="3168671"/>
            <a:ext cx="41229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 err="1">
                <a:solidFill>
                  <a:srgbClr val="660033"/>
                </a:solidFill>
                <a:latin typeface="HP001 5 hàng" pitchFamily="34" charset="0"/>
              </a:rPr>
              <a:t>Em</a:t>
            </a:r>
            <a:endParaRPr lang="en-US" sz="1050" b="1" dirty="0">
              <a:solidFill>
                <a:srgbClr val="660033"/>
              </a:solidFill>
              <a:latin typeface="HP001 5 hàng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033741" y="3167554"/>
            <a:ext cx="41229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 err="1">
                <a:solidFill>
                  <a:srgbClr val="660033"/>
                </a:solidFill>
                <a:latin typeface="HP001 5 hàng" pitchFamily="34" charset="0"/>
              </a:rPr>
              <a:t>Em</a:t>
            </a:r>
            <a:endParaRPr lang="en-US" sz="1050" b="1" dirty="0">
              <a:solidFill>
                <a:srgbClr val="660033"/>
              </a:solidFill>
              <a:latin typeface="HP001 5 hàng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434051" y="3163013"/>
            <a:ext cx="41229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 err="1">
                <a:solidFill>
                  <a:srgbClr val="660033"/>
                </a:solidFill>
                <a:latin typeface="HP001 5 hàng" pitchFamily="34" charset="0"/>
              </a:rPr>
              <a:t>Em</a:t>
            </a:r>
            <a:endParaRPr lang="en-US" sz="1050" b="1" dirty="0">
              <a:solidFill>
                <a:srgbClr val="660033"/>
              </a:solidFill>
              <a:latin typeface="HP001 5 hàng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848207" y="3161897"/>
            <a:ext cx="41229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 err="1">
                <a:solidFill>
                  <a:srgbClr val="660033"/>
                </a:solidFill>
                <a:latin typeface="HP001 5 hàng" pitchFamily="34" charset="0"/>
              </a:rPr>
              <a:t>Em</a:t>
            </a:r>
            <a:endParaRPr lang="en-US" sz="1050" b="1" dirty="0">
              <a:solidFill>
                <a:srgbClr val="660033"/>
              </a:solidFill>
              <a:latin typeface="HP001 5 hàng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810117" y="3380822"/>
            <a:ext cx="41229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 err="1">
                <a:solidFill>
                  <a:srgbClr val="660033"/>
                </a:solidFill>
                <a:latin typeface="HP001 5 hàng" pitchFamily="34" charset="0"/>
              </a:rPr>
              <a:t>Em</a:t>
            </a:r>
            <a:endParaRPr lang="en-US" sz="1050" b="1" dirty="0">
              <a:solidFill>
                <a:srgbClr val="660033"/>
              </a:solidFill>
              <a:latin typeface="HP001 5 hàng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224273" y="3379705"/>
            <a:ext cx="41229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 err="1">
                <a:solidFill>
                  <a:srgbClr val="660033"/>
                </a:solidFill>
                <a:latin typeface="HP001 5 hàng" pitchFamily="34" charset="0"/>
              </a:rPr>
              <a:t>Em</a:t>
            </a:r>
            <a:endParaRPr lang="en-US" sz="1050" b="1" dirty="0">
              <a:solidFill>
                <a:srgbClr val="660033"/>
              </a:solidFill>
              <a:latin typeface="HP001 5 hàng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629646" y="3376237"/>
            <a:ext cx="41229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 err="1">
                <a:solidFill>
                  <a:srgbClr val="660033"/>
                </a:solidFill>
                <a:latin typeface="HP001 5 hàng" pitchFamily="34" charset="0"/>
              </a:rPr>
              <a:t>Em</a:t>
            </a:r>
            <a:endParaRPr lang="en-US" sz="1050" b="1" dirty="0">
              <a:solidFill>
                <a:srgbClr val="660033"/>
              </a:solidFill>
              <a:latin typeface="HP001 5 hàng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043802" y="3375120"/>
            <a:ext cx="41229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 err="1">
                <a:solidFill>
                  <a:srgbClr val="660033"/>
                </a:solidFill>
                <a:latin typeface="HP001 5 hàng" pitchFamily="34" charset="0"/>
              </a:rPr>
              <a:t>Em</a:t>
            </a:r>
            <a:endParaRPr lang="en-US" sz="1050" b="1" dirty="0">
              <a:solidFill>
                <a:srgbClr val="660033"/>
              </a:solidFill>
              <a:latin typeface="HP001 5 hàng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444112" y="3370580"/>
            <a:ext cx="41229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 err="1">
                <a:solidFill>
                  <a:srgbClr val="660033"/>
                </a:solidFill>
                <a:latin typeface="HP001 5 hàng" pitchFamily="34" charset="0"/>
              </a:rPr>
              <a:t>Em</a:t>
            </a:r>
            <a:endParaRPr lang="en-US" sz="1050" b="1" dirty="0">
              <a:solidFill>
                <a:srgbClr val="660033"/>
              </a:solidFill>
              <a:latin typeface="HP001 5 hàng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858268" y="3369463"/>
            <a:ext cx="41229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 err="1">
                <a:solidFill>
                  <a:srgbClr val="660033"/>
                </a:solidFill>
                <a:latin typeface="HP001 5 hàng" pitchFamily="34" charset="0"/>
              </a:rPr>
              <a:t>Em</a:t>
            </a:r>
            <a:endParaRPr lang="en-US" sz="1050" b="1" dirty="0">
              <a:solidFill>
                <a:srgbClr val="660033"/>
              </a:solidFill>
              <a:latin typeface="HP001 5 hàng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392768" y="3382143"/>
            <a:ext cx="41229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 err="1">
                <a:solidFill>
                  <a:srgbClr val="660033"/>
                </a:solidFill>
                <a:latin typeface="HP001 5 hàng" pitchFamily="34" charset="0"/>
              </a:rPr>
              <a:t>Em</a:t>
            </a:r>
            <a:endParaRPr lang="en-US" sz="1050" b="1" dirty="0">
              <a:solidFill>
                <a:srgbClr val="660033"/>
              </a:solidFill>
              <a:latin typeface="HP001 5 hàng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820936" y="3591031"/>
            <a:ext cx="134684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 err="1">
                <a:solidFill>
                  <a:srgbClr val="660033"/>
                </a:solidFill>
                <a:latin typeface="HP001 5 hàng" pitchFamily="34" charset="0"/>
              </a:rPr>
              <a:t>Em</a:t>
            </a:r>
            <a:r>
              <a:rPr lang="en-US" sz="1050" b="1" dirty="0">
                <a:solidFill>
                  <a:srgbClr val="660033"/>
                </a:solidFill>
                <a:latin typeface="HP001 5 hàng" pitchFamily="34" charset="0"/>
              </a:rPr>
              <a:t> </a:t>
            </a:r>
            <a:r>
              <a:rPr lang="en-US" sz="1050" b="1" dirty="0" err="1">
                <a:solidFill>
                  <a:srgbClr val="660033"/>
                </a:solidFill>
                <a:latin typeface="HP001 5 hàng" pitchFamily="34" charset="0"/>
              </a:rPr>
              <a:t>yêu</a:t>
            </a:r>
            <a:r>
              <a:rPr lang="en-US" sz="1050" b="1" dirty="0">
                <a:solidFill>
                  <a:srgbClr val="660033"/>
                </a:solidFill>
                <a:latin typeface="HP001 5 hàng" pitchFamily="34" charset="0"/>
              </a:rPr>
              <a:t> </a:t>
            </a:r>
            <a:r>
              <a:rPr lang="en-US" sz="1050" b="1" dirty="0" err="1">
                <a:solidFill>
                  <a:srgbClr val="660033"/>
                </a:solidFill>
                <a:latin typeface="HP001 5 hàng" pitchFamily="34" charset="0"/>
              </a:rPr>
              <a:t>mái</a:t>
            </a:r>
            <a:r>
              <a:rPr lang="en-US" sz="1050" b="1" dirty="0">
                <a:solidFill>
                  <a:srgbClr val="660033"/>
                </a:solidFill>
                <a:latin typeface="HP001 5 hàng" pitchFamily="34" charset="0"/>
              </a:rPr>
              <a:t> </a:t>
            </a:r>
            <a:r>
              <a:rPr lang="en-US" sz="1050" b="1" dirty="0" err="1">
                <a:solidFill>
                  <a:srgbClr val="660033"/>
                </a:solidFill>
                <a:latin typeface="HP001 5 hàng" pitchFamily="34" charset="0"/>
              </a:rPr>
              <a:t>trường</a:t>
            </a:r>
            <a:endParaRPr lang="en-US" sz="1050" b="1" dirty="0">
              <a:solidFill>
                <a:srgbClr val="660033"/>
              </a:solidFill>
              <a:latin typeface="HP001 5 hàng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814538" y="3803100"/>
            <a:ext cx="124585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 err="1">
                <a:solidFill>
                  <a:srgbClr val="660033"/>
                </a:solidFill>
                <a:latin typeface="HP001 5 hàng" pitchFamily="34" charset="0"/>
              </a:rPr>
              <a:t>Có</a:t>
            </a:r>
            <a:r>
              <a:rPr lang="en-US" sz="1050" b="1" dirty="0">
                <a:solidFill>
                  <a:srgbClr val="660033"/>
                </a:solidFill>
                <a:latin typeface="HP001 5 hàng" pitchFamily="34" charset="0"/>
              </a:rPr>
              <a:t> </a:t>
            </a:r>
            <a:r>
              <a:rPr lang="en-US" sz="1050" b="1" dirty="0" err="1">
                <a:solidFill>
                  <a:srgbClr val="660033"/>
                </a:solidFill>
                <a:latin typeface="HP001 5 hàng" pitchFamily="34" charset="0"/>
              </a:rPr>
              <a:t>hàng</a:t>
            </a:r>
            <a:r>
              <a:rPr lang="en-US" sz="1050" b="1" dirty="0">
                <a:solidFill>
                  <a:srgbClr val="660033"/>
                </a:solidFill>
                <a:latin typeface="HP001 5 hàng" pitchFamily="34" charset="0"/>
              </a:rPr>
              <a:t> </a:t>
            </a:r>
            <a:r>
              <a:rPr lang="en-US" sz="1050" b="1" dirty="0" err="1">
                <a:solidFill>
                  <a:srgbClr val="660033"/>
                </a:solidFill>
                <a:latin typeface="HP001 5 hàng" pitchFamily="34" charset="0"/>
              </a:rPr>
              <a:t>cây</a:t>
            </a:r>
            <a:r>
              <a:rPr lang="en-US" sz="1050" b="1" dirty="0">
                <a:solidFill>
                  <a:srgbClr val="660033"/>
                </a:solidFill>
                <a:latin typeface="HP001 5 hàng" pitchFamily="34" charset="0"/>
              </a:rPr>
              <a:t> </a:t>
            </a:r>
            <a:r>
              <a:rPr lang="en-US" sz="1050" b="1" dirty="0" err="1">
                <a:solidFill>
                  <a:srgbClr val="660033"/>
                </a:solidFill>
                <a:latin typeface="HP001 5 hàng" pitchFamily="34" charset="0"/>
              </a:rPr>
              <a:t>mát</a:t>
            </a:r>
            <a:r>
              <a:rPr lang="en-US" sz="1050" b="1" dirty="0">
                <a:solidFill>
                  <a:srgbClr val="660033"/>
                </a:solidFill>
                <a:latin typeface="HP001 5 hàng" pitchFamily="34" charset="0"/>
              </a:rPr>
              <a:t>.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549015" y="1272365"/>
            <a:ext cx="28405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>
                <a:solidFill>
                  <a:srgbClr val="660033"/>
                </a:solidFill>
                <a:latin typeface="HP001 5 hàng" pitchFamily="34" charset="0"/>
              </a:rPr>
              <a:t>E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957561" y="1271248"/>
            <a:ext cx="28405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>
                <a:solidFill>
                  <a:srgbClr val="660033"/>
                </a:solidFill>
                <a:latin typeface="HP001 5 hàng" pitchFamily="34" charset="0"/>
              </a:rPr>
              <a:t>E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362589" y="1270131"/>
            <a:ext cx="28405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>
                <a:solidFill>
                  <a:srgbClr val="660033"/>
                </a:solidFill>
                <a:latin typeface="HP001 5 hàng" pitchFamily="34" charset="0"/>
              </a:rPr>
              <a:t>E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771135" y="1274501"/>
            <a:ext cx="28405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>
                <a:solidFill>
                  <a:srgbClr val="660033"/>
                </a:solidFill>
                <a:latin typeface="HP001 5 hàng" pitchFamily="34" charset="0"/>
              </a:rPr>
              <a:t>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183049" y="1271247"/>
            <a:ext cx="28405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>
                <a:solidFill>
                  <a:srgbClr val="660033"/>
                </a:solidFill>
                <a:latin typeface="HP001 5 hàng" pitchFamily="34" charset="0"/>
              </a:rPr>
              <a:t>E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591595" y="1270130"/>
            <a:ext cx="28405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>
                <a:solidFill>
                  <a:srgbClr val="660033"/>
                </a:solidFill>
                <a:latin typeface="HP001 5 hàng" pitchFamily="34" charset="0"/>
              </a:rPr>
              <a:t>E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549015" y="1483772"/>
            <a:ext cx="28405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>
                <a:solidFill>
                  <a:srgbClr val="660033"/>
                </a:solidFill>
                <a:latin typeface="HP001 5 hàng" pitchFamily="34" charset="0"/>
              </a:rPr>
              <a:t>E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957561" y="1482656"/>
            <a:ext cx="28405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>
                <a:solidFill>
                  <a:srgbClr val="660033"/>
                </a:solidFill>
                <a:latin typeface="HP001 5 hàng" pitchFamily="34" charset="0"/>
              </a:rPr>
              <a:t>E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362589" y="1481539"/>
            <a:ext cx="28405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>
                <a:solidFill>
                  <a:srgbClr val="660033"/>
                </a:solidFill>
                <a:latin typeface="HP001 5 hàng" pitchFamily="34" charset="0"/>
              </a:rPr>
              <a:t>E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771135" y="1485908"/>
            <a:ext cx="28405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>
                <a:solidFill>
                  <a:srgbClr val="660033"/>
                </a:solidFill>
                <a:latin typeface="HP001 5 hàng" pitchFamily="34" charset="0"/>
              </a:rPr>
              <a:t>E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183049" y="1482655"/>
            <a:ext cx="28405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>
                <a:solidFill>
                  <a:srgbClr val="660033"/>
                </a:solidFill>
                <a:latin typeface="HP001 5 hàng" pitchFamily="34" charset="0"/>
              </a:rPr>
              <a:t>E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591595" y="1481538"/>
            <a:ext cx="28405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>
                <a:solidFill>
                  <a:srgbClr val="660033"/>
                </a:solidFill>
                <a:latin typeface="HP001 5 hàng" pitchFamily="34" charset="0"/>
              </a:rPr>
              <a:t>E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145733" y="1480490"/>
            <a:ext cx="28405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>
                <a:solidFill>
                  <a:srgbClr val="660033"/>
                </a:solidFill>
                <a:latin typeface="HP001 5 hàng" pitchFamily="34" charset="0"/>
              </a:rPr>
              <a:t>E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543684" y="1697455"/>
            <a:ext cx="28405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>
                <a:solidFill>
                  <a:srgbClr val="660033"/>
                </a:solidFill>
                <a:latin typeface="HP001 5 hàng" pitchFamily="34" charset="0"/>
              </a:rPr>
              <a:t>Ê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952230" y="1696338"/>
            <a:ext cx="28405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>
                <a:solidFill>
                  <a:srgbClr val="660033"/>
                </a:solidFill>
                <a:latin typeface="HP001 5 hàng" pitchFamily="34" charset="0"/>
              </a:rPr>
              <a:t>Ê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357257" y="1695221"/>
            <a:ext cx="28405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>
                <a:solidFill>
                  <a:srgbClr val="660033"/>
                </a:solidFill>
                <a:latin typeface="HP001 5 hàng" pitchFamily="34" charset="0"/>
              </a:rPr>
              <a:t>Ê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765803" y="1699591"/>
            <a:ext cx="28405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>
                <a:solidFill>
                  <a:srgbClr val="660033"/>
                </a:solidFill>
                <a:latin typeface="HP001 5 hàng" pitchFamily="34" charset="0"/>
              </a:rPr>
              <a:t>Ê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7177717" y="1696337"/>
            <a:ext cx="28405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>
                <a:solidFill>
                  <a:srgbClr val="660033"/>
                </a:solidFill>
                <a:latin typeface="HP001 5 hàng" pitchFamily="34" charset="0"/>
              </a:rPr>
              <a:t>Ê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7586263" y="1695221"/>
            <a:ext cx="28405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>
                <a:solidFill>
                  <a:srgbClr val="660033"/>
                </a:solidFill>
                <a:latin typeface="HP001 5 hàng" pitchFamily="34" charset="0"/>
              </a:rPr>
              <a:t>Ê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543684" y="1908863"/>
            <a:ext cx="28405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>
                <a:solidFill>
                  <a:srgbClr val="660033"/>
                </a:solidFill>
                <a:latin typeface="HP001 5 hàng" pitchFamily="34" charset="0"/>
              </a:rPr>
              <a:t>Ê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5952230" y="1907746"/>
            <a:ext cx="28405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>
                <a:solidFill>
                  <a:srgbClr val="660033"/>
                </a:solidFill>
                <a:latin typeface="HP001 5 hàng" pitchFamily="34" charset="0"/>
              </a:rPr>
              <a:t>Ê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6357257" y="1906629"/>
            <a:ext cx="28405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>
                <a:solidFill>
                  <a:srgbClr val="660033"/>
                </a:solidFill>
                <a:latin typeface="HP001 5 hàng" pitchFamily="34" charset="0"/>
              </a:rPr>
              <a:t>Ê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6765803" y="1910999"/>
            <a:ext cx="28405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>
                <a:solidFill>
                  <a:srgbClr val="660033"/>
                </a:solidFill>
                <a:latin typeface="HP001 5 hàng" pitchFamily="34" charset="0"/>
              </a:rPr>
              <a:t>Ê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177717" y="1907745"/>
            <a:ext cx="28405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>
                <a:solidFill>
                  <a:srgbClr val="660033"/>
                </a:solidFill>
                <a:latin typeface="HP001 5 hàng" pitchFamily="34" charset="0"/>
              </a:rPr>
              <a:t>Ê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7586263" y="1906628"/>
            <a:ext cx="28405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>
                <a:solidFill>
                  <a:srgbClr val="660033"/>
                </a:solidFill>
                <a:latin typeface="HP001 5 hàng" pitchFamily="34" charset="0"/>
              </a:rPr>
              <a:t>Ê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5140401" y="1905580"/>
            <a:ext cx="28405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>
                <a:solidFill>
                  <a:srgbClr val="660033"/>
                </a:solidFill>
                <a:latin typeface="HP001 5 hàng" pitchFamily="34" charset="0"/>
              </a:rPr>
              <a:t>Ê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5544209" y="2118091"/>
            <a:ext cx="41229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 err="1">
                <a:solidFill>
                  <a:srgbClr val="660033"/>
                </a:solidFill>
                <a:latin typeface="HP001 5 hàng" pitchFamily="34" charset="0"/>
              </a:rPr>
              <a:t>Em</a:t>
            </a:r>
            <a:endParaRPr lang="en-US" sz="1050" b="1" dirty="0">
              <a:solidFill>
                <a:srgbClr val="660033"/>
              </a:solidFill>
              <a:latin typeface="HP001 5 hàng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958365" y="2116974"/>
            <a:ext cx="41229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 err="1">
                <a:solidFill>
                  <a:srgbClr val="660033"/>
                </a:solidFill>
                <a:latin typeface="HP001 5 hàng" pitchFamily="34" charset="0"/>
              </a:rPr>
              <a:t>Em</a:t>
            </a:r>
            <a:endParaRPr lang="en-US" sz="1050" b="1" dirty="0">
              <a:solidFill>
                <a:srgbClr val="660033"/>
              </a:solidFill>
              <a:latin typeface="HP001 5 hàng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363739" y="2113506"/>
            <a:ext cx="41229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 err="1">
                <a:solidFill>
                  <a:srgbClr val="660033"/>
                </a:solidFill>
                <a:latin typeface="HP001 5 hàng" pitchFamily="34" charset="0"/>
              </a:rPr>
              <a:t>Em</a:t>
            </a:r>
            <a:endParaRPr lang="en-US" sz="1050" b="1" dirty="0">
              <a:solidFill>
                <a:srgbClr val="660033"/>
              </a:solidFill>
              <a:latin typeface="HP001 5 hàng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6777895" y="2112389"/>
            <a:ext cx="41229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 err="1">
                <a:solidFill>
                  <a:srgbClr val="660033"/>
                </a:solidFill>
                <a:latin typeface="HP001 5 hàng" pitchFamily="34" charset="0"/>
              </a:rPr>
              <a:t>Em</a:t>
            </a:r>
            <a:endParaRPr lang="en-US" sz="1050" b="1" dirty="0">
              <a:solidFill>
                <a:srgbClr val="660033"/>
              </a:solidFill>
              <a:latin typeface="HP001 5 hàng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7178204" y="2107849"/>
            <a:ext cx="41229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 err="1">
                <a:solidFill>
                  <a:srgbClr val="660033"/>
                </a:solidFill>
                <a:latin typeface="HP001 5 hàng" pitchFamily="34" charset="0"/>
              </a:rPr>
              <a:t>Em</a:t>
            </a:r>
            <a:endParaRPr lang="en-US" sz="1050" b="1" dirty="0">
              <a:solidFill>
                <a:srgbClr val="660033"/>
              </a:solidFill>
              <a:latin typeface="HP001 5 hàng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7592360" y="2106732"/>
            <a:ext cx="41229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 err="1">
                <a:solidFill>
                  <a:srgbClr val="660033"/>
                </a:solidFill>
                <a:latin typeface="HP001 5 hàng" pitchFamily="34" charset="0"/>
              </a:rPr>
              <a:t>Em</a:t>
            </a:r>
            <a:endParaRPr lang="en-US" sz="1050" b="1" dirty="0">
              <a:solidFill>
                <a:srgbClr val="660033"/>
              </a:solidFill>
              <a:latin typeface="HP001 5 hàng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5547801" y="2332127"/>
            <a:ext cx="41229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 err="1">
                <a:solidFill>
                  <a:srgbClr val="660033"/>
                </a:solidFill>
                <a:latin typeface="HP001 5 hàng" pitchFamily="34" charset="0"/>
              </a:rPr>
              <a:t>Em</a:t>
            </a:r>
            <a:endParaRPr lang="en-US" sz="1050" b="1" dirty="0">
              <a:solidFill>
                <a:srgbClr val="660033"/>
              </a:solidFill>
              <a:latin typeface="HP001 5 hàng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961957" y="2331010"/>
            <a:ext cx="41229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 err="1">
                <a:solidFill>
                  <a:srgbClr val="660033"/>
                </a:solidFill>
                <a:latin typeface="HP001 5 hàng" pitchFamily="34" charset="0"/>
              </a:rPr>
              <a:t>Em</a:t>
            </a:r>
            <a:endParaRPr lang="en-US" sz="1050" b="1" dirty="0">
              <a:solidFill>
                <a:srgbClr val="660033"/>
              </a:solidFill>
              <a:latin typeface="HP001 5 hàng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6367331" y="2334011"/>
            <a:ext cx="41229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 err="1">
                <a:solidFill>
                  <a:srgbClr val="660033"/>
                </a:solidFill>
                <a:latin typeface="HP001 5 hàng" pitchFamily="34" charset="0"/>
              </a:rPr>
              <a:t>Em</a:t>
            </a:r>
            <a:endParaRPr lang="en-US" sz="1050" b="1" dirty="0">
              <a:solidFill>
                <a:srgbClr val="660033"/>
              </a:solidFill>
              <a:latin typeface="HP001 5 hàng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6781487" y="2332895"/>
            <a:ext cx="41229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 err="1">
                <a:solidFill>
                  <a:srgbClr val="660033"/>
                </a:solidFill>
                <a:latin typeface="HP001 5 hàng" pitchFamily="34" charset="0"/>
              </a:rPr>
              <a:t>Em</a:t>
            </a:r>
            <a:endParaRPr lang="en-US" sz="1050" b="1" dirty="0">
              <a:solidFill>
                <a:srgbClr val="660033"/>
              </a:solidFill>
              <a:latin typeface="HP001 5 hàng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7188266" y="2328354"/>
            <a:ext cx="41229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 err="1">
                <a:solidFill>
                  <a:srgbClr val="660033"/>
                </a:solidFill>
                <a:latin typeface="HP001 5 hàng" pitchFamily="34" charset="0"/>
              </a:rPr>
              <a:t>Em</a:t>
            </a:r>
            <a:endParaRPr lang="en-US" sz="1050" b="1" dirty="0">
              <a:solidFill>
                <a:srgbClr val="660033"/>
              </a:solidFill>
              <a:latin typeface="HP001 5 hàng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7589483" y="2327237"/>
            <a:ext cx="41229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 err="1">
                <a:solidFill>
                  <a:srgbClr val="660033"/>
                </a:solidFill>
                <a:latin typeface="HP001 5 hàng" pitchFamily="34" charset="0"/>
              </a:rPr>
              <a:t>Em</a:t>
            </a:r>
            <a:endParaRPr lang="en-US" sz="1050" b="1" dirty="0">
              <a:solidFill>
                <a:srgbClr val="660033"/>
              </a:solidFill>
              <a:latin typeface="HP001 5 hàng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5130452" y="2333448"/>
            <a:ext cx="41229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 err="1">
                <a:solidFill>
                  <a:srgbClr val="660033"/>
                </a:solidFill>
                <a:latin typeface="HP001 5 hàng" pitchFamily="34" charset="0"/>
              </a:rPr>
              <a:t>Em</a:t>
            </a:r>
            <a:endParaRPr lang="en-US" sz="1050" b="1" dirty="0">
              <a:solidFill>
                <a:srgbClr val="660033"/>
              </a:solidFill>
              <a:latin typeface="HP001 5 hàng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5546214" y="2542326"/>
            <a:ext cx="41229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 err="1">
                <a:solidFill>
                  <a:srgbClr val="660033"/>
                </a:solidFill>
                <a:latin typeface="HP001 5 hàng" pitchFamily="34" charset="0"/>
              </a:rPr>
              <a:t>Em</a:t>
            </a:r>
            <a:endParaRPr lang="en-US" sz="1050" b="1" dirty="0">
              <a:solidFill>
                <a:srgbClr val="660033"/>
              </a:solidFill>
              <a:latin typeface="HP001 5 hàng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5960370" y="2541209"/>
            <a:ext cx="41229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 err="1">
                <a:solidFill>
                  <a:srgbClr val="660033"/>
                </a:solidFill>
                <a:latin typeface="HP001 5 hàng" pitchFamily="34" charset="0"/>
              </a:rPr>
              <a:t>Em</a:t>
            </a:r>
            <a:endParaRPr lang="en-US" sz="1050" b="1" dirty="0">
              <a:solidFill>
                <a:srgbClr val="660033"/>
              </a:solidFill>
              <a:latin typeface="HP001 5 hàng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6365744" y="2544211"/>
            <a:ext cx="41229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 err="1">
                <a:solidFill>
                  <a:srgbClr val="660033"/>
                </a:solidFill>
                <a:latin typeface="HP001 5 hàng" pitchFamily="34" charset="0"/>
              </a:rPr>
              <a:t>Em</a:t>
            </a:r>
            <a:endParaRPr lang="en-US" sz="1050" b="1" dirty="0">
              <a:solidFill>
                <a:srgbClr val="660033"/>
              </a:solidFill>
              <a:latin typeface="HP001 5 hàng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6779900" y="2543094"/>
            <a:ext cx="41229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 err="1">
                <a:solidFill>
                  <a:srgbClr val="660033"/>
                </a:solidFill>
                <a:latin typeface="HP001 5 hàng" pitchFamily="34" charset="0"/>
              </a:rPr>
              <a:t>Em</a:t>
            </a:r>
            <a:endParaRPr lang="en-US" sz="1050" b="1" dirty="0">
              <a:solidFill>
                <a:srgbClr val="660033"/>
              </a:solidFill>
              <a:latin typeface="HP001 5 hàng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7180209" y="2538554"/>
            <a:ext cx="41229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 err="1">
                <a:solidFill>
                  <a:srgbClr val="660033"/>
                </a:solidFill>
                <a:latin typeface="HP001 5 hàng" pitchFamily="34" charset="0"/>
              </a:rPr>
              <a:t>Em</a:t>
            </a:r>
            <a:endParaRPr lang="en-US" sz="1050" b="1" dirty="0">
              <a:solidFill>
                <a:srgbClr val="660033"/>
              </a:solidFill>
              <a:latin typeface="HP001 5 hàng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7594365" y="2537437"/>
            <a:ext cx="41229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 err="1">
                <a:solidFill>
                  <a:srgbClr val="660033"/>
                </a:solidFill>
                <a:latin typeface="HP001 5 hàng" pitchFamily="34" charset="0"/>
              </a:rPr>
              <a:t>Em</a:t>
            </a:r>
            <a:endParaRPr lang="en-US" sz="1050" b="1" dirty="0">
              <a:solidFill>
                <a:srgbClr val="660033"/>
              </a:solidFill>
              <a:latin typeface="HP001 5 hàng" pitchFamily="34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5128865" y="2543648"/>
            <a:ext cx="41229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 err="1">
                <a:solidFill>
                  <a:srgbClr val="660033"/>
                </a:solidFill>
                <a:latin typeface="HP001 5 hàng" pitchFamily="34" charset="0"/>
              </a:rPr>
              <a:t>Em</a:t>
            </a:r>
            <a:endParaRPr lang="en-US" sz="1050" b="1" dirty="0">
              <a:solidFill>
                <a:srgbClr val="660033"/>
              </a:solidFill>
              <a:latin typeface="HP001 5 hàng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5547801" y="2754350"/>
            <a:ext cx="41229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 err="1">
                <a:solidFill>
                  <a:srgbClr val="660033"/>
                </a:solidFill>
                <a:latin typeface="HP001 5 hàng" pitchFamily="34" charset="0"/>
              </a:rPr>
              <a:t>Em</a:t>
            </a:r>
            <a:endParaRPr lang="en-US" sz="1050" b="1" dirty="0">
              <a:solidFill>
                <a:srgbClr val="660033"/>
              </a:solidFill>
              <a:latin typeface="HP001 5 hàng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5961957" y="2753234"/>
            <a:ext cx="41229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 err="1">
                <a:solidFill>
                  <a:srgbClr val="660033"/>
                </a:solidFill>
                <a:latin typeface="HP001 5 hàng" pitchFamily="34" charset="0"/>
              </a:rPr>
              <a:t>Em</a:t>
            </a:r>
            <a:endParaRPr lang="en-US" sz="1050" b="1" dirty="0">
              <a:solidFill>
                <a:srgbClr val="660033"/>
              </a:solidFill>
              <a:latin typeface="HP001 5 hàng" pitchFamily="34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6367331" y="2756235"/>
            <a:ext cx="41229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 err="1">
                <a:solidFill>
                  <a:srgbClr val="660033"/>
                </a:solidFill>
                <a:latin typeface="HP001 5 hàng" pitchFamily="34" charset="0"/>
              </a:rPr>
              <a:t>Em</a:t>
            </a:r>
            <a:endParaRPr lang="en-US" sz="1050" b="1" dirty="0">
              <a:solidFill>
                <a:srgbClr val="660033"/>
              </a:solidFill>
              <a:latin typeface="HP001 5 hàng" pitchFamily="34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6781487" y="2755118"/>
            <a:ext cx="41229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 err="1">
                <a:solidFill>
                  <a:srgbClr val="660033"/>
                </a:solidFill>
                <a:latin typeface="HP001 5 hàng" pitchFamily="34" charset="0"/>
              </a:rPr>
              <a:t>Em</a:t>
            </a:r>
            <a:endParaRPr lang="en-US" sz="1050" b="1" dirty="0">
              <a:solidFill>
                <a:srgbClr val="660033"/>
              </a:solidFill>
              <a:latin typeface="HP001 5 hàng" pitchFamily="34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7181796" y="2757047"/>
            <a:ext cx="41229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 err="1">
                <a:solidFill>
                  <a:srgbClr val="660033"/>
                </a:solidFill>
                <a:latin typeface="HP001 5 hàng" pitchFamily="34" charset="0"/>
              </a:rPr>
              <a:t>Em</a:t>
            </a:r>
            <a:endParaRPr lang="en-US" sz="1050" b="1" dirty="0">
              <a:solidFill>
                <a:srgbClr val="660033"/>
              </a:solidFill>
              <a:latin typeface="HP001 5 hàng" pitchFamily="34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7589483" y="2755931"/>
            <a:ext cx="41229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 err="1">
                <a:solidFill>
                  <a:srgbClr val="660033"/>
                </a:solidFill>
                <a:latin typeface="HP001 5 hàng" pitchFamily="34" charset="0"/>
              </a:rPr>
              <a:t>Em</a:t>
            </a:r>
            <a:endParaRPr lang="en-US" sz="1050" b="1" dirty="0">
              <a:solidFill>
                <a:srgbClr val="660033"/>
              </a:solidFill>
              <a:latin typeface="HP001 5 hàng" pitchFamily="34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5130452" y="2755672"/>
            <a:ext cx="41229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 err="1">
                <a:solidFill>
                  <a:srgbClr val="660033"/>
                </a:solidFill>
                <a:latin typeface="HP001 5 hàng" pitchFamily="34" charset="0"/>
              </a:rPr>
              <a:t>Em</a:t>
            </a:r>
            <a:endParaRPr lang="en-US" sz="1050" b="1" dirty="0">
              <a:solidFill>
                <a:srgbClr val="660033"/>
              </a:solidFill>
              <a:latin typeface="HP001 5 hàng" pitchFamily="34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6568712" y="3186798"/>
            <a:ext cx="134684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 err="1">
                <a:solidFill>
                  <a:srgbClr val="660033"/>
                </a:solidFill>
                <a:latin typeface="HP001 5 hàng" pitchFamily="34" charset="0"/>
              </a:rPr>
              <a:t>Em</a:t>
            </a:r>
            <a:r>
              <a:rPr lang="en-US" sz="1050" b="1" dirty="0">
                <a:solidFill>
                  <a:srgbClr val="660033"/>
                </a:solidFill>
                <a:latin typeface="HP001 5 hàng" pitchFamily="34" charset="0"/>
              </a:rPr>
              <a:t> </a:t>
            </a:r>
            <a:r>
              <a:rPr lang="en-US" sz="1050" b="1" dirty="0" err="1">
                <a:solidFill>
                  <a:srgbClr val="660033"/>
                </a:solidFill>
                <a:latin typeface="HP001 5 hàng" pitchFamily="34" charset="0"/>
              </a:rPr>
              <a:t>yêu</a:t>
            </a:r>
            <a:r>
              <a:rPr lang="en-US" sz="1050" b="1" dirty="0">
                <a:solidFill>
                  <a:srgbClr val="660033"/>
                </a:solidFill>
                <a:latin typeface="HP001 5 hàng" pitchFamily="34" charset="0"/>
              </a:rPr>
              <a:t> </a:t>
            </a:r>
            <a:r>
              <a:rPr lang="en-US" sz="1050" b="1" dirty="0" err="1">
                <a:solidFill>
                  <a:srgbClr val="660033"/>
                </a:solidFill>
                <a:latin typeface="HP001 5 hàng" pitchFamily="34" charset="0"/>
              </a:rPr>
              <a:t>mái</a:t>
            </a:r>
            <a:r>
              <a:rPr lang="en-US" sz="1050" b="1" dirty="0">
                <a:solidFill>
                  <a:srgbClr val="660033"/>
                </a:solidFill>
                <a:latin typeface="HP001 5 hàng" pitchFamily="34" charset="0"/>
              </a:rPr>
              <a:t> </a:t>
            </a:r>
            <a:r>
              <a:rPr lang="en-US" sz="1050" b="1" dirty="0" err="1">
                <a:solidFill>
                  <a:srgbClr val="660033"/>
                </a:solidFill>
                <a:latin typeface="HP001 5 hàng" pitchFamily="34" charset="0"/>
              </a:rPr>
              <a:t>trường</a:t>
            </a:r>
            <a:endParaRPr lang="en-US" sz="1050" b="1" dirty="0">
              <a:solidFill>
                <a:srgbClr val="660033"/>
              </a:solidFill>
              <a:latin typeface="HP001 5 hàng" pitchFamily="34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6562315" y="3398867"/>
            <a:ext cx="124585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 err="1">
                <a:solidFill>
                  <a:srgbClr val="660033"/>
                </a:solidFill>
                <a:latin typeface="HP001 5 hàng" pitchFamily="34" charset="0"/>
              </a:rPr>
              <a:t>Có</a:t>
            </a:r>
            <a:r>
              <a:rPr lang="en-US" sz="1050" b="1" dirty="0">
                <a:solidFill>
                  <a:srgbClr val="660033"/>
                </a:solidFill>
                <a:latin typeface="HP001 5 hàng" pitchFamily="34" charset="0"/>
              </a:rPr>
              <a:t> </a:t>
            </a:r>
            <a:r>
              <a:rPr lang="en-US" sz="1050" b="1" dirty="0" err="1">
                <a:solidFill>
                  <a:srgbClr val="660033"/>
                </a:solidFill>
                <a:latin typeface="HP001 5 hàng" pitchFamily="34" charset="0"/>
              </a:rPr>
              <a:t>hàng</a:t>
            </a:r>
            <a:r>
              <a:rPr lang="en-US" sz="1050" b="1" dirty="0">
                <a:solidFill>
                  <a:srgbClr val="660033"/>
                </a:solidFill>
                <a:latin typeface="HP001 5 hàng" pitchFamily="34" charset="0"/>
              </a:rPr>
              <a:t> </a:t>
            </a:r>
            <a:r>
              <a:rPr lang="en-US" sz="1050" b="1" dirty="0" err="1">
                <a:solidFill>
                  <a:srgbClr val="660033"/>
                </a:solidFill>
                <a:latin typeface="HP001 5 hàng" pitchFamily="34" charset="0"/>
              </a:rPr>
              <a:t>cây</a:t>
            </a:r>
            <a:r>
              <a:rPr lang="en-US" sz="1050" b="1" dirty="0">
                <a:solidFill>
                  <a:srgbClr val="660033"/>
                </a:solidFill>
                <a:latin typeface="HP001 5 hàng" pitchFamily="34" charset="0"/>
              </a:rPr>
              <a:t> </a:t>
            </a:r>
            <a:r>
              <a:rPr lang="en-US" sz="1050" b="1" dirty="0" err="1">
                <a:solidFill>
                  <a:srgbClr val="660033"/>
                </a:solidFill>
                <a:latin typeface="HP001 5 hàng" pitchFamily="34" charset="0"/>
              </a:rPr>
              <a:t>mát</a:t>
            </a:r>
            <a:r>
              <a:rPr lang="en-US" sz="1050" b="1" dirty="0">
                <a:solidFill>
                  <a:srgbClr val="660033"/>
                </a:solidFill>
                <a:latin typeface="HP001 5 hàng" pitchFamily="34" charset="0"/>
              </a:rPr>
              <a:t>.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1777544" y="4229197"/>
            <a:ext cx="28405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i="1" dirty="0">
                <a:solidFill>
                  <a:srgbClr val="660033"/>
                </a:solidFill>
                <a:latin typeface="HP001 5 hàng" pitchFamily="34" charset="0"/>
              </a:rPr>
              <a:t>E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2186090" y="4228080"/>
            <a:ext cx="28405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i="1" dirty="0">
                <a:solidFill>
                  <a:srgbClr val="660033"/>
                </a:solidFill>
                <a:latin typeface="HP001 5 hàng" pitchFamily="34" charset="0"/>
              </a:rPr>
              <a:t>E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2591118" y="4226963"/>
            <a:ext cx="28405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i="1" dirty="0">
                <a:solidFill>
                  <a:srgbClr val="660033"/>
                </a:solidFill>
                <a:latin typeface="HP001 5 hàng" pitchFamily="34" charset="0"/>
              </a:rPr>
              <a:t>E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2999664" y="4231333"/>
            <a:ext cx="28405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i="1" dirty="0">
                <a:solidFill>
                  <a:srgbClr val="660033"/>
                </a:solidFill>
                <a:latin typeface="HP001 5 hàng" pitchFamily="34" charset="0"/>
              </a:rPr>
              <a:t>E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3411578" y="4228079"/>
            <a:ext cx="28405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i="1" dirty="0">
                <a:solidFill>
                  <a:srgbClr val="660033"/>
                </a:solidFill>
                <a:latin typeface="HP001 5 hàng" pitchFamily="34" charset="0"/>
              </a:rPr>
              <a:t>E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3820124" y="4226963"/>
            <a:ext cx="28405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i="1" dirty="0">
                <a:solidFill>
                  <a:srgbClr val="660033"/>
                </a:solidFill>
                <a:latin typeface="HP001 5 hàng" pitchFamily="34" charset="0"/>
              </a:rPr>
              <a:t>E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1776372" y="4443719"/>
            <a:ext cx="28405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i="1" dirty="0">
                <a:solidFill>
                  <a:srgbClr val="660033"/>
                </a:solidFill>
                <a:latin typeface="HP001 5 hàng" pitchFamily="34" charset="0"/>
              </a:rPr>
              <a:t>Ê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2184918" y="4442603"/>
            <a:ext cx="28405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i="1" dirty="0">
                <a:solidFill>
                  <a:srgbClr val="660033"/>
                </a:solidFill>
                <a:latin typeface="HP001 5 hàng" pitchFamily="34" charset="0"/>
              </a:rPr>
              <a:t>Ê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2589946" y="4441486"/>
            <a:ext cx="28405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i="1" dirty="0">
                <a:solidFill>
                  <a:srgbClr val="660033"/>
                </a:solidFill>
                <a:latin typeface="HP001 5 hàng" pitchFamily="34" charset="0"/>
              </a:rPr>
              <a:t>Ê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2998492" y="4445855"/>
            <a:ext cx="28405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i="1" dirty="0">
                <a:solidFill>
                  <a:srgbClr val="660033"/>
                </a:solidFill>
                <a:latin typeface="HP001 5 hàng" pitchFamily="34" charset="0"/>
              </a:rPr>
              <a:t>Ê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3410405" y="4442602"/>
            <a:ext cx="28405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i="1" dirty="0">
                <a:solidFill>
                  <a:srgbClr val="660033"/>
                </a:solidFill>
                <a:latin typeface="HP001 5 hàng" pitchFamily="34" charset="0"/>
              </a:rPr>
              <a:t>Ê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3818951" y="4441485"/>
            <a:ext cx="28405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i="1" dirty="0">
                <a:solidFill>
                  <a:srgbClr val="660033"/>
                </a:solidFill>
                <a:latin typeface="HP001 5 hàng" pitchFamily="34" charset="0"/>
              </a:rPr>
              <a:t>Ê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1770416" y="4651025"/>
            <a:ext cx="41229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i="1" dirty="0" err="1">
                <a:solidFill>
                  <a:srgbClr val="660033"/>
                </a:solidFill>
                <a:latin typeface="HP001 5 hàng" pitchFamily="34" charset="0"/>
              </a:rPr>
              <a:t>Em</a:t>
            </a:r>
            <a:endParaRPr lang="en-US" sz="1050" b="1" i="1" dirty="0">
              <a:solidFill>
                <a:srgbClr val="660033"/>
              </a:solidFill>
              <a:latin typeface="HP001 5 hàng" pitchFamily="34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2184572" y="4649908"/>
            <a:ext cx="41229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i="1" dirty="0" err="1">
                <a:solidFill>
                  <a:srgbClr val="660033"/>
                </a:solidFill>
                <a:latin typeface="HP001 5 hàng" pitchFamily="34" charset="0"/>
              </a:rPr>
              <a:t>Em</a:t>
            </a:r>
            <a:endParaRPr lang="en-US" sz="1050" b="1" i="1" dirty="0">
              <a:solidFill>
                <a:srgbClr val="660033"/>
              </a:solidFill>
              <a:latin typeface="HP001 5 hàng" pitchFamily="34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2589946" y="4646440"/>
            <a:ext cx="41229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i="1" dirty="0" err="1">
                <a:solidFill>
                  <a:srgbClr val="660033"/>
                </a:solidFill>
                <a:latin typeface="HP001 5 hàng" pitchFamily="34" charset="0"/>
              </a:rPr>
              <a:t>Em</a:t>
            </a:r>
            <a:endParaRPr lang="en-US" sz="1050" b="1" i="1" dirty="0">
              <a:solidFill>
                <a:srgbClr val="660033"/>
              </a:solidFill>
              <a:latin typeface="HP001 5 hàng" pitchFamily="34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3004102" y="4645323"/>
            <a:ext cx="41229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i="1" dirty="0" err="1">
                <a:solidFill>
                  <a:srgbClr val="660033"/>
                </a:solidFill>
                <a:latin typeface="HP001 5 hàng" pitchFamily="34" charset="0"/>
              </a:rPr>
              <a:t>Em</a:t>
            </a:r>
            <a:endParaRPr lang="en-US" sz="1050" b="1" i="1" dirty="0">
              <a:solidFill>
                <a:srgbClr val="660033"/>
              </a:solidFill>
              <a:latin typeface="HP001 5 hàng" pitchFamily="34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3404411" y="4647252"/>
            <a:ext cx="41229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i="1" dirty="0" err="1">
                <a:solidFill>
                  <a:srgbClr val="660033"/>
                </a:solidFill>
                <a:latin typeface="HP001 5 hàng" pitchFamily="34" charset="0"/>
              </a:rPr>
              <a:t>Em</a:t>
            </a:r>
            <a:endParaRPr lang="en-US" sz="1050" b="1" i="1" dirty="0">
              <a:solidFill>
                <a:srgbClr val="660033"/>
              </a:solidFill>
              <a:latin typeface="HP001 5 hàng" pitchFamily="34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3818567" y="4646135"/>
            <a:ext cx="41229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i="1" dirty="0" err="1">
                <a:solidFill>
                  <a:srgbClr val="660033"/>
                </a:solidFill>
                <a:latin typeface="HP001 5 hàng" pitchFamily="34" charset="0"/>
              </a:rPr>
              <a:t>Em</a:t>
            </a:r>
            <a:endParaRPr lang="en-US" sz="1050" b="1" i="1" dirty="0">
              <a:solidFill>
                <a:srgbClr val="660033"/>
              </a:solidFill>
              <a:latin typeface="HP001 5 hàng" pitchFamily="34" charset="0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2786438" y="4869611"/>
            <a:ext cx="134684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i="1" dirty="0" err="1">
                <a:solidFill>
                  <a:srgbClr val="660033"/>
                </a:solidFill>
                <a:latin typeface="HP001 5 hàng" pitchFamily="34" charset="0"/>
              </a:rPr>
              <a:t>Em</a:t>
            </a:r>
            <a:r>
              <a:rPr lang="en-US" sz="1050" b="1" i="1" dirty="0">
                <a:solidFill>
                  <a:srgbClr val="660033"/>
                </a:solidFill>
                <a:latin typeface="HP001 5 hàng" pitchFamily="34" charset="0"/>
              </a:rPr>
              <a:t> </a:t>
            </a:r>
            <a:r>
              <a:rPr lang="en-US" sz="1050" b="1" i="1" dirty="0" err="1">
                <a:solidFill>
                  <a:srgbClr val="660033"/>
                </a:solidFill>
                <a:latin typeface="HP001 5 hàng" pitchFamily="34" charset="0"/>
              </a:rPr>
              <a:t>yêu</a:t>
            </a:r>
            <a:r>
              <a:rPr lang="en-US" sz="1050" b="1" i="1" dirty="0">
                <a:solidFill>
                  <a:srgbClr val="660033"/>
                </a:solidFill>
                <a:latin typeface="HP001 5 hàng" pitchFamily="34" charset="0"/>
              </a:rPr>
              <a:t> </a:t>
            </a:r>
            <a:r>
              <a:rPr lang="en-US" sz="1050" b="1" i="1" dirty="0" err="1">
                <a:solidFill>
                  <a:srgbClr val="660033"/>
                </a:solidFill>
                <a:latin typeface="HP001 5 hàng" pitchFamily="34" charset="0"/>
              </a:rPr>
              <a:t>mái</a:t>
            </a:r>
            <a:r>
              <a:rPr lang="en-US" sz="1050" b="1" i="1" dirty="0">
                <a:solidFill>
                  <a:srgbClr val="660033"/>
                </a:solidFill>
                <a:latin typeface="HP001 5 hàng" pitchFamily="34" charset="0"/>
              </a:rPr>
              <a:t> </a:t>
            </a:r>
            <a:r>
              <a:rPr lang="en-US" sz="1050" b="1" i="1" dirty="0" err="1">
                <a:solidFill>
                  <a:srgbClr val="660033"/>
                </a:solidFill>
                <a:latin typeface="HP001 5 hàng" pitchFamily="34" charset="0"/>
              </a:rPr>
              <a:t>trường</a:t>
            </a:r>
            <a:endParaRPr lang="en-US" sz="1050" b="1" i="1" dirty="0">
              <a:solidFill>
                <a:srgbClr val="660033"/>
              </a:solidFill>
              <a:latin typeface="HP001 5 hàng" pitchFamily="34" charset="0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2780040" y="5081681"/>
            <a:ext cx="124585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i="1" dirty="0" err="1">
                <a:solidFill>
                  <a:srgbClr val="660033"/>
                </a:solidFill>
                <a:latin typeface="HP001 5 hàng" pitchFamily="34" charset="0"/>
              </a:rPr>
              <a:t>Có</a:t>
            </a:r>
            <a:r>
              <a:rPr lang="en-US" sz="1050" b="1" i="1" dirty="0">
                <a:solidFill>
                  <a:srgbClr val="660033"/>
                </a:solidFill>
                <a:latin typeface="HP001 5 hàng" pitchFamily="34" charset="0"/>
              </a:rPr>
              <a:t> </a:t>
            </a:r>
            <a:r>
              <a:rPr lang="en-US" sz="1050" b="1" i="1" dirty="0" err="1">
                <a:solidFill>
                  <a:srgbClr val="660033"/>
                </a:solidFill>
                <a:latin typeface="HP001 5 hàng" pitchFamily="34" charset="0"/>
              </a:rPr>
              <a:t>hàng</a:t>
            </a:r>
            <a:r>
              <a:rPr lang="en-US" sz="1050" b="1" i="1" dirty="0">
                <a:solidFill>
                  <a:srgbClr val="660033"/>
                </a:solidFill>
                <a:latin typeface="HP001 5 hàng" pitchFamily="34" charset="0"/>
              </a:rPr>
              <a:t> </a:t>
            </a:r>
            <a:r>
              <a:rPr lang="en-US" sz="1050" b="1" i="1" dirty="0" err="1">
                <a:solidFill>
                  <a:srgbClr val="660033"/>
                </a:solidFill>
                <a:latin typeface="HP001 5 hàng" pitchFamily="34" charset="0"/>
              </a:rPr>
              <a:t>cây</a:t>
            </a:r>
            <a:r>
              <a:rPr lang="en-US" sz="1050" b="1" i="1" dirty="0">
                <a:solidFill>
                  <a:srgbClr val="660033"/>
                </a:solidFill>
                <a:latin typeface="HP001 5 hàng" pitchFamily="34" charset="0"/>
              </a:rPr>
              <a:t> </a:t>
            </a:r>
            <a:r>
              <a:rPr lang="en-US" sz="1050" b="1" i="1" dirty="0" err="1">
                <a:solidFill>
                  <a:srgbClr val="660033"/>
                </a:solidFill>
                <a:latin typeface="HP001 5 hàng" pitchFamily="34" charset="0"/>
              </a:rPr>
              <a:t>mát</a:t>
            </a:r>
            <a:r>
              <a:rPr lang="en-US" sz="1050" b="1" i="1" dirty="0">
                <a:solidFill>
                  <a:srgbClr val="660033"/>
                </a:solidFill>
                <a:latin typeface="HP001 5 hàng" pitchFamily="34" charset="0"/>
              </a:rPr>
              <a:t>.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5514960" y="3822643"/>
            <a:ext cx="28405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i="1" dirty="0">
                <a:solidFill>
                  <a:srgbClr val="660033"/>
                </a:solidFill>
                <a:latin typeface="HP001 5 hàng" pitchFamily="34" charset="0"/>
              </a:rPr>
              <a:t>E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5923506" y="3821526"/>
            <a:ext cx="28405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i="1" dirty="0">
                <a:solidFill>
                  <a:srgbClr val="660033"/>
                </a:solidFill>
                <a:latin typeface="HP001 5 hàng" pitchFamily="34" charset="0"/>
              </a:rPr>
              <a:t>E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6328534" y="3820409"/>
            <a:ext cx="28405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i="1" dirty="0">
                <a:solidFill>
                  <a:srgbClr val="660033"/>
                </a:solidFill>
                <a:latin typeface="HP001 5 hàng" pitchFamily="34" charset="0"/>
              </a:rPr>
              <a:t>E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6737080" y="3824779"/>
            <a:ext cx="28405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i="1" dirty="0">
                <a:solidFill>
                  <a:srgbClr val="660033"/>
                </a:solidFill>
                <a:latin typeface="HP001 5 hàng" pitchFamily="34" charset="0"/>
              </a:rPr>
              <a:t>E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7148993" y="3821525"/>
            <a:ext cx="28405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i="1" dirty="0">
                <a:solidFill>
                  <a:srgbClr val="660033"/>
                </a:solidFill>
                <a:latin typeface="HP001 5 hàng" pitchFamily="34" charset="0"/>
              </a:rPr>
              <a:t>E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7557539" y="3820409"/>
            <a:ext cx="28405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i="1" dirty="0">
                <a:solidFill>
                  <a:srgbClr val="660033"/>
                </a:solidFill>
                <a:latin typeface="HP001 5 hàng" pitchFamily="34" charset="0"/>
              </a:rPr>
              <a:t>E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5512809" y="4033985"/>
            <a:ext cx="28405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i="1" dirty="0">
                <a:solidFill>
                  <a:srgbClr val="660033"/>
                </a:solidFill>
                <a:latin typeface="HP001 5 hàng" pitchFamily="34" charset="0"/>
              </a:rPr>
              <a:t>E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5921355" y="4032869"/>
            <a:ext cx="28405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i="1" dirty="0">
                <a:solidFill>
                  <a:srgbClr val="660033"/>
                </a:solidFill>
                <a:latin typeface="HP001 5 hàng" pitchFamily="34" charset="0"/>
              </a:rPr>
              <a:t>E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6326383" y="4031752"/>
            <a:ext cx="28405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i="1" dirty="0">
                <a:solidFill>
                  <a:srgbClr val="660033"/>
                </a:solidFill>
                <a:latin typeface="HP001 5 hàng" pitchFamily="34" charset="0"/>
              </a:rPr>
              <a:t>E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6734929" y="4036121"/>
            <a:ext cx="28405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i="1" dirty="0">
                <a:solidFill>
                  <a:srgbClr val="660033"/>
                </a:solidFill>
                <a:latin typeface="HP001 5 hàng" pitchFamily="34" charset="0"/>
              </a:rPr>
              <a:t>E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7146842" y="4032868"/>
            <a:ext cx="28405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i="1" dirty="0">
                <a:solidFill>
                  <a:srgbClr val="660033"/>
                </a:solidFill>
                <a:latin typeface="HP001 5 hàng" pitchFamily="34" charset="0"/>
              </a:rPr>
              <a:t>E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7555388" y="4031751"/>
            <a:ext cx="28405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i="1" dirty="0">
                <a:solidFill>
                  <a:srgbClr val="660033"/>
                </a:solidFill>
                <a:latin typeface="HP001 5 hàng" pitchFamily="34" charset="0"/>
              </a:rPr>
              <a:t>E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5104574" y="4031750"/>
            <a:ext cx="28405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i="1" dirty="0">
                <a:solidFill>
                  <a:srgbClr val="660033"/>
                </a:solidFill>
                <a:latin typeface="HP001 5 hàng" pitchFamily="34" charset="0"/>
              </a:rPr>
              <a:t>E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5517806" y="4246506"/>
            <a:ext cx="28405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i="1" dirty="0">
                <a:solidFill>
                  <a:srgbClr val="660033"/>
                </a:solidFill>
                <a:latin typeface="HP001 5 hàng" pitchFamily="34" charset="0"/>
              </a:rPr>
              <a:t>Ê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5926352" y="4245389"/>
            <a:ext cx="28405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i="1" dirty="0">
                <a:solidFill>
                  <a:srgbClr val="660033"/>
                </a:solidFill>
                <a:latin typeface="HP001 5 hàng" pitchFamily="34" charset="0"/>
              </a:rPr>
              <a:t>Ê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6331379" y="4244273"/>
            <a:ext cx="28405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i="1" dirty="0">
                <a:solidFill>
                  <a:srgbClr val="660033"/>
                </a:solidFill>
                <a:latin typeface="HP001 5 hàng" pitchFamily="34" charset="0"/>
              </a:rPr>
              <a:t>Ê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6739925" y="4248642"/>
            <a:ext cx="28405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i="1" dirty="0">
                <a:solidFill>
                  <a:srgbClr val="660033"/>
                </a:solidFill>
                <a:latin typeface="HP001 5 hàng" pitchFamily="34" charset="0"/>
              </a:rPr>
              <a:t>Ê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7151839" y="4245389"/>
            <a:ext cx="28405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i="1" dirty="0">
                <a:solidFill>
                  <a:srgbClr val="660033"/>
                </a:solidFill>
                <a:latin typeface="HP001 5 hàng" pitchFamily="34" charset="0"/>
              </a:rPr>
              <a:t>Ê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7560385" y="4244272"/>
            <a:ext cx="28405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i="1" dirty="0">
                <a:solidFill>
                  <a:srgbClr val="660033"/>
                </a:solidFill>
                <a:latin typeface="HP001 5 hàng" pitchFamily="34" charset="0"/>
              </a:rPr>
              <a:t>Ê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5515655" y="4457849"/>
            <a:ext cx="28405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i="1" dirty="0">
                <a:solidFill>
                  <a:srgbClr val="660033"/>
                </a:solidFill>
                <a:latin typeface="HP001 5 hàng" pitchFamily="34" charset="0"/>
              </a:rPr>
              <a:t>Ê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5924201" y="4456732"/>
            <a:ext cx="28405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i="1" dirty="0">
                <a:solidFill>
                  <a:srgbClr val="660033"/>
                </a:solidFill>
                <a:latin typeface="HP001 5 hàng" pitchFamily="34" charset="0"/>
              </a:rPr>
              <a:t>Ê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6329228" y="4455615"/>
            <a:ext cx="28405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i="1" dirty="0">
                <a:solidFill>
                  <a:srgbClr val="660033"/>
                </a:solidFill>
                <a:latin typeface="HP001 5 hàng" pitchFamily="34" charset="0"/>
              </a:rPr>
              <a:t>Ê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6737774" y="4459985"/>
            <a:ext cx="28405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i="1" dirty="0">
                <a:solidFill>
                  <a:srgbClr val="660033"/>
                </a:solidFill>
                <a:latin typeface="HP001 5 hàng" pitchFamily="34" charset="0"/>
              </a:rPr>
              <a:t>Ê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7149688" y="4456731"/>
            <a:ext cx="28405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i="1" dirty="0">
                <a:solidFill>
                  <a:srgbClr val="660033"/>
                </a:solidFill>
                <a:latin typeface="HP001 5 hàng" pitchFamily="34" charset="0"/>
              </a:rPr>
              <a:t>Ê</a:t>
            </a:r>
          </a:p>
        </p:txBody>
      </p:sp>
      <p:sp>
        <p:nvSpPr>
          <p:cNvPr id="137" name="TextBox 136"/>
          <p:cNvSpPr txBox="1"/>
          <p:nvPr/>
        </p:nvSpPr>
        <p:spPr>
          <a:xfrm>
            <a:off x="7558234" y="4455614"/>
            <a:ext cx="28405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i="1" dirty="0">
                <a:solidFill>
                  <a:srgbClr val="660033"/>
                </a:solidFill>
                <a:latin typeface="HP001 5 hàng" pitchFamily="34" charset="0"/>
              </a:rPr>
              <a:t>Ê</a:t>
            </a:r>
          </a:p>
        </p:txBody>
      </p:sp>
      <p:sp>
        <p:nvSpPr>
          <p:cNvPr id="138" name="TextBox 137"/>
          <p:cNvSpPr txBox="1"/>
          <p:nvPr/>
        </p:nvSpPr>
        <p:spPr>
          <a:xfrm>
            <a:off x="5106916" y="4460092"/>
            <a:ext cx="28405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i="1" dirty="0">
                <a:solidFill>
                  <a:srgbClr val="660033"/>
                </a:solidFill>
                <a:latin typeface="HP001 5 hàng" pitchFamily="34" charset="0"/>
              </a:rPr>
              <a:t>Ê</a:t>
            </a:r>
          </a:p>
        </p:txBody>
      </p:sp>
      <p:sp>
        <p:nvSpPr>
          <p:cNvPr id="139" name="TextBox 138"/>
          <p:cNvSpPr txBox="1"/>
          <p:nvPr/>
        </p:nvSpPr>
        <p:spPr>
          <a:xfrm>
            <a:off x="5513965" y="4674523"/>
            <a:ext cx="41229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i="1" dirty="0" err="1">
                <a:solidFill>
                  <a:srgbClr val="660033"/>
                </a:solidFill>
                <a:latin typeface="HP001 5 hàng" pitchFamily="34" charset="0"/>
              </a:rPr>
              <a:t>Em</a:t>
            </a:r>
            <a:endParaRPr lang="en-US" sz="1050" b="1" i="1" dirty="0">
              <a:solidFill>
                <a:srgbClr val="660033"/>
              </a:solidFill>
              <a:latin typeface="HP001 5 hàng" pitchFamily="34" charset="0"/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5928121" y="4673406"/>
            <a:ext cx="41229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i="1" dirty="0" err="1">
                <a:solidFill>
                  <a:srgbClr val="660033"/>
                </a:solidFill>
                <a:latin typeface="HP001 5 hàng" pitchFamily="34" charset="0"/>
              </a:rPr>
              <a:t>Em</a:t>
            </a:r>
            <a:endParaRPr lang="en-US" sz="1050" b="1" i="1" dirty="0">
              <a:solidFill>
                <a:srgbClr val="660033"/>
              </a:solidFill>
              <a:latin typeface="HP001 5 hàng" pitchFamily="34" charset="0"/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6333494" y="4669938"/>
            <a:ext cx="41229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i="1" dirty="0" err="1">
                <a:solidFill>
                  <a:srgbClr val="660033"/>
                </a:solidFill>
                <a:latin typeface="HP001 5 hàng" pitchFamily="34" charset="0"/>
              </a:rPr>
              <a:t>Em</a:t>
            </a:r>
            <a:endParaRPr lang="en-US" sz="1050" b="1" i="1" dirty="0">
              <a:solidFill>
                <a:srgbClr val="660033"/>
              </a:solidFill>
              <a:latin typeface="HP001 5 hàng" pitchFamily="34" charset="0"/>
            </a:endParaRPr>
          </a:p>
        </p:txBody>
      </p:sp>
      <p:sp>
        <p:nvSpPr>
          <p:cNvPr id="142" name="TextBox 141"/>
          <p:cNvSpPr txBox="1"/>
          <p:nvPr/>
        </p:nvSpPr>
        <p:spPr>
          <a:xfrm>
            <a:off x="6747650" y="4668821"/>
            <a:ext cx="41229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i="1" dirty="0" err="1">
                <a:solidFill>
                  <a:srgbClr val="660033"/>
                </a:solidFill>
                <a:latin typeface="HP001 5 hàng" pitchFamily="34" charset="0"/>
              </a:rPr>
              <a:t>Em</a:t>
            </a:r>
            <a:endParaRPr lang="en-US" sz="1050" b="1" i="1" dirty="0">
              <a:solidFill>
                <a:srgbClr val="660033"/>
              </a:solidFill>
              <a:latin typeface="HP001 5 hàng" pitchFamily="34" charset="0"/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7147960" y="4670750"/>
            <a:ext cx="41229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i="1" dirty="0" err="1">
                <a:solidFill>
                  <a:srgbClr val="660033"/>
                </a:solidFill>
                <a:latin typeface="HP001 5 hàng" pitchFamily="34" charset="0"/>
              </a:rPr>
              <a:t>Em</a:t>
            </a:r>
            <a:endParaRPr lang="en-US" sz="1050" b="1" i="1" dirty="0">
              <a:solidFill>
                <a:srgbClr val="660033"/>
              </a:solidFill>
              <a:latin typeface="HP001 5 hàng" pitchFamily="34" charset="0"/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7562116" y="4669634"/>
            <a:ext cx="41229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i="1" dirty="0" err="1">
                <a:solidFill>
                  <a:srgbClr val="660033"/>
                </a:solidFill>
                <a:latin typeface="HP001 5 hàng" pitchFamily="34" charset="0"/>
              </a:rPr>
              <a:t>Em</a:t>
            </a:r>
            <a:endParaRPr lang="en-US" sz="1050" b="1" i="1" dirty="0">
              <a:solidFill>
                <a:srgbClr val="660033"/>
              </a:solidFill>
              <a:latin typeface="HP001 5 hàng" pitchFamily="34" charset="0"/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6542925" y="4886640"/>
            <a:ext cx="134684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i="1" dirty="0" err="1">
                <a:solidFill>
                  <a:srgbClr val="660033"/>
                </a:solidFill>
                <a:latin typeface="HP001 5 hàng" pitchFamily="34" charset="0"/>
              </a:rPr>
              <a:t>Em</a:t>
            </a:r>
            <a:r>
              <a:rPr lang="en-US" sz="1050" b="1" i="1" dirty="0">
                <a:solidFill>
                  <a:srgbClr val="660033"/>
                </a:solidFill>
                <a:latin typeface="HP001 5 hàng" pitchFamily="34" charset="0"/>
              </a:rPr>
              <a:t> </a:t>
            </a:r>
            <a:r>
              <a:rPr lang="en-US" sz="1050" b="1" i="1" dirty="0" err="1">
                <a:solidFill>
                  <a:srgbClr val="660033"/>
                </a:solidFill>
                <a:latin typeface="HP001 5 hàng" pitchFamily="34" charset="0"/>
              </a:rPr>
              <a:t>yêu</a:t>
            </a:r>
            <a:r>
              <a:rPr lang="en-US" sz="1050" b="1" i="1" dirty="0">
                <a:solidFill>
                  <a:srgbClr val="660033"/>
                </a:solidFill>
                <a:latin typeface="HP001 5 hàng" pitchFamily="34" charset="0"/>
              </a:rPr>
              <a:t> </a:t>
            </a:r>
            <a:r>
              <a:rPr lang="en-US" sz="1050" b="1" i="1" dirty="0" err="1">
                <a:solidFill>
                  <a:srgbClr val="660033"/>
                </a:solidFill>
                <a:latin typeface="HP001 5 hàng" pitchFamily="34" charset="0"/>
              </a:rPr>
              <a:t>mái</a:t>
            </a:r>
            <a:r>
              <a:rPr lang="en-US" sz="1050" b="1" i="1" dirty="0">
                <a:solidFill>
                  <a:srgbClr val="660033"/>
                </a:solidFill>
                <a:latin typeface="HP001 5 hàng" pitchFamily="34" charset="0"/>
              </a:rPr>
              <a:t> </a:t>
            </a:r>
            <a:r>
              <a:rPr lang="en-US" sz="1050" b="1" i="1" dirty="0" err="1">
                <a:solidFill>
                  <a:srgbClr val="660033"/>
                </a:solidFill>
                <a:latin typeface="HP001 5 hàng" pitchFamily="34" charset="0"/>
              </a:rPr>
              <a:t>trường</a:t>
            </a:r>
            <a:endParaRPr lang="en-US" sz="1050" b="1" i="1" dirty="0">
              <a:solidFill>
                <a:srgbClr val="660033"/>
              </a:solidFill>
              <a:latin typeface="HP001 5 hàng" pitchFamily="34" charset="0"/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6536527" y="5098709"/>
            <a:ext cx="124585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i="1" dirty="0" err="1">
                <a:solidFill>
                  <a:srgbClr val="660033"/>
                </a:solidFill>
                <a:latin typeface="HP001 5 hàng" pitchFamily="34" charset="0"/>
              </a:rPr>
              <a:t>Có</a:t>
            </a:r>
            <a:r>
              <a:rPr lang="en-US" sz="1050" b="1" i="1" dirty="0">
                <a:solidFill>
                  <a:srgbClr val="660033"/>
                </a:solidFill>
                <a:latin typeface="HP001 5 hàng" pitchFamily="34" charset="0"/>
              </a:rPr>
              <a:t> </a:t>
            </a:r>
            <a:r>
              <a:rPr lang="en-US" sz="1050" b="1" i="1" dirty="0" err="1">
                <a:solidFill>
                  <a:srgbClr val="660033"/>
                </a:solidFill>
                <a:latin typeface="HP001 5 hàng" pitchFamily="34" charset="0"/>
              </a:rPr>
              <a:t>hàng</a:t>
            </a:r>
            <a:r>
              <a:rPr lang="en-US" sz="1050" b="1" i="1" dirty="0">
                <a:solidFill>
                  <a:srgbClr val="660033"/>
                </a:solidFill>
                <a:latin typeface="HP001 5 hàng" pitchFamily="34" charset="0"/>
              </a:rPr>
              <a:t> </a:t>
            </a:r>
            <a:r>
              <a:rPr lang="en-US" sz="1050" b="1" i="1" dirty="0" err="1">
                <a:solidFill>
                  <a:srgbClr val="660033"/>
                </a:solidFill>
                <a:latin typeface="HP001 5 hàng" pitchFamily="34" charset="0"/>
              </a:rPr>
              <a:t>cây</a:t>
            </a:r>
            <a:r>
              <a:rPr lang="en-US" sz="1050" b="1" i="1" dirty="0">
                <a:solidFill>
                  <a:srgbClr val="660033"/>
                </a:solidFill>
                <a:latin typeface="HP001 5 hàng" pitchFamily="34" charset="0"/>
              </a:rPr>
              <a:t> </a:t>
            </a:r>
            <a:r>
              <a:rPr lang="en-US" sz="1050" b="1" i="1" dirty="0" err="1">
                <a:solidFill>
                  <a:srgbClr val="660033"/>
                </a:solidFill>
                <a:latin typeface="HP001 5 hàng" pitchFamily="34" charset="0"/>
              </a:rPr>
              <a:t>mát</a:t>
            </a:r>
            <a:r>
              <a:rPr lang="en-US" sz="1050" b="1" i="1" dirty="0">
                <a:solidFill>
                  <a:srgbClr val="660033"/>
                </a:solidFill>
                <a:latin typeface="HP001 5 hàng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698518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940</TotalTime>
  <Words>505</Words>
  <Application>Microsoft Office PowerPoint</Application>
  <PresentationFormat>On-screen Show (4:3)</PresentationFormat>
  <Paragraphs>175</Paragraphs>
  <Slides>10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Arial-Rounded</vt:lpstr>
      <vt:lpstr>Calibri</vt:lpstr>
      <vt:lpstr>Calibri Light</vt:lpstr>
      <vt:lpstr>HP001 4 hàng</vt:lpstr>
      <vt:lpstr>HP001 5 hàng</vt:lpstr>
      <vt:lpstr>Times New Roman</vt:lpstr>
      <vt:lpstr>思源黑体 CN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170</cp:revision>
  <dcterms:created xsi:type="dcterms:W3CDTF">2021-05-29T04:52:35Z</dcterms:created>
  <dcterms:modified xsi:type="dcterms:W3CDTF">2025-10-20T02:31:39Z</dcterms:modified>
</cp:coreProperties>
</file>