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26"/>
  </p:notesMasterIdLst>
  <p:sldIdLst>
    <p:sldId id="340" r:id="rId2"/>
    <p:sldId id="350" r:id="rId3"/>
    <p:sldId id="335" r:id="rId4"/>
    <p:sldId id="336" r:id="rId5"/>
    <p:sldId id="328" r:id="rId6"/>
    <p:sldId id="337" r:id="rId7"/>
    <p:sldId id="338" r:id="rId8"/>
    <p:sldId id="339" r:id="rId9"/>
    <p:sldId id="341" r:id="rId10"/>
    <p:sldId id="342" r:id="rId11"/>
    <p:sldId id="282" r:id="rId12"/>
    <p:sldId id="327" r:id="rId13"/>
    <p:sldId id="329" r:id="rId14"/>
    <p:sldId id="330" r:id="rId15"/>
    <p:sldId id="343" r:id="rId16"/>
    <p:sldId id="344" r:id="rId17"/>
    <p:sldId id="345" r:id="rId18"/>
    <p:sldId id="346" r:id="rId19"/>
    <p:sldId id="349" r:id="rId20"/>
    <p:sldId id="347" r:id="rId21"/>
    <p:sldId id="268" r:id="rId22"/>
    <p:sldId id="321" r:id="rId23"/>
    <p:sldId id="348" r:id="rId24"/>
    <p:sldId id="286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9999"/>
    <a:srgbClr val="FFCCCC"/>
    <a:srgbClr val="FAD6A0"/>
    <a:srgbClr val="D9FAD2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63" autoAdjust="0"/>
    <p:restoredTop sz="94660"/>
  </p:normalViewPr>
  <p:slideViewPr>
    <p:cSldViewPr snapToGrid="0">
      <p:cViewPr varScale="1">
        <p:scale>
          <a:sx n="91" d="100"/>
          <a:sy n="91" d="100"/>
        </p:scale>
        <p:origin x="131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E4A473-2BDC-4691-9B18-DA7ACC441C8A}" type="datetimeFigureOut">
              <a:rPr lang="en-US" smtClean="0"/>
              <a:pPr/>
              <a:t>20/10/2025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A38487-C24C-4966-9DA1-EB22F36449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588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8433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8435" name="文本占位符 1843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pPr lvl="0" algn="r"/>
              <a:t>2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7546422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295CC-E057-4A62-B462-0FC7E02321B1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52043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4261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4261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4261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4261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4261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4261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5688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426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pPr/>
              <a:t>20/10/2025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314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pPr/>
              <a:t>20/10/2025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375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pPr/>
              <a:t>20/10/2025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9371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2923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026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userDrawn="1">
  <p:cSld name="1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311910" y="258924"/>
            <a:ext cx="8539315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294376" y="1774826"/>
            <a:ext cx="8582414" cy="4803328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377049" y="341095"/>
            <a:ext cx="1931059" cy="1931059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3072548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pPr/>
              <a:t>20/10/2025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003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pPr/>
              <a:t>20/10/2025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77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pPr/>
              <a:t>20/10/2025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363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pPr/>
              <a:t>20/10/2025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93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pPr/>
              <a:t>20/10/2025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630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20/10/2025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5" name="Freeform 9">
            <a:extLst>
              <a:ext uri="{FF2B5EF4-FFF2-40B4-BE49-F238E27FC236}">
                <a16:creationId xmlns:a16="http://schemas.microsoft.com/office/drawing/2014/main" id="{51FF709A-F2F2-4829-99E5-22A53FD97D1F}"/>
              </a:ext>
            </a:extLst>
          </p:cNvPr>
          <p:cNvSpPr>
            <a:spLocks/>
          </p:cNvSpPr>
          <p:nvPr userDrawn="1"/>
        </p:nvSpPr>
        <p:spPr bwMode="auto">
          <a:xfrm rot="10800000">
            <a:off x="368302" y="319894"/>
            <a:ext cx="84201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45143" tIns="72571" rIns="145143" bIns="72571" numCol="1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lang="en-US" sz="22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21243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pPr/>
              <a:t>20/10/2025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332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pPr/>
              <a:t>20/10/2025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692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C6F32-809B-4A83-821D-D07C0E8E5FD3}" type="datetimeFigureOut">
              <a:rPr lang="en-US" smtClean="0"/>
              <a:pPr/>
              <a:t>20/10/2025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47BC8-A6CA-494E-BB60-552F2E0104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260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12.png"/><Relationship Id="rId4" Type="http://schemas.microsoft.com/office/2007/relationships/hdphoto" Target="../media/hdphoto3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microsoft.com/office/2007/relationships/hdphoto" Target="../media/hdphoto3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microsoft.com/office/2007/relationships/hdphoto" Target="../media/hdphoto3.wdp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5" Type="http://schemas.microsoft.com/office/2007/relationships/hdphoto" Target="../media/hdphoto4.wdp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68AC771-11AC-400E-96E2-B494D9CA0570}"/>
              </a:ext>
            </a:extLst>
          </p:cNvPr>
          <p:cNvGrpSpPr/>
          <p:nvPr/>
        </p:nvGrpSpPr>
        <p:grpSpPr>
          <a:xfrm>
            <a:off x="1525690" y="1854426"/>
            <a:ext cx="5874569" cy="4424362"/>
            <a:chOff x="1417547" y="1264224"/>
            <a:chExt cx="4405927" cy="331827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F86228A-6437-445F-B487-0BD01EAFDA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2E96B82-CFE8-4E3D-9861-F35AD32A3F47}"/>
                </a:ext>
              </a:extLst>
            </p:cNvPr>
            <p:cNvSpPr txBox="1"/>
            <p:nvPr/>
          </p:nvSpPr>
          <p:spPr>
            <a:xfrm>
              <a:off x="3064386" y="2987782"/>
              <a:ext cx="2009748" cy="9531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5867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5867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7C20E4F-5598-4543-99AA-79D922EC798E}"/>
                </a:ext>
              </a:extLst>
            </p:cNvPr>
            <p:cNvSpPr txBox="1"/>
            <p:nvPr/>
          </p:nvSpPr>
          <p:spPr>
            <a:xfrm>
              <a:off x="2447589" y="2552809"/>
              <a:ext cx="3041009" cy="6370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3734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1 – 2</a:t>
              </a:r>
              <a:endParaRPr lang="en-US" sz="3734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6" name="Picture 4">
            <a:extLst>
              <a:ext uri="{FF2B5EF4-FFF2-40B4-BE49-F238E27FC236}">
                <a16:creationId xmlns:a16="http://schemas.microsoft.com/office/drawing/2014/main" id="{92AC510F-4E04-400B-8C1C-074ABFBB20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059" y="4358134"/>
            <a:ext cx="2084124" cy="2084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D1BA16C-7EA5-48F4-8346-56A3175E0110}"/>
              </a:ext>
            </a:extLst>
          </p:cNvPr>
          <p:cNvSpPr txBox="1"/>
          <p:nvPr/>
        </p:nvSpPr>
        <p:spPr>
          <a:xfrm>
            <a:off x="857683" y="579212"/>
            <a:ext cx="13360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UTM Cookies" panose="02040603050506020204" pitchFamily="18" charset="0"/>
              </a:rPr>
              <a:t>BÀI 13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5E32ADA-523D-4ACC-BA1B-20E677F68055}"/>
              </a:ext>
            </a:extLst>
          </p:cNvPr>
          <p:cNvSpPr txBox="1"/>
          <p:nvPr/>
        </p:nvSpPr>
        <p:spPr>
          <a:xfrm>
            <a:off x="2314575" y="630632"/>
            <a:ext cx="64436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r0c0i Linotte" pitchFamily="2" charset="0"/>
                <a:ea typeface="Arial-Rounded" pitchFamily="34" charset="0"/>
                <a:cs typeface="Arial-Rounded" pitchFamily="34" charset="0"/>
              </a:rPr>
              <a:t>YÊU LẮM TRƯỜNG ƠI!</a:t>
            </a:r>
          </a:p>
        </p:txBody>
      </p:sp>
    </p:spTree>
    <p:extLst>
      <p:ext uri="{BB962C8B-B14F-4D97-AF65-F5344CB8AC3E}">
        <p14:creationId xmlns:p14="http://schemas.microsoft.com/office/powerpoint/2010/main" val="3348486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1245264" y="696746"/>
            <a:ext cx="6653471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 LẮM TRƯỜNG ƠI!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11330" y="1443015"/>
            <a:ext cx="2787021" cy="3761030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mái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trường</a:t>
            </a:r>
            <a:endParaRPr lang="en-US" sz="20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hàng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mát</a:t>
            </a:r>
            <a:endParaRPr lang="en-US" sz="20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Xôn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xao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khúc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nhạc</a:t>
            </a:r>
            <a:endParaRPr lang="en-US" sz="20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chim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xanh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Mỗi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giờ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ra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chơi</a:t>
            </a:r>
            <a:endParaRPr lang="en-US" sz="20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Sân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trường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nhộn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nhịp</a:t>
            </a:r>
            <a:endParaRPr lang="en-US" sz="20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Hồng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hào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gương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mặt</a:t>
            </a:r>
            <a:endParaRPr lang="en-US" sz="20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cũng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xinh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731411" y="1459814"/>
            <a:ext cx="2881094" cy="3761030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lớp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endParaRPr lang="en-US" sz="20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khung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cửa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sổ</a:t>
            </a:r>
            <a:endParaRPr lang="en-US" sz="20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bàn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tay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lá</a:t>
            </a:r>
            <a:endParaRPr lang="en-US" sz="20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Quạt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gió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mát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ngọt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ngào</a:t>
            </a:r>
            <a:endParaRPr lang="en-US" sz="20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Thấm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từng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trang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sách</a:t>
            </a:r>
            <a:endParaRPr lang="en-US" sz="20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Ngày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lớp</a:t>
            </a:r>
            <a:endParaRPr lang="en-US" sz="20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nhớ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nhớ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ghê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310862" y="1425959"/>
            <a:ext cx="2787020" cy="1914370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đêm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mơ</a:t>
            </a:r>
            <a:endParaRPr lang="en-US" sz="20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Bỗng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cười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khúc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khích</a:t>
            </a:r>
            <a:endParaRPr lang="en-US" sz="20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Ngỡ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ang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lớp</a:t>
            </a:r>
            <a:endParaRPr lang="en-US" sz="20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Cùng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đùa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vui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Oval 7"/>
          <p:cNvSpPr/>
          <p:nvPr/>
        </p:nvSpPr>
        <p:spPr>
          <a:xfrm>
            <a:off x="218996" y="1551583"/>
            <a:ext cx="433137" cy="4697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8" name="Oval 27"/>
          <p:cNvSpPr/>
          <p:nvPr/>
        </p:nvSpPr>
        <p:spPr>
          <a:xfrm>
            <a:off x="333998" y="3406331"/>
            <a:ext cx="358764" cy="41269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9" name="Oval 28"/>
          <p:cNvSpPr/>
          <p:nvPr/>
        </p:nvSpPr>
        <p:spPr>
          <a:xfrm>
            <a:off x="3277304" y="1595477"/>
            <a:ext cx="454107" cy="42583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0" name="Oval 29"/>
          <p:cNvSpPr/>
          <p:nvPr/>
        </p:nvSpPr>
        <p:spPr>
          <a:xfrm>
            <a:off x="3278009" y="3408160"/>
            <a:ext cx="454106" cy="42583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1" name="Oval 30"/>
          <p:cNvSpPr/>
          <p:nvPr/>
        </p:nvSpPr>
        <p:spPr>
          <a:xfrm>
            <a:off x="5919211" y="1610913"/>
            <a:ext cx="385011" cy="34741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0099141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369" y="721895"/>
            <a:ext cx="8887145" cy="5486401"/>
          </a:xfrm>
          <a:prstGeom prst="rect">
            <a:avLst/>
          </a:prstGeom>
        </p:spPr>
      </p:pic>
      <p:sp>
        <p:nvSpPr>
          <p:cNvPr id="7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1744569" y="2135733"/>
            <a:ext cx="6418608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170">
              <a:defRPr/>
            </a:pPr>
            <a:r>
              <a:rPr lang="en-US" altLang="zh-CN" sz="5400" b="1" spc="800" dirty="0" err="1">
                <a:solidFill>
                  <a:schemeClr val="bg1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altLang="zh-CN" sz="5400" b="1" spc="800" dirty="0">
                <a:solidFill>
                  <a:schemeClr val="bg1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5400" b="1" spc="800" dirty="0" err="1">
                <a:solidFill>
                  <a:schemeClr val="bg1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hiểu</a:t>
            </a:r>
            <a:r>
              <a:rPr lang="en-US" altLang="zh-CN" sz="5400" b="1" spc="800" dirty="0">
                <a:solidFill>
                  <a:schemeClr val="bg1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5400" b="1" spc="800" dirty="0" err="1">
                <a:solidFill>
                  <a:schemeClr val="bg1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endParaRPr lang="zh-CN" altLang="en-US" sz="5400" b="1" spc="800" dirty="0">
              <a:solidFill>
                <a:schemeClr val="bg1"/>
              </a:solidFill>
              <a:latin typeface="iCiel Nabila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3402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01053" y="608385"/>
            <a:ext cx="8087627" cy="92829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khổ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thơ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tương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ứng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bức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dưới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đây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8" name="Picture 2" descr="20210409090849_wm_shs-tieng-viet-2-tap-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66" t="10031" r="37729" b="61280"/>
          <a:stretch/>
        </p:blipFill>
        <p:spPr bwMode="auto">
          <a:xfrm>
            <a:off x="322204" y="1970122"/>
            <a:ext cx="5054658" cy="4337785"/>
          </a:xfrm>
          <a:prstGeom prst="roundRect">
            <a:avLst>
              <a:gd name="adj" fmla="val 21713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20210409090849_wm_shs-tieng-viet-2-tap-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710" t="10370" r="10265" b="73714"/>
          <a:stretch/>
        </p:blipFill>
        <p:spPr bwMode="auto">
          <a:xfrm>
            <a:off x="5834355" y="1979508"/>
            <a:ext cx="2987441" cy="2454289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20210409090849_wm_shs-tieng-viet-2-tap-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832" t="25425" r="13737" b="60310"/>
          <a:stretch/>
        </p:blipFill>
        <p:spPr bwMode="auto">
          <a:xfrm>
            <a:off x="5834355" y="4143959"/>
            <a:ext cx="2987441" cy="233875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56072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20210409090849_wm_shs-tieng-viet-2-tap-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66" t="10031" r="37729" b="61280"/>
          <a:stretch/>
        </p:blipFill>
        <p:spPr bwMode="auto">
          <a:xfrm>
            <a:off x="181222" y="1562831"/>
            <a:ext cx="4671515" cy="4452958"/>
          </a:xfrm>
          <a:prstGeom prst="roundRect">
            <a:avLst>
              <a:gd name="adj" fmla="val 21713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4852737" y="2265816"/>
            <a:ext cx="563187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nhộn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gương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CCAB96B-6FE5-4EDE-ABE3-7E5F314AEE00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853" y="1562831"/>
            <a:ext cx="560707" cy="507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1209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20210409090849_wm_shs-tieng-viet-2-tap-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710" t="9641" r="10265" b="73712"/>
          <a:stretch/>
        </p:blipFill>
        <p:spPr bwMode="auto">
          <a:xfrm>
            <a:off x="301610" y="1342477"/>
            <a:ext cx="4801519" cy="4483098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5368091" y="2313140"/>
            <a:ext cx="433373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sổ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A4E56CF-13A6-4CFC-BDFF-C89478191F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8091" y="1906011"/>
            <a:ext cx="596432" cy="407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2720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20210409090849_wm_shs-tieng-viet-2-tap-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832" t="25425" r="13737" b="60310"/>
          <a:stretch/>
        </p:blipFill>
        <p:spPr bwMode="auto">
          <a:xfrm>
            <a:off x="168920" y="1745777"/>
            <a:ext cx="4403079" cy="4095033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4861131" y="2468881"/>
            <a:ext cx="486534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Bỗng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khúc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khích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Ngỡ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đùa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92" t="29579" r="25689" b="35103"/>
          <a:stretch/>
        </p:blipFill>
        <p:spPr>
          <a:xfrm>
            <a:off x="4861131" y="1952043"/>
            <a:ext cx="631378" cy="516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1492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158807" y="233798"/>
            <a:ext cx="9091874" cy="1131444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" name="Picture 2" descr="20210409090849_wm_shs-tieng-viet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66" t="10031" r="37729" b="61280"/>
          <a:stretch/>
        </p:blipFill>
        <p:spPr bwMode="auto">
          <a:xfrm>
            <a:off x="0" y="1612447"/>
            <a:ext cx="4828271" cy="3980633"/>
          </a:xfrm>
          <a:prstGeom prst="roundRect">
            <a:avLst>
              <a:gd name="adj" fmla="val 21713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4951060" y="2240198"/>
            <a:ext cx="5579780" cy="3005355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nhộn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gương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CCAB96B-6FE5-4EDE-ABE3-7E5F314AEE0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077" y="1612447"/>
            <a:ext cx="460844" cy="345633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5177091" y="4347903"/>
            <a:ext cx="3536271" cy="852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5147519" y="5087830"/>
            <a:ext cx="3249625" cy="1640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57801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201398" y="1490941"/>
            <a:ext cx="9516726" cy="4523828"/>
            <a:chOff x="445295" y="1292343"/>
            <a:chExt cx="6615743" cy="3392871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BF6BCDF-9F5D-43EF-8D2F-74DA0EBB0C5C}"/>
                </a:ext>
              </a:extLst>
            </p:cNvPr>
            <p:cNvSpPr txBox="1"/>
            <p:nvPr/>
          </p:nvSpPr>
          <p:spPr>
            <a:xfrm>
              <a:off x="448309" y="1292343"/>
              <a:ext cx="2256791" cy="17312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yêu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mái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trường</a:t>
              </a:r>
              <a:endPara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hàng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cây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mát</a:t>
              </a:r>
              <a:endPara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Xôn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xao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khúc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nhạc</a:t>
              </a:r>
              <a:endPara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Tiếng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chim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xanh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trời</a:t>
              </a:r>
              <a:endPara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BF6BCDF-9F5D-43EF-8D2F-74DA0EBB0C5C}"/>
                </a:ext>
              </a:extLst>
            </p:cNvPr>
            <p:cNvSpPr txBox="1"/>
            <p:nvPr/>
          </p:nvSpPr>
          <p:spPr>
            <a:xfrm>
              <a:off x="445295" y="2936518"/>
              <a:ext cx="2141884" cy="17312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Mỗi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giờ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ra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chơi</a:t>
              </a:r>
              <a:endPara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Sân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trường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nhộn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nhịp</a:t>
              </a:r>
              <a:endPara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Hồng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hào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gương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mặt</a:t>
              </a:r>
              <a:endPara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nào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cũng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xinh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BF6BCDF-9F5D-43EF-8D2F-74DA0EBB0C5C}"/>
                </a:ext>
              </a:extLst>
            </p:cNvPr>
            <p:cNvSpPr txBox="1"/>
            <p:nvPr/>
          </p:nvSpPr>
          <p:spPr>
            <a:xfrm>
              <a:off x="4528406" y="1312552"/>
              <a:ext cx="2532632" cy="17312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đêm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mơ</a:t>
              </a:r>
              <a:endPara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Bỗng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cười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khúc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khích</a:t>
              </a:r>
              <a:endPara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Ngỡ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đang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ở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lớp</a:t>
              </a:r>
              <a:endPara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Cùng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đùa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vui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BF6BCDF-9F5D-43EF-8D2F-74DA0EBB0C5C}"/>
                </a:ext>
              </a:extLst>
            </p:cNvPr>
            <p:cNvSpPr txBox="1"/>
            <p:nvPr/>
          </p:nvSpPr>
          <p:spPr>
            <a:xfrm>
              <a:off x="2501454" y="1292343"/>
              <a:ext cx="2085555" cy="17312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Yêu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lớp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endPara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khung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cửa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sổ</a:t>
              </a:r>
              <a:endPara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bàn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tay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lá</a:t>
              </a:r>
              <a:endPara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Quạt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gió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mát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vào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BF6BCDF-9F5D-43EF-8D2F-74DA0EBB0C5C}"/>
                </a:ext>
              </a:extLst>
            </p:cNvPr>
            <p:cNvSpPr txBox="1"/>
            <p:nvPr/>
          </p:nvSpPr>
          <p:spPr>
            <a:xfrm>
              <a:off x="2501454" y="2953971"/>
              <a:ext cx="2671905" cy="17312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Lời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cô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ngọt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ngào</a:t>
              </a:r>
              <a:endPara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Thấm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từng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trang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sách</a:t>
              </a:r>
              <a:endPara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Ngày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đến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lớp</a:t>
              </a:r>
              <a:endPara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Thấy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nhớ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nhớ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ghê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!</a:t>
              </a:r>
              <a:endPara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201398" y="194219"/>
            <a:ext cx="8741204" cy="789364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cxnSp>
        <p:nvCxnSpPr>
          <p:cNvPr id="4" name="Straight Connector 3"/>
          <p:cNvCxnSpPr>
            <a:cxnSpLocks/>
          </p:cNvCxnSpPr>
          <p:nvPr/>
        </p:nvCxnSpPr>
        <p:spPr>
          <a:xfrm>
            <a:off x="766403" y="2526707"/>
            <a:ext cx="1623981" cy="409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cxnSpLocks/>
          </p:cNvCxnSpPr>
          <p:nvPr/>
        </p:nvCxnSpPr>
        <p:spPr>
          <a:xfrm flipV="1">
            <a:off x="416684" y="3617072"/>
            <a:ext cx="1229236" cy="560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cxnSpLocks/>
          </p:cNvCxnSpPr>
          <p:nvPr/>
        </p:nvCxnSpPr>
        <p:spPr>
          <a:xfrm>
            <a:off x="3899093" y="1982901"/>
            <a:ext cx="82530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cxnSpLocks/>
          </p:cNvCxnSpPr>
          <p:nvPr/>
        </p:nvCxnSpPr>
        <p:spPr>
          <a:xfrm>
            <a:off x="3796051" y="2527061"/>
            <a:ext cx="155824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cxnSpLocks/>
          </p:cNvCxnSpPr>
          <p:nvPr/>
        </p:nvCxnSpPr>
        <p:spPr>
          <a:xfrm>
            <a:off x="3309442" y="4186035"/>
            <a:ext cx="73065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4674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209935" y="454453"/>
            <a:ext cx="8724129" cy="789364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1612051" y="1388404"/>
            <a:ext cx="4693164" cy="3101214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ngào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ghê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92" t="30735" r="25077" b="36754"/>
          <a:stretch/>
        </p:blipFill>
        <p:spPr>
          <a:xfrm>
            <a:off x="625072" y="1505537"/>
            <a:ext cx="598192" cy="566027"/>
          </a:xfrm>
          <a:prstGeom prst="rect">
            <a:avLst/>
          </a:prstGeom>
        </p:spPr>
      </p:pic>
      <p:cxnSp>
        <p:nvCxnSpPr>
          <p:cNvPr id="13" name="Straight Connector 12"/>
          <p:cNvCxnSpPr>
            <a:cxnSpLocks/>
          </p:cNvCxnSpPr>
          <p:nvPr/>
        </p:nvCxnSpPr>
        <p:spPr>
          <a:xfrm>
            <a:off x="1737676" y="2037430"/>
            <a:ext cx="2825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cxnSpLocks/>
          </p:cNvCxnSpPr>
          <p:nvPr/>
        </p:nvCxnSpPr>
        <p:spPr>
          <a:xfrm>
            <a:off x="1794925" y="2772976"/>
            <a:ext cx="378743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3985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2975379" y="436320"/>
            <a:ext cx="4136888" cy="959282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</a:t>
            </a:r>
            <a:endParaRPr lang="en-US" sz="4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228600" y="2208543"/>
            <a:ext cx="9601200" cy="1468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Tình cảm yêu thương, gắn bó của bạn nhỏ </a:t>
            </a:r>
          </a:p>
          <a:p>
            <a:pPr algn="ctr">
              <a:lnSpc>
                <a:spcPct val="150000"/>
              </a:lnSpc>
            </a:pP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dành cho ngôi trường, thầy cô và bạn bè.</a:t>
            </a:r>
          </a:p>
        </p:txBody>
      </p:sp>
    </p:spTree>
    <p:extLst>
      <p:ext uri="{BB962C8B-B14F-4D97-AF65-F5344CB8AC3E}">
        <p14:creationId xmlns:p14="http://schemas.microsoft.com/office/powerpoint/2010/main" val="2711686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图片 3075" descr="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85763" y="-25886"/>
            <a:ext cx="9529764" cy="672006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93" name="图片 3092" descr="PPT素材-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9362" y="4020456"/>
            <a:ext cx="3242169" cy="308854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2267094" y="357393"/>
            <a:ext cx="5167376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方正粗圆_GBK" pitchFamily="65" charset="-122"/>
              </a:rPr>
              <a:t>YÊU CẦU CẦN ĐẠT</a:t>
            </a:r>
            <a:endParaRPr lang="zh-CN" alt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SVN-Gretoon" panose="02040603050506020204" pitchFamily="18" charset="0"/>
              <a:ea typeface="方正粗圆_GBK" pitchFamily="65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41072" y="3560124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</a:rPr>
              <a:t>3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01061" y="4764156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</a:rPr>
              <a:t>4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  <p:sp>
        <p:nvSpPr>
          <p:cNvPr id="26" name="TextBox 71"/>
          <p:cNvSpPr txBox="1"/>
          <p:nvPr/>
        </p:nvSpPr>
        <p:spPr>
          <a:xfrm>
            <a:off x="1084457" y="1711775"/>
            <a:ext cx="4481084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0" hangingPunct="0"/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đúng, rõ ràng bài thơ</a:t>
            </a:r>
            <a:endParaRPr lang="zh-CN" altLang="en-US" sz="2400" b="1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3" name="TextBox 71"/>
          <p:cNvSpPr txBox="1"/>
          <p:nvPr/>
        </p:nvSpPr>
        <p:spPr>
          <a:xfrm>
            <a:off x="993541" y="2466255"/>
            <a:ext cx="7320018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0" hangingPunct="0"/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Hiểu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ý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nghĩa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nội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dung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zh-CN" altLang="en-US" sz="2400" b="1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4" name="TextBox 71"/>
          <p:cNvSpPr txBox="1"/>
          <p:nvPr/>
        </p:nvSpPr>
        <p:spPr>
          <a:xfrm>
            <a:off x="993541" y="3249632"/>
            <a:ext cx="6529375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0" hangingPunct="0"/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Trả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endParaRPr lang="zh-CN" altLang="en-US" sz="2400" b="1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9278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43" grpId="0"/>
      <p:bldP spid="4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1232131" y="509759"/>
            <a:ext cx="665347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 LẮM TRƯỜNG ƠI!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02479" y="1460196"/>
            <a:ext cx="2998238" cy="4185697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mái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trường</a:t>
            </a:r>
            <a:endParaRPr lang="en-US" sz="22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hàng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mát</a:t>
            </a:r>
            <a:endParaRPr lang="en-US" sz="22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Xôn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xao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khúc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nhạc</a:t>
            </a:r>
            <a:endParaRPr lang="en-US" sz="22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chim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xanh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Mỗi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giờ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ra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chơi</a:t>
            </a:r>
            <a:endParaRPr lang="en-US" sz="22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Sân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trường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nhộn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nhịp</a:t>
            </a:r>
            <a:endParaRPr lang="en-US" sz="22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Hồng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hào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gương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mặt</a:t>
            </a:r>
            <a:endParaRPr lang="en-US" sz="22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cũng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xinh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670979" y="1441620"/>
            <a:ext cx="2998238" cy="4185697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lớp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endParaRPr lang="en-US" sz="22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khung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cửa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sổ</a:t>
            </a:r>
            <a:endParaRPr lang="en-US" sz="22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bàn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tay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lá</a:t>
            </a:r>
            <a:endParaRPr lang="en-US" sz="22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Quạt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gió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mát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ngọt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ngào</a:t>
            </a:r>
            <a:endParaRPr lang="en-US" sz="22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Thấm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từng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trang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sách</a:t>
            </a:r>
            <a:endParaRPr lang="en-US" sz="22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Ngày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lớp</a:t>
            </a:r>
            <a:endParaRPr lang="en-US" sz="22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nhớ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nhớ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ghê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101325" y="1425959"/>
            <a:ext cx="2859796" cy="2088456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đêm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mơ</a:t>
            </a:r>
            <a:endParaRPr lang="en-US" sz="22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Bỗng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cười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khúc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khích</a:t>
            </a:r>
            <a:endParaRPr lang="en-US" sz="22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Ngỡ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ang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lớp</a:t>
            </a:r>
            <a:endParaRPr lang="en-US" sz="22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Cùng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đùa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vui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Oval 7"/>
          <p:cNvSpPr/>
          <p:nvPr/>
        </p:nvSpPr>
        <p:spPr>
          <a:xfrm>
            <a:off x="182879" y="1627025"/>
            <a:ext cx="433137" cy="4316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8" name="Oval 27"/>
          <p:cNvSpPr/>
          <p:nvPr/>
        </p:nvSpPr>
        <p:spPr>
          <a:xfrm>
            <a:off x="261395" y="3647983"/>
            <a:ext cx="389244" cy="35173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9" name="Oval 28"/>
          <p:cNvSpPr/>
          <p:nvPr/>
        </p:nvSpPr>
        <p:spPr>
          <a:xfrm>
            <a:off x="3316771" y="1627025"/>
            <a:ext cx="372400" cy="39428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0" name="Oval 29"/>
          <p:cNvSpPr/>
          <p:nvPr/>
        </p:nvSpPr>
        <p:spPr>
          <a:xfrm>
            <a:off x="3342405" y="3611468"/>
            <a:ext cx="372401" cy="39428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1" name="Oval 30"/>
          <p:cNvSpPr/>
          <p:nvPr/>
        </p:nvSpPr>
        <p:spPr>
          <a:xfrm>
            <a:off x="5792514" y="1603305"/>
            <a:ext cx="385012" cy="36265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8168088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22349" y="1382234"/>
            <a:ext cx="10668592" cy="3657321"/>
          </a:xfrm>
          <a:prstGeom prst="rect">
            <a:avLst/>
          </a:prstGeom>
        </p:spPr>
      </p:pic>
      <p:sp>
        <p:nvSpPr>
          <p:cNvPr id="5" name="Rectangle 33"/>
          <p:cNvSpPr/>
          <p:nvPr/>
        </p:nvSpPr>
        <p:spPr>
          <a:xfrm>
            <a:off x="2402767" y="1599327"/>
            <a:ext cx="60654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b="1" dirty="0" err="1">
                <a:solidFill>
                  <a:srgbClr val="FF0000"/>
                </a:solidFill>
                <a:cs typeface="+mn-ea"/>
                <a:sym typeface="+mn-lt"/>
              </a:rPr>
              <a:t>Luyện</a:t>
            </a:r>
            <a:r>
              <a:rPr lang="en-US" altLang="zh-CN" sz="4000" b="1" dirty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cs typeface="+mn-ea"/>
                <a:sym typeface="+mn-lt"/>
              </a:rPr>
              <a:t>tập</a:t>
            </a:r>
            <a:r>
              <a:rPr lang="en-US" altLang="zh-CN" sz="4000" b="1" dirty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cs typeface="+mn-ea"/>
                <a:sym typeface="+mn-lt"/>
              </a:rPr>
              <a:t>theo</a:t>
            </a:r>
            <a:r>
              <a:rPr lang="en-US" altLang="zh-CN" sz="4000" b="1" dirty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cs typeface="+mn-ea"/>
                <a:sym typeface="+mn-lt"/>
              </a:rPr>
              <a:t>văn</a:t>
            </a:r>
            <a:r>
              <a:rPr lang="en-US" altLang="zh-CN" sz="4000" b="1" dirty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cs typeface="+mn-ea"/>
                <a:sym typeface="+mn-lt"/>
              </a:rPr>
              <a:t>bản</a:t>
            </a:r>
            <a:r>
              <a:rPr lang="en-US" altLang="zh-CN" sz="4000" b="1" dirty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cs typeface="+mn-ea"/>
                <a:sym typeface="+mn-lt"/>
              </a:rPr>
              <a:t>đọc</a:t>
            </a:r>
            <a:endParaRPr lang="en-US" sz="4000" b="1" dirty="0">
              <a:solidFill>
                <a:srgbClr val="FF0000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989167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advTm="3000">
        <p15:prstTrans prst="pageCurlDouble"/>
      </p:transition>
    </mc:Choice>
    <mc:Fallback xmlns="">
      <p:transition advTm="3000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523373" y="565686"/>
            <a:ext cx="8097253" cy="104637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thể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hiện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rõ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nhất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tình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cảm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đối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trường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lớp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" name="AutoShape 2" descr="Album - Ảnh Chim Hoạt Hình - Free Transparent PNG Clipart Images Download"/>
          <p:cNvSpPr>
            <a:spLocks noChangeAspect="1" noChangeArrowheads="1"/>
          </p:cNvSpPr>
          <p:nvPr/>
        </p:nvSpPr>
        <p:spPr bwMode="auto">
          <a:xfrm>
            <a:off x="-13684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403817" y="2357733"/>
            <a:ext cx="2619327" cy="2450619"/>
            <a:chOff x="4378373" y="1760689"/>
            <a:chExt cx="3435254" cy="335593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78373" y="1760689"/>
              <a:ext cx="3435254" cy="3355932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09" b="100000" l="0" r="100000">
                          <a14:foregroundMark x1="41056" y1="32235" x2="44477" y2="50360"/>
                          <a14:foregroundMark x1="57087" y1="39032" x2="61290" y2="4191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6645" y="2588327"/>
              <a:ext cx="2210422" cy="2098064"/>
            </a:xfrm>
            <a:prstGeom prst="rect">
              <a:avLst/>
            </a:prstGeom>
          </p:spPr>
        </p:pic>
      </p:grpSp>
      <p:sp>
        <p:nvSpPr>
          <p:cNvPr id="29" name="Cloud Callout 28"/>
          <p:cNvSpPr/>
          <p:nvPr/>
        </p:nvSpPr>
        <p:spPr>
          <a:xfrm>
            <a:off x="6493046" y="1915727"/>
            <a:ext cx="2015693" cy="1046376"/>
          </a:xfrm>
          <a:prstGeom prst="cloudCallout">
            <a:avLst>
              <a:gd name="adj1" fmla="val -73910"/>
              <a:gd name="adj2" fmla="val 37275"/>
            </a:avLst>
          </a:prstGeom>
          <a:solidFill>
            <a:schemeClr val="bg1"/>
          </a:solidFill>
          <a:ln>
            <a:solidFill>
              <a:srgbClr val="0000CC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Cloud Callout 30"/>
          <p:cNvSpPr/>
          <p:nvPr/>
        </p:nvSpPr>
        <p:spPr>
          <a:xfrm>
            <a:off x="5879577" y="3892907"/>
            <a:ext cx="3099064" cy="1089315"/>
          </a:xfrm>
          <a:prstGeom prst="cloudCallout">
            <a:avLst>
              <a:gd name="adj1" fmla="val -51803"/>
              <a:gd name="adj2" fmla="val -20622"/>
            </a:avLst>
          </a:prstGeom>
          <a:solidFill>
            <a:schemeClr val="bg1"/>
          </a:solidFill>
          <a:ln>
            <a:solidFill>
              <a:srgbClr val="0000CC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Quý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mến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15083" y="5215968"/>
            <a:ext cx="7879746" cy="104637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*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thêm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số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ngữ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thể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hiện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tình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cảm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trường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lớp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4" name="Cloud Callout 43"/>
          <p:cNvSpPr/>
          <p:nvPr/>
        </p:nvSpPr>
        <p:spPr>
          <a:xfrm>
            <a:off x="359835" y="3625541"/>
            <a:ext cx="2505239" cy="1182812"/>
          </a:xfrm>
          <a:prstGeom prst="cloudCallout">
            <a:avLst>
              <a:gd name="adj1" fmla="val 68442"/>
              <a:gd name="adj2" fmla="val -71590"/>
            </a:avLst>
          </a:prstGeom>
          <a:solidFill>
            <a:schemeClr val="bg1"/>
          </a:solidFill>
          <a:ln>
            <a:solidFill>
              <a:srgbClr val="0000CC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Gắn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bó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45" name="Cloud Callout 44"/>
          <p:cNvSpPr/>
          <p:nvPr/>
        </p:nvSpPr>
        <p:spPr>
          <a:xfrm>
            <a:off x="359835" y="1779015"/>
            <a:ext cx="3439155" cy="1014807"/>
          </a:xfrm>
          <a:prstGeom prst="cloudCallout">
            <a:avLst>
              <a:gd name="adj1" fmla="val 49332"/>
              <a:gd name="adj2" fmla="val 25430"/>
            </a:avLst>
          </a:prstGeom>
          <a:solidFill>
            <a:schemeClr val="bg1"/>
          </a:solidFill>
          <a:ln>
            <a:solidFill>
              <a:srgbClr val="0000CC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Thân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thiết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7160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1" grpId="0" animBg="1"/>
      <p:bldP spid="32" grpId="0"/>
      <p:bldP spid="44" grpId="0" animBg="1"/>
      <p:bldP spid="4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368691" y="748101"/>
            <a:ext cx="8104749" cy="1131444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algn="just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69240" y="3532822"/>
            <a:ext cx="3643582" cy="577209"/>
            <a:chOff x="764010" y="2384269"/>
            <a:chExt cx="2847886" cy="432907"/>
          </a:xfrm>
          <a:solidFill>
            <a:srgbClr val="FF9999"/>
          </a:solidFill>
        </p:grpSpPr>
        <p:sp>
          <p:nvSpPr>
            <p:cNvPr id="17" name="Rounded Rectangle 16"/>
            <p:cNvSpPr/>
            <p:nvPr/>
          </p:nvSpPr>
          <p:spPr>
            <a:xfrm>
              <a:off x="764010" y="2384269"/>
              <a:ext cx="2743738" cy="43290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9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Lời</a:t>
              </a:r>
              <a:r>
                <a:rPr lang="en-US" sz="29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cô</a:t>
              </a:r>
              <a:endParaRPr lang="en-US" sz="29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3402346" y="2495947"/>
              <a:ext cx="209550" cy="2095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502920" y="4345302"/>
            <a:ext cx="3510335" cy="577209"/>
            <a:chOff x="764010" y="2854014"/>
            <a:chExt cx="2847886" cy="432907"/>
          </a:xfrm>
          <a:solidFill>
            <a:srgbClr val="FF9999"/>
          </a:solidFill>
        </p:grpSpPr>
        <p:sp>
          <p:nvSpPr>
            <p:cNvPr id="19" name="Rounded Rectangle 18"/>
            <p:cNvSpPr/>
            <p:nvPr/>
          </p:nvSpPr>
          <p:spPr>
            <a:xfrm>
              <a:off x="764010" y="2854014"/>
              <a:ext cx="2743738" cy="43290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9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Sân</a:t>
              </a:r>
              <a:r>
                <a:rPr lang="en-US" sz="29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trường</a:t>
              </a:r>
              <a:endParaRPr lang="en-US" sz="29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3402346" y="2965692"/>
              <a:ext cx="209550" cy="2095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69241" y="2720341"/>
            <a:ext cx="3782719" cy="577209"/>
            <a:chOff x="764010" y="1914524"/>
            <a:chExt cx="2848513" cy="432907"/>
          </a:xfrm>
          <a:solidFill>
            <a:srgbClr val="FF9999"/>
          </a:solidFill>
        </p:grpSpPr>
        <p:sp>
          <p:nvSpPr>
            <p:cNvPr id="2" name="Rounded Rectangle 1"/>
            <p:cNvSpPr/>
            <p:nvPr/>
          </p:nvSpPr>
          <p:spPr>
            <a:xfrm>
              <a:off x="764010" y="1914524"/>
              <a:ext cx="2743738" cy="43290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9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Gương</a:t>
              </a:r>
              <a:r>
                <a:rPr lang="en-US" sz="29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mặt</a:t>
              </a:r>
              <a:r>
                <a:rPr lang="en-US" sz="29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9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endParaRPr lang="en-US" sz="29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3402973" y="2027030"/>
              <a:ext cx="209550" cy="2095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2062667" y="1748606"/>
            <a:ext cx="5465894" cy="729091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                                              B</a:t>
            </a:r>
            <a:endParaRPr lang="vi-VN" sz="29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5784748" y="2720341"/>
            <a:ext cx="2688692" cy="577209"/>
            <a:chOff x="659775" y="1914524"/>
            <a:chExt cx="1762273" cy="432907"/>
          </a:xfrm>
        </p:grpSpPr>
        <p:sp>
          <p:nvSpPr>
            <p:cNvPr id="26" name="Rounded Rectangle 25"/>
            <p:cNvSpPr/>
            <p:nvPr/>
          </p:nvSpPr>
          <p:spPr>
            <a:xfrm>
              <a:off x="764010" y="1914524"/>
              <a:ext cx="1658038" cy="432907"/>
            </a:xfrm>
            <a:prstGeom prst="roundRect">
              <a:avLst/>
            </a:prstGeom>
            <a:solidFill>
              <a:srgbClr val="AFD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9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nhộn</a:t>
              </a:r>
              <a:r>
                <a:rPr lang="en-US" sz="29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nhịp</a:t>
              </a:r>
              <a:r>
                <a:rPr lang="en-US" sz="29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27" name="Oval 26"/>
            <p:cNvSpPr/>
            <p:nvPr/>
          </p:nvSpPr>
          <p:spPr>
            <a:xfrm>
              <a:off x="659775" y="2027030"/>
              <a:ext cx="209550" cy="209550"/>
            </a:xfrm>
            <a:prstGeom prst="ellipse">
              <a:avLst/>
            </a:prstGeom>
            <a:solidFill>
              <a:srgbClr val="AFD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5784748" y="3532822"/>
            <a:ext cx="2688692" cy="577209"/>
            <a:chOff x="659775" y="1914524"/>
            <a:chExt cx="1762273" cy="432907"/>
          </a:xfrm>
        </p:grpSpPr>
        <p:sp>
          <p:nvSpPr>
            <p:cNvPr id="29" name="Rounded Rectangle 28"/>
            <p:cNvSpPr/>
            <p:nvPr/>
          </p:nvSpPr>
          <p:spPr>
            <a:xfrm>
              <a:off x="764010" y="1914524"/>
              <a:ext cx="1658038" cy="432907"/>
            </a:xfrm>
            <a:prstGeom prst="roundRect">
              <a:avLst/>
            </a:prstGeom>
            <a:solidFill>
              <a:srgbClr val="AFD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9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ngọt</a:t>
              </a:r>
              <a:r>
                <a:rPr lang="en-US" sz="29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ngào</a:t>
              </a:r>
              <a:r>
                <a:rPr lang="en-US" sz="29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30" name="Oval 29"/>
            <p:cNvSpPr/>
            <p:nvPr/>
          </p:nvSpPr>
          <p:spPr>
            <a:xfrm>
              <a:off x="659775" y="2027030"/>
              <a:ext cx="209550" cy="209550"/>
            </a:xfrm>
            <a:prstGeom prst="ellipse">
              <a:avLst/>
            </a:prstGeom>
            <a:solidFill>
              <a:srgbClr val="AFD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5784748" y="4345302"/>
            <a:ext cx="2688692" cy="577209"/>
            <a:chOff x="659775" y="1914524"/>
            <a:chExt cx="1762273" cy="432907"/>
          </a:xfrm>
        </p:grpSpPr>
        <p:sp>
          <p:nvSpPr>
            <p:cNvPr id="32" name="Rounded Rectangle 31"/>
            <p:cNvSpPr/>
            <p:nvPr/>
          </p:nvSpPr>
          <p:spPr>
            <a:xfrm>
              <a:off x="764010" y="1914524"/>
              <a:ext cx="1658038" cy="432907"/>
            </a:xfrm>
            <a:prstGeom prst="roundRect">
              <a:avLst/>
            </a:prstGeom>
            <a:solidFill>
              <a:srgbClr val="AFD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9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hồng hào.</a:t>
              </a:r>
            </a:p>
          </p:txBody>
        </p:sp>
        <p:sp>
          <p:nvSpPr>
            <p:cNvPr id="33" name="Oval 32"/>
            <p:cNvSpPr/>
            <p:nvPr/>
          </p:nvSpPr>
          <p:spPr>
            <a:xfrm>
              <a:off x="659775" y="2027030"/>
              <a:ext cx="209550" cy="209550"/>
            </a:xfrm>
            <a:prstGeom prst="ellipse">
              <a:avLst/>
            </a:prstGeom>
            <a:solidFill>
              <a:srgbClr val="AFD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35" name="Straight Connector 34"/>
          <p:cNvCxnSpPr>
            <a:stCxn id="22" idx="2"/>
            <a:endCxn id="33" idx="2"/>
          </p:cNvCxnSpPr>
          <p:nvPr/>
        </p:nvCxnSpPr>
        <p:spPr>
          <a:xfrm>
            <a:off x="3973685" y="3010049"/>
            <a:ext cx="1811063" cy="1624961"/>
          </a:xfrm>
          <a:prstGeom prst="line">
            <a:avLst/>
          </a:pr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cxnSpLocks/>
          </p:cNvCxnSpPr>
          <p:nvPr/>
        </p:nvCxnSpPr>
        <p:spPr>
          <a:xfrm>
            <a:off x="3814654" y="3777977"/>
            <a:ext cx="1929226" cy="0"/>
          </a:xfrm>
          <a:prstGeom prst="line">
            <a:avLst/>
          </a:pr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21" idx="2"/>
            <a:endCxn id="27" idx="2"/>
          </p:cNvCxnSpPr>
          <p:nvPr/>
        </p:nvCxnSpPr>
        <p:spPr>
          <a:xfrm flipV="1">
            <a:off x="3754961" y="3010049"/>
            <a:ext cx="2029787" cy="1623857"/>
          </a:xfrm>
          <a:prstGeom prst="line">
            <a:avLst/>
          </a:pr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42688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59259E-6 L -0.22205 0.2368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11" y="11829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07407E-6 L -0.21094 0.00138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56" y="69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44444E-6 L -0.19809 -0.23703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13" y="-11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5">
            <a:extLst>
              <a:ext uri="{FF2B5EF4-FFF2-40B4-BE49-F238E27FC236}">
                <a16:creationId xmlns:a16="http://schemas.microsoft.com/office/drawing/2014/main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3362" y="-702374"/>
            <a:ext cx="10766099" cy="6704415"/>
          </a:xfrm>
          <a:prstGeom prst="rect">
            <a:avLst/>
          </a:prstGeom>
        </p:spPr>
      </p:pic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-68975" y="6277501"/>
            <a:ext cx="9160030" cy="5595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-8015" y="1"/>
            <a:ext cx="916003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7" name="图片 39">
            <a:extLst>
              <a:ext uri="{FF2B5EF4-FFF2-40B4-BE49-F238E27FC236}">
                <a16:creationId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1860">
            <a:off x="306234" y="1433502"/>
            <a:ext cx="2077408" cy="175780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1052214" y="2115668"/>
            <a:ext cx="7633146" cy="1828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12" name="图片 14340" descr="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18959" y="5141688"/>
            <a:ext cx="2196899" cy="172070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 rot="19502702">
            <a:off x="307841" y="515539"/>
            <a:ext cx="1488747" cy="2211009"/>
          </a:xfrm>
          <a:prstGeom prst="rect">
            <a:avLst/>
          </a:prstGeom>
        </p:spPr>
      </p:pic>
      <p:pic>
        <p:nvPicPr>
          <p:cNvPr id="14" name="Picture 8" descr="Dơi, chim và họ nhà thú | Mầm Non Đô Thị Sài Đồ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7083" y="484522"/>
            <a:ext cx="1858775" cy="92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5246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796301" y="475652"/>
            <a:ext cx="1118224" cy="692056"/>
            <a:chOff x="9566064" y="964372"/>
            <a:chExt cx="5446164" cy="698253"/>
          </a:xfrm>
        </p:grpSpPr>
        <p:sp>
          <p:nvSpPr>
            <p:cNvPr id="11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Rectangle 10"/>
            <p:cNvSpPr/>
            <p:nvPr/>
          </p:nvSpPr>
          <p:spPr>
            <a:xfrm>
              <a:off x="9616287" y="1021956"/>
              <a:ext cx="5049984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r>
                <a:rPr lang="en-US" sz="24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ĐỌC</a:t>
              </a: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253" b="57367" l="20008" r="26232"/>
                    </a14:imgEffect>
                  </a14:imgLayer>
                </a14:imgProps>
              </a:ext>
            </a:extLst>
          </a:blip>
          <a:srcRect l="19230" t="49364" r="72990" b="41744"/>
          <a:stretch/>
        </p:blipFill>
        <p:spPr>
          <a:xfrm>
            <a:off x="1853804" y="469845"/>
            <a:ext cx="1139966" cy="732834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14283" y="1259752"/>
            <a:ext cx="8715374" cy="5020732"/>
            <a:chOff x="832266" y="1717658"/>
            <a:chExt cx="4639381" cy="3073280"/>
          </a:xfrm>
        </p:grpSpPr>
        <p:pic>
          <p:nvPicPr>
            <p:cNvPr id="18" name="Picture 2" descr="20210409090849_wm_shs-tieng-viet-2-tap-1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06" t="42000" r="8800" b="22750"/>
            <a:stretch/>
          </p:blipFill>
          <p:spPr bwMode="auto">
            <a:xfrm>
              <a:off x="1070528" y="1717658"/>
              <a:ext cx="4401119" cy="28207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Rectangle 18"/>
            <p:cNvSpPr/>
            <p:nvPr/>
          </p:nvSpPr>
          <p:spPr>
            <a:xfrm>
              <a:off x="832266" y="2948940"/>
              <a:ext cx="3046314" cy="18419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461873" y="5234108"/>
            <a:ext cx="7990278" cy="104637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hát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tình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cảm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ngôi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trường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4573744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810589" y="514647"/>
            <a:ext cx="946774" cy="518010"/>
            <a:chOff x="9566064" y="964372"/>
            <a:chExt cx="5446164" cy="698253"/>
          </a:xfrm>
        </p:grpSpPr>
        <p:sp>
          <p:nvSpPr>
            <p:cNvPr id="11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3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3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r>
                <a:rPr lang="en-US" sz="2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ĐỌC</a:t>
              </a: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253" b="57367" l="20008" r="26232"/>
                    </a14:imgEffect>
                  </a14:imgLayer>
                </a14:imgProps>
              </a:ext>
            </a:extLst>
          </a:blip>
          <a:srcRect l="19230" t="49364" r="72990" b="41744"/>
          <a:stretch/>
        </p:blipFill>
        <p:spPr>
          <a:xfrm>
            <a:off x="1645633" y="497926"/>
            <a:ext cx="1072817" cy="689667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30938" y="1187593"/>
            <a:ext cx="8648935" cy="4784582"/>
            <a:chOff x="832266" y="1717658"/>
            <a:chExt cx="4639381" cy="3073280"/>
          </a:xfrm>
        </p:grpSpPr>
        <p:pic>
          <p:nvPicPr>
            <p:cNvPr id="18" name="Picture 2" descr="20210409090849_wm_shs-tieng-viet-2-tap-1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06" t="42000" r="8800" b="22750"/>
            <a:stretch/>
          </p:blipFill>
          <p:spPr bwMode="auto">
            <a:xfrm>
              <a:off x="1070528" y="1717658"/>
              <a:ext cx="4401119" cy="28207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Rectangle 18"/>
            <p:cNvSpPr/>
            <p:nvPr/>
          </p:nvSpPr>
          <p:spPr>
            <a:xfrm>
              <a:off x="832266" y="2948940"/>
              <a:ext cx="3046314" cy="18419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621292" y="4813126"/>
            <a:ext cx="6083073" cy="854465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51858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1232131" y="509759"/>
            <a:ext cx="665347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 LẮM TRƯỜNG ƠI!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99659" y="1384469"/>
            <a:ext cx="3029373" cy="4185697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mái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trường</a:t>
            </a:r>
            <a:endParaRPr lang="en-US" sz="22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hàng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mát</a:t>
            </a:r>
            <a:endParaRPr lang="en-US" sz="22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Xôn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xao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khúc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nhạc</a:t>
            </a:r>
            <a:endParaRPr lang="en-US" sz="22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chim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xanh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Mỗi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giờ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ra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chơi</a:t>
            </a:r>
            <a:endParaRPr lang="en-US" sz="22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Sân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trường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nhộn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nhịp</a:t>
            </a:r>
            <a:endParaRPr lang="en-US" sz="22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Hồng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hào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gương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mặt</a:t>
            </a:r>
            <a:endParaRPr lang="en-US" sz="22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cũng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xinh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607920" y="1384469"/>
            <a:ext cx="2920511" cy="4185697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lớp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endParaRPr lang="en-US" sz="22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khung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cửa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sổ</a:t>
            </a:r>
            <a:endParaRPr lang="en-US" sz="22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bàn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tay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lá</a:t>
            </a:r>
            <a:endParaRPr lang="en-US" sz="22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Quạt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gió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mát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ngọt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ngào</a:t>
            </a:r>
            <a:endParaRPr lang="en-US" sz="22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Thấm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từng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trang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sách</a:t>
            </a:r>
            <a:endParaRPr lang="en-US" sz="22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Ngày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lớp</a:t>
            </a:r>
            <a:endParaRPr lang="en-US" sz="22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nhớ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nhớ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ghê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082258" y="1401896"/>
            <a:ext cx="3029374" cy="2088456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đêm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mơ</a:t>
            </a:r>
            <a:endParaRPr lang="en-US" sz="22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Bỗng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cười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khúc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khích</a:t>
            </a:r>
            <a:endParaRPr lang="en-US" sz="22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Ngỡ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ang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lớp</a:t>
            </a:r>
            <a:endParaRPr lang="en-US" sz="22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Cùng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đùa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vui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Oval 7"/>
          <p:cNvSpPr/>
          <p:nvPr/>
        </p:nvSpPr>
        <p:spPr>
          <a:xfrm>
            <a:off x="295114" y="1534324"/>
            <a:ext cx="364934" cy="39428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8" name="Oval 27"/>
          <p:cNvSpPr/>
          <p:nvPr/>
        </p:nvSpPr>
        <p:spPr>
          <a:xfrm>
            <a:off x="309403" y="3534470"/>
            <a:ext cx="307780" cy="39428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9" name="Oval 28"/>
          <p:cNvSpPr/>
          <p:nvPr/>
        </p:nvSpPr>
        <p:spPr>
          <a:xfrm>
            <a:off x="3329031" y="1534323"/>
            <a:ext cx="307460" cy="35163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0" name="Oval 29"/>
          <p:cNvSpPr/>
          <p:nvPr/>
        </p:nvSpPr>
        <p:spPr>
          <a:xfrm>
            <a:off x="3335545" y="3534470"/>
            <a:ext cx="307780" cy="39428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1" name="Oval 30"/>
          <p:cNvSpPr/>
          <p:nvPr/>
        </p:nvSpPr>
        <p:spPr>
          <a:xfrm>
            <a:off x="5849153" y="1589722"/>
            <a:ext cx="290258" cy="29623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003651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1232131" y="509759"/>
            <a:ext cx="6653471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 LẮM TRƯỜNG ƠI!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078117" y="1186803"/>
            <a:ext cx="5689013" cy="3347455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mái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trường</a:t>
            </a:r>
            <a:endParaRPr lang="en-US" sz="36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hàng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mát</a:t>
            </a:r>
            <a:endParaRPr lang="en-US" sz="36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Xôn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xao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khúc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nhạc</a:t>
            </a:r>
            <a:endParaRPr lang="en-US" sz="36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chim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xanh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Oval 7"/>
          <p:cNvSpPr/>
          <p:nvPr/>
        </p:nvSpPr>
        <p:spPr>
          <a:xfrm>
            <a:off x="1526508" y="1453947"/>
            <a:ext cx="433137" cy="48698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cxnSp>
        <p:nvCxnSpPr>
          <p:cNvPr id="3" name="Straight Connector 2"/>
          <p:cNvCxnSpPr>
            <a:cxnSpLocks/>
          </p:cNvCxnSpPr>
          <p:nvPr/>
        </p:nvCxnSpPr>
        <p:spPr>
          <a:xfrm>
            <a:off x="2263658" y="3577016"/>
            <a:ext cx="143966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3BCDD889-B037-48BC-924C-9A4CE9368C89}"/>
              </a:ext>
            </a:extLst>
          </p:cNvPr>
          <p:cNvSpPr txBox="1"/>
          <p:nvPr/>
        </p:nvSpPr>
        <p:spPr>
          <a:xfrm>
            <a:off x="549595" y="4950673"/>
            <a:ext cx="82932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xôn xao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từ để tả âm thanh, tiếng động đến từ nhiều phía, xen lẫn nhau.</a:t>
            </a: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6041781" y="1741930"/>
            <a:ext cx="386972" cy="12612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cxnSpLocks/>
          </p:cNvCxnSpPr>
          <p:nvPr/>
        </p:nvCxnSpPr>
        <p:spPr>
          <a:xfrm flipH="1">
            <a:off x="5536014" y="2406878"/>
            <a:ext cx="126599" cy="36721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5821895" y="3331819"/>
            <a:ext cx="425669" cy="12612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6448312" y="4040320"/>
            <a:ext cx="138190" cy="430923"/>
            <a:chOff x="8355725" y="2328042"/>
            <a:chExt cx="183931" cy="430923"/>
          </a:xfrm>
        </p:grpSpPr>
        <p:cxnSp>
          <p:nvCxnSpPr>
            <p:cNvPr id="12" name="Straight Connector 11"/>
            <p:cNvCxnSpPr/>
            <p:nvPr/>
          </p:nvCxnSpPr>
          <p:spPr>
            <a:xfrm rot="5400000">
              <a:off x="8205952" y="2483069"/>
              <a:ext cx="425669" cy="12612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>
              <a:off x="8263759" y="2477815"/>
              <a:ext cx="425669" cy="12612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173321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1999076" y="643777"/>
            <a:ext cx="6011199" cy="3347455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Mỗi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giờ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ra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chơi</a:t>
            </a:r>
            <a:endParaRPr lang="en-US" sz="36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Sân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trường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nhộn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nhịp</a:t>
            </a:r>
            <a:endParaRPr lang="en-US" sz="36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Hồng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hào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gương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mặt</a:t>
            </a:r>
            <a:endParaRPr lang="en-US" sz="36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cũng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xinh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8" name="Oval 27"/>
          <p:cNvSpPr/>
          <p:nvPr/>
        </p:nvSpPr>
        <p:spPr>
          <a:xfrm>
            <a:off x="1565939" y="888463"/>
            <a:ext cx="433137" cy="48698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cxnSp>
        <p:nvCxnSpPr>
          <p:cNvPr id="11" name="Straight Connector 10"/>
          <p:cNvCxnSpPr>
            <a:cxnSpLocks/>
          </p:cNvCxnSpPr>
          <p:nvPr/>
        </p:nvCxnSpPr>
        <p:spPr>
          <a:xfrm>
            <a:off x="4568124" y="2185186"/>
            <a:ext cx="171297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3BCDD889-B037-48BC-924C-9A4CE9368C89}"/>
              </a:ext>
            </a:extLst>
          </p:cNvPr>
          <p:cNvSpPr txBox="1"/>
          <p:nvPr/>
        </p:nvSpPr>
        <p:spPr>
          <a:xfrm>
            <a:off x="693570" y="4250043"/>
            <a:ext cx="84504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nhộn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8" name="Straight Connector 7"/>
          <p:cNvCxnSpPr/>
          <p:nvPr/>
        </p:nvCxnSpPr>
        <p:spPr>
          <a:xfrm rot="5400000">
            <a:off x="5016427" y="1136006"/>
            <a:ext cx="425669" cy="12612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6276461" y="1963172"/>
            <a:ext cx="425669" cy="12612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6068266" y="2804524"/>
            <a:ext cx="425669" cy="12612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5871958" y="3475609"/>
            <a:ext cx="138190" cy="430923"/>
            <a:chOff x="8355725" y="2328042"/>
            <a:chExt cx="183931" cy="430923"/>
          </a:xfrm>
        </p:grpSpPr>
        <p:cxnSp>
          <p:nvCxnSpPr>
            <p:cNvPr id="14" name="Straight Connector 13"/>
            <p:cNvCxnSpPr/>
            <p:nvPr/>
          </p:nvCxnSpPr>
          <p:spPr>
            <a:xfrm rot="5400000">
              <a:off x="8205952" y="2483069"/>
              <a:ext cx="425669" cy="12612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8263759" y="2477815"/>
              <a:ext cx="425669" cy="12612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524712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2729560" y="380832"/>
            <a:ext cx="4123186" cy="2724207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lớp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endParaRPr lang="en-US" sz="36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khung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cửa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sổ</a:t>
            </a:r>
            <a:endParaRPr lang="en-US" sz="36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bàn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tay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lá</a:t>
            </a:r>
            <a:endParaRPr lang="en-US" sz="36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Quạt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gió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mát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9" name="Oval 28"/>
          <p:cNvSpPr/>
          <p:nvPr/>
        </p:nvSpPr>
        <p:spPr>
          <a:xfrm>
            <a:off x="2340534" y="564942"/>
            <a:ext cx="433137" cy="48698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cxnSp>
        <p:nvCxnSpPr>
          <p:cNvPr id="4" name="Straight Connector 3"/>
          <p:cNvCxnSpPr/>
          <p:nvPr/>
        </p:nvCxnSpPr>
        <p:spPr>
          <a:xfrm rot="5400000">
            <a:off x="5794031" y="745373"/>
            <a:ext cx="425669" cy="12612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rot="5400000">
            <a:off x="5967394" y="1465859"/>
            <a:ext cx="425669" cy="12612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5400000">
            <a:off x="5328952" y="2124857"/>
            <a:ext cx="425669" cy="12612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6317861" y="2593489"/>
            <a:ext cx="138190" cy="430923"/>
            <a:chOff x="8355725" y="2328042"/>
            <a:chExt cx="183931" cy="430923"/>
          </a:xfrm>
        </p:grpSpPr>
        <p:cxnSp>
          <p:nvCxnSpPr>
            <p:cNvPr id="8" name="Straight Connector 7"/>
            <p:cNvCxnSpPr/>
            <p:nvPr/>
          </p:nvCxnSpPr>
          <p:spPr>
            <a:xfrm rot="5400000">
              <a:off x="8205952" y="2483069"/>
              <a:ext cx="425669" cy="12612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5400000">
              <a:off x="8263759" y="2477815"/>
              <a:ext cx="425669" cy="12612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Oval 9"/>
          <p:cNvSpPr/>
          <p:nvPr/>
        </p:nvSpPr>
        <p:spPr>
          <a:xfrm>
            <a:off x="2296423" y="3324811"/>
            <a:ext cx="433137" cy="48698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cxnSp>
        <p:nvCxnSpPr>
          <p:cNvPr id="11" name="Straight Connector 10"/>
          <p:cNvCxnSpPr>
            <a:cxnSpLocks/>
          </p:cNvCxnSpPr>
          <p:nvPr/>
        </p:nvCxnSpPr>
        <p:spPr>
          <a:xfrm>
            <a:off x="3010843" y="5785942"/>
            <a:ext cx="342329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5946987" y="3586979"/>
            <a:ext cx="425669" cy="12612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cxnSpLocks/>
          </p:cNvCxnSpPr>
          <p:nvPr/>
        </p:nvCxnSpPr>
        <p:spPr>
          <a:xfrm rot="5400000">
            <a:off x="7084607" y="4197305"/>
            <a:ext cx="425669" cy="12612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6633357" y="4900675"/>
            <a:ext cx="386972" cy="13873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/>
          <p:cNvGrpSpPr/>
          <p:nvPr/>
        </p:nvGrpSpPr>
        <p:grpSpPr>
          <a:xfrm>
            <a:off x="6624687" y="5374461"/>
            <a:ext cx="138190" cy="430923"/>
            <a:chOff x="8355725" y="2328042"/>
            <a:chExt cx="183931" cy="430923"/>
          </a:xfrm>
        </p:grpSpPr>
        <p:cxnSp>
          <p:nvCxnSpPr>
            <p:cNvPr id="16" name="Straight Connector 15"/>
            <p:cNvCxnSpPr/>
            <p:nvPr/>
          </p:nvCxnSpPr>
          <p:spPr>
            <a:xfrm rot="5400000">
              <a:off x="8205952" y="2483069"/>
              <a:ext cx="425669" cy="12612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>
              <a:off x="8263759" y="2477815"/>
              <a:ext cx="425669" cy="12612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/>
          <p:cNvSpPr txBox="1"/>
          <p:nvPr/>
        </p:nvSpPr>
        <p:spPr>
          <a:xfrm>
            <a:off x="2729560" y="3182646"/>
            <a:ext cx="5076959" cy="2724207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ngọt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ngào</a:t>
            </a:r>
            <a:endParaRPr lang="en-US" sz="36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Thấm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từng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trang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sách</a:t>
            </a:r>
            <a:endParaRPr lang="en-US" sz="36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Ngày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lớp</a:t>
            </a:r>
            <a:endParaRPr lang="en-US" sz="36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nhớ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nhớ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ghê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9668969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2657593" y="752192"/>
            <a:ext cx="5443670" cy="3347455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đêm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mơ</a:t>
            </a:r>
            <a:endParaRPr lang="en-US" sz="36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Bỗng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cười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khúc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khích</a:t>
            </a:r>
            <a:endParaRPr lang="en-US" sz="36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Ngỡ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ang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lớp</a:t>
            </a:r>
            <a:endParaRPr lang="en-US" sz="36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Cùng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đùa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vui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1" name="Oval 30"/>
          <p:cNvSpPr/>
          <p:nvPr/>
        </p:nvSpPr>
        <p:spPr>
          <a:xfrm>
            <a:off x="2200394" y="988892"/>
            <a:ext cx="433137" cy="48698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4987313" y="2285513"/>
            <a:ext cx="2018823" cy="1327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BCDD889-B037-48BC-924C-9A4CE9368C89}"/>
              </a:ext>
            </a:extLst>
          </p:cNvPr>
          <p:cNvSpPr txBox="1"/>
          <p:nvPr/>
        </p:nvSpPr>
        <p:spPr>
          <a:xfrm>
            <a:off x="770146" y="4559943"/>
            <a:ext cx="76037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khúc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khích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6" name="Straight Connector 5"/>
          <p:cNvCxnSpPr/>
          <p:nvPr/>
        </p:nvCxnSpPr>
        <p:spPr>
          <a:xfrm rot="5400000">
            <a:off x="6039508" y="1251883"/>
            <a:ext cx="425669" cy="12612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5400000">
            <a:off x="6891504" y="2098750"/>
            <a:ext cx="425669" cy="8614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cxnSpLocks/>
          </p:cNvCxnSpPr>
          <p:nvPr/>
        </p:nvCxnSpPr>
        <p:spPr>
          <a:xfrm flipH="1">
            <a:off x="5739536" y="2759087"/>
            <a:ext cx="111686" cy="44013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/>
        </p:nvGrpSpPr>
        <p:grpSpPr>
          <a:xfrm>
            <a:off x="6385342" y="3631644"/>
            <a:ext cx="86887" cy="341841"/>
            <a:chOff x="8355725" y="2328042"/>
            <a:chExt cx="183931" cy="430923"/>
          </a:xfrm>
        </p:grpSpPr>
        <p:cxnSp>
          <p:nvCxnSpPr>
            <p:cNvPr id="10" name="Straight Connector 9"/>
            <p:cNvCxnSpPr/>
            <p:nvPr/>
          </p:nvCxnSpPr>
          <p:spPr>
            <a:xfrm rot="5400000">
              <a:off x="8205952" y="2483069"/>
              <a:ext cx="425669" cy="12612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>
              <a:off x="8263759" y="2477815"/>
              <a:ext cx="425669" cy="12612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770083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4306</TotalTime>
  <Words>881</Words>
  <Application>Microsoft Office PowerPoint</Application>
  <PresentationFormat>On-screen Show (4:3)</PresentationFormat>
  <Paragraphs>196</Paragraphs>
  <Slides>24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7" baseType="lpstr">
      <vt:lpstr>Arial</vt:lpstr>
      <vt:lpstr>Arial-Rounded</vt:lpstr>
      <vt:lpstr>Calibri</vt:lpstr>
      <vt:lpstr>Calibri Light</vt:lpstr>
      <vt:lpstr>等线</vt:lpstr>
      <vt:lpstr>iCiel Nabila</vt:lpstr>
      <vt:lpstr>r0c0i Linotte</vt:lpstr>
      <vt:lpstr>SVN-Gretoon</vt:lpstr>
      <vt:lpstr>Times New Roman</vt:lpstr>
      <vt:lpstr>UTM Avo</vt:lpstr>
      <vt:lpstr>UTM Cookies</vt:lpstr>
      <vt:lpstr>方正粗圆_GBK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Admin</cp:lastModifiedBy>
  <cp:revision>174</cp:revision>
  <dcterms:created xsi:type="dcterms:W3CDTF">2021-06-17T09:40:01Z</dcterms:created>
  <dcterms:modified xsi:type="dcterms:W3CDTF">2025-10-20T02:31:59Z</dcterms:modified>
</cp:coreProperties>
</file>