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315" r:id="rId2"/>
    <p:sldId id="325" r:id="rId3"/>
    <p:sldId id="340" r:id="rId4"/>
    <p:sldId id="302" r:id="rId5"/>
    <p:sldId id="310" r:id="rId6"/>
    <p:sldId id="326" r:id="rId7"/>
    <p:sldId id="328" r:id="rId8"/>
    <p:sldId id="336" r:id="rId9"/>
    <p:sldId id="337" r:id="rId10"/>
    <p:sldId id="392" r:id="rId11"/>
    <p:sldId id="394" r:id="rId12"/>
    <p:sldId id="324" r:id="rId13"/>
    <p:sldId id="342" r:id="rId14"/>
    <p:sldId id="282" r:id="rId15"/>
    <p:sldId id="331" r:id="rId16"/>
    <p:sldId id="320" r:id="rId17"/>
    <p:sldId id="332" r:id="rId18"/>
    <p:sldId id="334" r:id="rId19"/>
    <p:sldId id="319" r:id="rId20"/>
    <p:sldId id="335" r:id="rId21"/>
    <p:sldId id="313" r:id="rId22"/>
    <p:sldId id="373" r:id="rId23"/>
    <p:sldId id="534" r:id="rId24"/>
    <p:sldId id="344" r:id="rId25"/>
    <p:sldId id="268" r:id="rId26"/>
    <p:sldId id="321" r:id="rId27"/>
    <p:sldId id="296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76693" autoAdjust="0"/>
  </p:normalViewPr>
  <p:slideViewPr>
    <p:cSldViewPr snapToGrid="0">
      <p:cViewPr varScale="1">
        <p:scale>
          <a:sx n="70" d="100"/>
          <a:sy n="70" d="100"/>
        </p:scale>
        <p:origin x="206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Truiwcs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=&gt;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ạ,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2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83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0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=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cachs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0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3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3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8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9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90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9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2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9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6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532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49"/>
            <a:ext cx="12191999" cy="68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0830" y="2762607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043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5043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6904"/>
            <a:ext cx="8461760" cy="5571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8604" y="2902504"/>
            <a:ext cx="7858959" cy="12844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078">
              <a:lnSpc>
                <a:spcPct val="150000"/>
              </a:lnSpc>
              <a:defRPr/>
            </a:pP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867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867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858320" y="3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18" y="245545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938531" y="5795017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8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6" y="6408161"/>
            <a:ext cx="9160029" cy="4196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-33994"/>
            <a:ext cx="9160030" cy="27622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452626" y="358294"/>
            <a:ext cx="478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1190626" y="3429001"/>
            <a:ext cx="8543924" cy="3087521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129795" y="3348567"/>
              <a:ext cx="3686468" cy="86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765937" y="1068451"/>
            <a:ext cx="8154226" cy="2974912"/>
            <a:chOff x="6435112" y="1133830"/>
            <a:chExt cx="5694730" cy="3772921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77292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254423" y="2337233"/>
              <a:ext cx="4415435" cy="1044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67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91" y="845555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899619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1" y="300039"/>
            <a:ext cx="9402278" cy="5864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1933" y="3195617"/>
            <a:ext cx="8402263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75" y="1196386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2384" y="10974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42352" y="4566108"/>
            <a:ext cx="2581574" cy="239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1129" y="4625454"/>
            <a:ext cx="1372871" cy="2232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43742" y="5022640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2510" y="912481"/>
            <a:ext cx="3983884" cy="409336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3351" y="955805"/>
            <a:ext cx="4554390" cy="397025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1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-15695" y="1116000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15695" y="3157262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388005" y="111600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365162" y="308352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280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2479"/>
          <a:stretch/>
        </p:blipFill>
        <p:spPr>
          <a:xfrm>
            <a:off x="128427" y="612058"/>
            <a:ext cx="8887145" cy="56338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44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6644534" y="2611871"/>
            <a:ext cx="2099243" cy="1943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8407" y="4855025"/>
            <a:ext cx="784709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9669" y="5063348"/>
            <a:ext cx="9233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3489" y="253566"/>
            <a:ext cx="6529388" cy="471661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0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4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5" y="3378338"/>
            <a:ext cx="6424247" cy="354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343744" y="4186238"/>
            <a:ext cx="1726444" cy="34373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369" y="643511"/>
            <a:ext cx="858526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0150" y="1947985"/>
            <a:ext cx="6317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2216" y="3369844"/>
            <a:ext cx="8971784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6243" y="658700"/>
            <a:ext cx="5524647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601747" y="4424028"/>
            <a:ext cx="2104566" cy="19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0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61371" y="4033850"/>
            <a:ext cx="736816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789476" y="4033850"/>
            <a:ext cx="1880128" cy="266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305430" y="3122952"/>
            <a:ext cx="88385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3731" y="360151"/>
            <a:ext cx="5745809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quá!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29977" y="2564612"/>
            <a:ext cx="3230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49813" y="1986487"/>
            <a:ext cx="3654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245"/>
            <a:ext cx="3279026" cy="26104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5333" y="-51531"/>
            <a:ext cx="8001001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72198" y="1308533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72198" y="3059870"/>
            <a:ext cx="6432442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4" y="560017"/>
            <a:ext cx="1205323" cy="9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25075" y="1712584"/>
            <a:ext cx="5494810" cy="458540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6713" y="347953"/>
            <a:ext cx="7533238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300" kern="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 VUI SAO</a:t>
            </a:r>
          </a:p>
        </p:txBody>
      </p:sp>
      <mc:AlternateContent xmlns:mc="http://schemas.openxmlformats.org/markup-compatibility/2006">
        <mc:Choice xmlns="" xmlns:pslz="http://schemas.microsoft.com/office/powerpoint/2016/slidezoom"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95632"/>
                  </p:ext>
                </p:extLst>
              </p:nvPr>
            </p:nvGraphicFramePr>
            <p:xfrm>
              <a:off x="-4543425" y="-128587"/>
              <a:ext cx="2286000" cy="1714500"/>
            </p:xfrm>
            <a:graphic>
              <a:graphicData uri="http://schemas.microsoft.com/office/powerpoint/2016/slidezoom">
                <pslz:sldZm>
                  <pslz:sldZmObj sldId="325" cId="1138648849">
                    <pslz:zmPr id="{69A5D03F-9121-435D-8214-76F97504384F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Slide Zoom 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30756FF-59E5-499F-8A78-39BA9A0A09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543425" y="-128587"/>
                <a:ext cx="2286000" cy="1714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64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04994" y="614641"/>
            <a:ext cx="3029057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6448" y="2318971"/>
            <a:ext cx="8511103" cy="1482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52186" y="1371600"/>
            <a:ext cx="8133751" cy="623218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87565" y="4457578"/>
            <a:ext cx="2931563" cy="2428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747" y="336401"/>
            <a:ext cx="3275869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84" y="1048141"/>
            <a:ext cx="9525000" cy="5614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3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20488" y="4471497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38181" y="4471497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75637" y="4487916"/>
            <a:ext cx="192993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02047" y="4502204"/>
            <a:ext cx="175448" cy="536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6DA9560-30C1-42AE-AB60-764AC9275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7" y="-580130"/>
            <a:ext cx="7876999" cy="490527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2571806-E35C-4515-87F5-CFEA7B1937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7865" y="1810112"/>
            <a:ext cx="5432976" cy="9130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85">
              <a:defRPr/>
            </a:pP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333" b="1" spc="6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144">
            <a:extLst>
              <a:ext uri="{FF2B5EF4-FFF2-40B4-BE49-F238E27FC236}">
                <a16:creationId xmlns:a16="http://schemas.microsoft.com/office/drawing/2014/main" id="{A6B27A4B-ABB1-4612-85FF-A34B3E6E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494163" y="3388555"/>
            <a:ext cx="2489292" cy="3329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C0800-A032-4463-9CF3-98F5A2921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6784492" y="2753958"/>
            <a:ext cx="2100631" cy="3657156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FA44C397-D378-4429-8DB4-EFAA3517D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908993" y="902175"/>
            <a:ext cx="826323" cy="8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8"/>
            <a:ext cx="9144000" cy="276227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>
                <a:defRPr/>
              </a:pPr>
              <a:endParaRPr lang="en-US" sz="135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390835" y="28566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2" y="2851881"/>
            <a:ext cx="869576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381696" y="1359031"/>
            <a:ext cx="631863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251265" y="2172867"/>
            <a:ext cx="461397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51" y="191506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5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7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5" y="874121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61" y="921716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3" y="97886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39" y="31000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7" y="1008373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2" y="315059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91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012" y="1382236"/>
            <a:ext cx="9244013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174169" y="1613614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1325" y="489038"/>
            <a:ext cx="780833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646" y="1604175"/>
            <a:ext cx="3012565" cy="2399683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80960" y="2425676"/>
              <a:ext cx="3191107" cy="72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21510" y="1969399"/>
            <a:ext cx="3485839" cy="2005073"/>
            <a:chOff x="-253374" y="1120605"/>
            <a:chExt cx="5171853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374" y="1120605"/>
              <a:ext cx="5171853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14054" y="1969173"/>
              <a:ext cx="3135172" cy="87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25993" y="3974470"/>
            <a:ext cx="3472878" cy="2110260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8641" y="2520987"/>
              <a:ext cx="2456546" cy="828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26" y="2487577"/>
            <a:ext cx="596282" cy="5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7" y="2564392"/>
            <a:ext cx="470506" cy="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597218" y="3743597"/>
            <a:ext cx="2621166" cy="2422713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230254" y="2453692"/>
              <a:ext cx="2456546" cy="7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7" y="4563937"/>
            <a:ext cx="617811" cy="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8965" y="431598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055980" y="2971800"/>
            <a:ext cx="3638519" cy="35322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48355" y="1712665"/>
            <a:ext cx="3638520" cy="1557779"/>
          </a:xfrm>
          <a:prstGeom prst="cloudCallout">
            <a:avLst>
              <a:gd name="adj1" fmla="val -4505"/>
              <a:gd name="adj2" fmla="val 44276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67598" y="2055136"/>
            <a:ext cx="4081941" cy="1570657"/>
          </a:xfrm>
          <a:prstGeom prst="cloudCallout">
            <a:avLst>
              <a:gd name="adj1" fmla="val 8565"/>
              <a:gd name="adj2" fmla="val 3007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1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4" y="6507689"/>
            <a:ext cx="9160029" cy="2966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3"/>
            <a:ext cx="9160029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72227" y="1964819"/>
            <a:ext cx="1736152" cy="146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852742" y="272790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837" y="5288253"/>
            <a:ext cx="2004163" cy="1569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58460" y="628292"/>
            <a:ext cx="1500809" cy="222892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84" y="368304"/>
            <a:ext cx="2164096" cy="10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525692" y="1854426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740197" y="3033761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34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61" y="4975814"/>
            <a:ext cx="1239347" cy="12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384163" y="919364"/>
            <a:ext cx="1807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412874" y="706430"/>
            <a:ext cx="6490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4361" y="749074"/>
            <a:ext cx="837478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444361" y="1963937"/>
            <a:ext cx="3970479" cy="338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4729165" y="1963939"/>
            <a:ext cx="3998388" cy="36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51" y="199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5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7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5" y="874119"/>
            <a:ext cx="4422143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61" y="921714"/>
            <a:ext cx="4536289" cy="4278030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3" y="978868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24BBD5-4D06-4413-8D21-208C67874A7E}"/>
              </a:ext>
            </a:extLst>
          </p:cNvPr>
          <p:cNvSpPr/>
          <p:nvPr/>
        </p:nvSpPr>
        <p:spPr>
          <a:xfrm>
            <a:off x="-6039" y="31000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DE22E7-0207-4346-9239-A39302081A60}"/>
              </a:ext>
            </a:extLst>
          </p:cNvPr>
          <p:cNvSpPr/>
          <p:nvPr/>
        </p:nvSpPr>
        <p:spPr>
          <a:xfrm>
            <a:off x="4274457" y="1008373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5E5F77-CE56-4A94-AEA4-B8738449268F}"/>
              </a:ext>
            </a:extLst>
          </p:cNvPr>
          <p:cNvSpPr/>
          <p:nvPr/>
        </p:nvSpPr>
        <p:spPr>
          <a:xfrm>
            <a:off x="4248232" y="315059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266" y="24899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9853" y="2794783"/>
            <a:ext cx="1654927" cy="41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695742" y="3894321"/>
            <a:ext cx="1441763" cy="2861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67233" y="1493453"/>
            <a:ext cx="991119" cy="2602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649" y="1218044"/>
            <a:ext cx="6151250" cy="258525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ba tháng liền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37243" y="1379243"/>
            <a:ext cx="415070" cy="408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41719" y="3648286"/>
            <a:ext cx="2058908" cy="110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232132" y="4526126"/>
            <a:ext cx="70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531121" y="1584725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976171" y="2159376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017572" y="266324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227473" y="3075900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8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80721" y="336450"/>
            <a:ext cx="1869240" cy="47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252123" y="4034590"/>
            <a:ext cx="1869239" cy="2823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2388" y="4459460"/>
            <a:ext cx="1033897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12036" y="690213"/>
            <a:ext cx="5846167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không hả trống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2196781" y="1033941"/>
            <a:ext cx="415255" cy="40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30380" y="132351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312574" y="210962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78253" y="313576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67175" y="3860107"/>
            <a:ext cx="91319" cy="414998"/>
            <a:chOff x="10410093" y="1807698"/>
            <a:chExt cx="161778" cy="414998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64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6026" y="385012"/>
            <a:ext cx="6894292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mừng vui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1906078" y="741862"/>
            <a:ext cx="388373" cy="3620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-60311" y="4387088"/>
            <a:ext cx="1660512" cy="254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6499027" y="2100943"/>
            <a:ext cx="58425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9" y="4429125"/>
            <a:ext cx="2271712" cy="23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100265" y="4131191"/>
            <a:ext cx="5184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752627" y="3916883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61553" y="100365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009989" y="188225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885539" y="278807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25659" y="3530472"/>
            <a:ext cx="161778" cy="414998"/>
            <a:chOff x="10410093" y="1807698"/>
            <a:chExt cx="161778" cy="414998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837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3333" y="1156232"/>
            <a:ext cx="1749317" cy="43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272273" y="4617127"/>
            <a:ext cx="904595" cy="2470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4645" y="280051"/>
            <a:ext cx="7265351" cy="370575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 trống 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  Tùng!  Tùng!  Tùng!</a:t>
            </a: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167468" y="642575"/>
            <a:ext cx="300038" cy="3060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60683" y="3798954"/>
            <a:ext cx="2039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807913" y="4209590"/>
            <a:ext cx="4953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40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22807" t="21189" r="48246" b="33119"/>
          <a:stretch/>
        </p:blipFill>
        <p:spPr>
          <a:xfrm flipH="1">
            <a:off x="7336091" y="3461913"/>
            <a:ext cx="1919095" cy="339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rot="5400000">
            <a:off x="2557176" y="823305"/>
            <a:ext cx="407964" cy="84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671755" y="249372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872164" y="1619762"/>
            <a:ext cx="110496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353644" y="1615802"/>
            <a:ext cx="110496" cy="414998"/>
            <a:chOff x="10410093" y="1807698"/>
            <a:chExt cx="161778" cy="414998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835124" y="1580131"/>
            <a:ext cx="110496" cy="414998"/>
            <a:chOff x="10410093" y="1807698"/>
            <a:chExt cx="161778" cy="414998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336884" y="1579854"/>
            <a:ext cx="110496" cy="414998"/>
            <a:chOff x="10410093" y="1807698"/>
            <a:chExt cx="161778" cy="41499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177491" y="666856"/>
            <a:ext cx="121546" cy="414998"/>
            <a:chOff x="10410093" y="1807698"/>
            <a:chExt cx="161778" cy="414998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983997" y="3144809"/>
            <a:ext cx="161778" cy="414998"/>
            <a:chOff x="10410093" y="1807698"/>
            <a:chExt cx="161778" cy="414998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4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3712</TotalTime>
  <Words>1019</Words>
  <Application>Microsoft Office PowerPoint</Application>
  <PresentationFormat>On-screen Show (4:3)</PresentationFormat>
  <Paragraphs>188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182</cp:revision>
  <dcterms:created xsi:type="dcterms:W3CDTF">2021-06-17T09:40:01Z</dcterms:created>
  <dcterms:modified xsi:type="dcterms:W3CDTF">2025-10-13T05:12:08Z</dcterms:modified>
</cp:coreProperties>
</file>