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0" r:id="rId2"/>
    <p:sldId id="258" r:id="rId3"/>
    <p:sldId id="259" r:id="rId4"/>
    <p:sldId id="261" r:id="rId5"/>
    <p:sldId id="262" r:id="rId6"/>
    <p:sldId id="342" r:id="rId7"/>
    <p:sldId id="267" r:id="rId8"/>
    <p:sldId id="269" r:id="rId9"/>
    <p:sldId id="270" r:id="rId10"/>
    <p:sldId id="278" r:id="rId11"/>
    <p:sldId id="274" r:id="rId12"/>
    <p:sldId id="273" r:id="rId13"/>
    <p:sldId id="34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2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6"/>
            <a:ext cx="11443219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8471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6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82317" y="3253725"/>
              <a:ext cx="338288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Đ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06824" y="803553"/>
            <a:ext cx="177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838575" y="630634"/>
            <a:ext cx="644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LẮM TR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ƠI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 tuần 6\PP TV\Chữ hoa Đ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329" y="268941"/>
            <a:ext cx="10972799" cy="6451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64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3" y="1455257"/>
            <a:ext cx="7022203" cy="4396402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8" y="4601704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35" y="4751179"/>
            <a:ext cx="2750392" cy="2359076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83" y="1959969"/>
            <a:ext cx="1093988" cy="97290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88" y="390392"/>
            <a:ext cx="1500213" cy="1674917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62" y="1179360"/>
            <a:ext cx="942173" cy="797223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82" y="179096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55" y="1230601"/>
            <a:ext cx="1227977" cy="941122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9" y="1880911"/>
            <a:ext cx="1475761" cy="1131023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607206" y="4286336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2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848997" y="1356702"/>
            <a:ext cx="7667474" cy="85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848997" y="2149803"/>
            <a:ext cx="88156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848996" y="3857903"/>
            <a:ext cx="10661685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269467" y="397204"/>
            <a:ext cx="677996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958BF68-597F-47CE-B110-A12BD78A4495}"/>
              </a:ext>
            </a:extLst>
          </p:cNvPr>
          <p:cNvGrpSpPr/>
          <p:nvPr/>
        </p:nvGrpSpPr>
        <p:grpSpPr>
          <a:xfrm>
            <a:off x="1730603" y="1682752"/>
            <a:ext cx="125831" cy="3890423"/>
            <a:chOff x="1042416" y="804672"/>
            <a:chExt cx="210312" cy="436168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9DC78C3-B8AD-41A8-BFA6-EB40D852DD6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07B0C33-EC53-4AF0-A504-8CEFADE89D1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1CB311-60AB-4572-8252-F3B1A0D4B557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BAD09B-2222-46C4-9D79-E3A84112B64F}"/>
              </a:ext>
            </a:extLst>
          </p:cNvPr>
          <p:cNvGrpSpPr/>
          <p:nvPr/>
        </p:nvGrpSpPr>
        <p:grpSpPr>
          <a:xfrm>
            <a:off x="2071744" y="1285076"/>
            <a:ext cx="3152078" cy="105488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0234280-D5A1-419A-B34D-CEA39251295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6FD88ED-424C-46E0-8F98-D2466A645717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8086CD0-74DD-4591-950B-B89A881B673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8">
            <a:extLst>
              <a:ext uri="{FF2B5EF4-FFF2-40B4-BE49-F238E27FC236}">
                <a16:creationId xmlns:a16="http://schemas.microsoft.com/office/drawing/2014/main" id="{D11411C3-AACA-41C4-AC5C-CB1B1C61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92" y="3153210"/>
            <a:ext cx="105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8541475B-D7B6-4A7C-8144-7C955BB2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655" y="884713"/>
            <a:ext cx="1431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li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矩形 31">
            <a:extLst>
              <a:ext uri="{FF2B5EF4-FFF2-40B4-BE49-F238E27FC236}">
                <a16:creationId xmlns:a16="http://schemas.microsoft.com/office/drawing/2014/main" id="{B5F86EBC-C8CF-43EA-A07A-48B913434B9C}"/>
              </a:ext>
            </a:extLst>
          </p:cNvPr>
          <p:cNvSpPr/>
          <p:nvPr/>
        </p:nvSpPr>
        <p:spPr>
          <a:xfrm>
            <a:off x="5663209" y="2493998"/>
            <a:ext cx="6062625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E6289BD-EF14-4223-9234-2E0BC5494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6163" r="7170" b="1741"/>
          <a:stretch/>
        </p:blipFill>
        <p:spPr bwMode="auto">
          <a:xfrm>
            <a:off x="1856434" y="1484895"/>
            <a:ext cx="3464675" cy="42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1">
            <a:extLst>
              <a:ext uri="{FF2B5EF4-FFF2-40B4-BE49-F238E27FC236}">
                <a16:creationId xmlns:a16="http://schemas.microsoft.com/office/drawing/2014/main" id="{F1F42FE5-A668-4C40-A067-EAFBEA75ADBB}"/>
              </a:ext>
            </a:extLst>
          </p:cNvPr>
          <p:cNvSpPr/>
          <p:nvPr/>
        </p:nvSpPr>
        <p:spPr>
          <a:xfrm>
            <a:off x="5528737" y="1175023"/>
            <a:ext cx="6062624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矩形 31">
            <a:extLst>
              <a:ext uri="{FF2B5EF4-FFF2-40B4-BE49-F238E27FC236}">
                <a16:creationId xmlns:a16="http://schemas.microsoft.com/office/drawing/2014/main" id="{084EF97A-E3A3-401A-B8C7-33C9D030259E}"/>
              </a:ext>
            </a:extLst>
          </p:cNvPr>
          <p:cNvSpPr/>
          <p:nvPr/>
        </p:nvSpPr>
        <p:spPr>
          <a:xfrm>
            <a:off x="5663208" y="3944276"/>
            <a:ext cx="5928153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4360"/>
            <a:ext cx="8969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7588624" y="3624856"/>
            <a:ext cx="257928" cy="2264956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3004144" y="2353037"/>
            <a:ext cx="158830" cy="3561304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158" y="1392250"/>
            <a:ext cx="2014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586" y="4421164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42" y="3198258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7936447" y="3283448"/>
            <a:ext cx="2199709" cy="291104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680" y="2734866"/>
            <a:ext cx="1213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3360455" y="1908318"/>
            <a:ext cx="2866167" cy="157686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57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49">
            <a:extLst>
              <a:ext uri="{FF2B5EF4-FFF2-40B4-BE49-F238E27FC236}">
                <a16:creationId xmlns:a16="http://schemas.microsoft.com/office/drawing/2014/main" id="{65BC0DA0-935D-4D39-A003-F68DC563A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23379" r="13509" b="24124"/>
          <a:stretch/>
        </p:blipFill>
        <p:spPr bwMode="auto">
          <a:xfrm>
            <a:off x="7866864" y="3574553"/>
            <a:ext cx="2323081" cy="231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D7FBF7-5B56-4120-BC13-660F233F6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6163" r="7170" b="1741"/>
          <a:stretch/>
        </p:blipFill>
        <p:spPr bwMode="auto">
          <a:xfrm>
            <a:off x="3163596" y="2163891"/>
            <a:ext cx="3217308" cy="39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40" y="2315697"/>
            <a:ext cx="5843768" cy="3658617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35" y="4675207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789050" y="2908538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57" y="4101675"/>
            <a:ext cx="3794530" cy="3254658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48" y="1447097"/>
            <a:ext cx="1133352" cy="86860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61" y="707998"/>
            <a:ext cx="1070449" cy="119510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7" y="992502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7" y="220837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33" y="1305552"/>
            <a:ext cx="1160742" cy="88959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76" y="1881396"/>
            <a:ext cx="1340217" cy="10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04354F-6CE5-42EE-9301-F66E241B256F}"/>
              </a:ext>
            </a:extLst>
          </p:cNvPr>
          <p:cNvGrpSpPr/>
          <p:nvPr/>
        </p:nvGrpSpPr>
        <p:grpSpPr>
          <a:xfrm>
            <a:off x="0" y="1014"/>
            <a:ext cx="12192000" cy="373784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8F1EC83-CD00-44D1-99C4-1DEA0B655E3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011AC0C-1EE9-479F-97D5-4FED721B5F79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7AD907A2-DC85-4BD8-983B-CA18C231E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0" y="6529388"/>
            <a:ext cx="9144000" cy="3968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6461DD4-C27E-4E1A-90FE-03CCF15655C6}"/>
              </a:ext>
            </a:extLst>
          </p:cNvPr>
          <p:cNvGrpSpPr/>
          <p:nvPr/>
        </p:nvGrpSpPr>
        <p:grpSpPr>
          <a:xfrm>
            <a:off x="1584761" y="563221"/>
            <a:ext cx="8530151" cy="1190442"/>
            <a:chOff x="339162" y="2043957"/>
            <a:chExt cx="6181915" cy="8928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ED54D9-C268-4C82-A674-365B0B434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8DA8A3-ED78-40BE-9315-7E42D79D3133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C0D543E-2323-4797-AF63-E32D3AA86C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84760" y="4999522"/>
            <a:ext cx="1176988" cy="14836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C980F14-AA05-4FC3-B898-89C9E5AA5DFF}"/>
              </a:ext>
            </a:extLst>
          </p:cNvPr>
          <p:cNvGrpSpPr/>
          <p:nvPr/>
        </p:nvGrpSpPr>
        <p:grpSpPr>
          <a:xfrm>
            <a:off x="2379188" y="3473605"/>
            <a:ext cx="5943599" cy="1615624"/>
            <a:chOff x="4007917" y="1792511"/>
            <a:chExt cx="5133238" cy="1956323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41A64C8A-3D13-4793-A3EB-530A487A3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582" y="2406790"/>
              <a:ext cx="4780689" cy="78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None/>
              </a:pP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sàng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7" name="Cloud Callout 11">
              <a:extLst>
                <a:ext uri="{FF2B5EF4-FFF2-40B4-BE49-F238E27FC236}">
                  <a16:creationId xmlns:a16="http://schemas.microsoft.com/office/drawing/2014/main" id="{93099B7C-F677-4F9A-93AC-14ABBC40C0C7}"/>
                </a:ext>
              </a:extLst>
            </p:cNvPr>
            <p:cNvSpPr/>
            <p:nvPr/>
          </p:nvSpPr>
          <p:spPr>
            <a:xfrm>
              <a:off x="4007917" y="1792511"/>
              <a:ext cx="5133238" cy="1956323"/>
            </a:xfrm>
            <a:prstGeom prst="cloudCallout">
              <a:avLst>
                <a:gd name="adj1" fmla="val -40416"/>
                <a:gd name="adj2" fmla="val 2023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C265658-FF61-4650-B70A-CE6E03D40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218" y="5140239"/>
            <a:ext cx="1488586" cy="1478856"/>
          </a:xfrm>
          <a:prstGeom prst="rect">
            <a:avLst/>
          </a:prstGeom>
        </p:spPr>
      </p:pic>
      <p:sp>
        <p:nvSpPr>
          <p:cNvPr id="19" name="Text Box 1736">
            <a:extLst>
              <a:ext uri="{FF2B5EF4-FFF2-40B4-BE49-F238E27FC236}">
                <a16:creationId xmlns:a16="http://schemas.microsoft.com/office/drawing/2014/main" id="{949C4DB4-D7C8-4244-AEA3-674C66D2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6" y="2316835"/>
            <a:ext cx="10797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 đan bằng tre, hình tròn, có lỗ nhỏ và thưa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92C2BE-D145-4C29-9972-C56269ABA6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r="9424" b="9496"/>
          <a:stretch/>
        </p:blipFill>
        <p:spPr>
          <a:xfrm>
            <a:off x="7803777" y="4411322"/>
            <a:ext cx="2401705" cy="19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403515" y="5279535"/>
            <a:ext cx="1043268" cy="13151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11144" y="2463372"/>
            <a:ext cx="9061426" cy="2780016"/>
            <a:chOff x="4007917" y="1792511"/>
            <a:chExt cx="5133238" cy="1956323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191" y="2164234"/>
              <a:ext cx="4780689" cy="134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None/>
              </a:pP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tục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ts val="600"/>
                </a:spcBef>
                <a:buNone/>
              </a:pP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“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đàng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sàng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 </a:t>
              </a:r>
            </a:p>
            <a:p>
              <a:pPr algn="ctr">
                <a:spcBef>
                  <a:spcPts val="600"/>
                </a:spcBef>
                <a:buNone/>
              </a:pP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khuyên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4007917" y="1792511"/>
              <a:ext cx="5133238" cy="1956323"/>
            </a:xfrm>
            <a:prstGeom prst="cloudCallout">
              <a:avLst>
                <a:gd name="adj1" fmla="val -44450"/>
                <a:gd name="adj2" fmla="val 2705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532" y="4729622"/>
            <a:ext cx="1860503" cy="1848343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627" y="3181799"/>
            <a:ext cx="8734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CE97A1-D71D-4BB0-B44A-F493DF08CC7F}"/>
              </a:ext>
            </a:extLst>
          </p:cNvPr>
          <p:cNvGrpSpPr/>
          <p:nvPr/>
        </p:nvGrpSpPr>
        <p:grpSpPr>
          <a:xfrm>
            <a:off x="1817478" y="911557"/>
            <a:ext cx="8530151" cy="1190442"/>
            <a:chOff x="339162" y="2043957"/>
            <a:chExt cx="6181915" cy="8928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F76F5E-AFBB-4A44-AE34-F555D1843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9F15FD-9D54-439E-8705-F8FB6FBBBCA1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đàng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sàng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D08829-9DE2-4DEC-9419-8D60BC23A9C9}"/>
              </a:ext>
            </a:extLst>
          </p:cNvPr>
          <p:cNvGrpSpPr/>
          <p:nvPr/>
        </p:nvGrpSpPr>
        <p:grpSpPr>
          <a:xfrm>
            <a:off x="1830925" y="657350"/>
            <a:ext cx="8530151" cy="1190442"/>
            <a:chOff x="33916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632A24-09E3-4031-B978-4BD894F7B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7A276D-6886-4644-9EBC-C8AE35CB1B70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A08B28-B8B1-4032-8184-EE462B311156}"/>
              </a:ext>
            </a:extLst>
          </p:cNvPr>
          <p:cNvSpPr txBox="1"/>
          <p:nvPr/>
        </p:nvSpPr>
        <p:spPr>
          <a:xfrm>
            <a:off x="900952" y="2445368"/>
            <a:ext cx="10784542" cy="335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477063" y="4398094"/>
            <a:ext cx="2221604" cy="193839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3446929" y="4398094"/>
            <a:ext cx="2221604" cy="1938397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157200" y="6299200"/>
            <a:ext cx="558800" cy="558800"/>
          </a:xfrm>
          <a:prstGeom prst="rect">
            <a:avLst/>
          </a:prstGeom>
        </p:spPr>
      </p:pic>
      <p:pic>
        <p:nvPicPr>
          <p:cNvPr id="21" name="Picture 49">
            <a:extLst>
              <a:ext uri="{FF2B5EF4-FFF2-40B4-BE49-F238E27FC236}">
                <a16:creationId xmlns:a16="http://schemas.microsoft.com/office/drawing/2014/main" id="{B89A7E6B-BC10-41EB-B983-A419CBF44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23379" r="13509" b="24124"/>
          <a:stretch/>
        </p:blipFill>
        <p:spPr bwMode="auto">
          <a:xfrm>
            <a:off x="7094484" y="1242338"/>
            <a:ext cx="1256409" cy="125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95E5EA-F5FA-4D8F-A84B-B17220471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6163" r="7170" b="1741"/>
          <a:stretch/>
        </p:blipFill>
        <p:spPr bwMode="auto">
          <a:xfrm>
            <a:off x="3767959" y="371980"/>
            <a:ext cx="1827602" cy="22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AF7EE45-E1A1-4152-AECB-562AD8C626A8}"/>
              </a:ext>
            </a:extLst>
          </p:cNvPr>
          <p:cNvGrpSpPr/>
          <p:nvPr/>
        </p:nvGrpSpPr>
        <p:grpSpPr>
          <a:xfrm>
            <a:off x="1830924" y="2787378"/>
            <a:ext cx="8530151" cy="1190442"/>
            <a:chOff x="339162" y="2043957"/>
            <a:chExt cx="6181915" cy="8928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CC7765-6D9B-436D-94E6-E7E9DB8D2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014B7-9710-4E79-90A7-DD5321376A55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đàng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sàng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286</Words>
  <Application>Microsoft Office PowerPoint</Application>
  <PresentationFormat>Widescreen</PresentationFormat>
  <Paragraphs>36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165</cp:revision>
  <dcterms:created xsi:type="dcterms:W3CDTF">2021-05-29T04:52:35Z</dcterms:created>
  <dcterms:modified xsi:type="dcterms:W3CDTF">2025-10-13T05:12:44Z</dcterms:modified>
</cp:coreProperties>
</file>