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62" r:id="rId4"/>
    <p:sldId id="260" r:id="rId5"/>
    <p:sldId id="261" r:id="rId6"/>
    <p:sldId id="275" r:id="rId7"/>
    <p:sldId id="278" r:id="rId8"/>
    <p:sldId id="283" r:id="rId9"/>
    <p:sldId id="285" r:id="rId1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2A9E0-B9C5-4D44-91BE-5447CAEF5AB2}" v="763" dt="2024-08-15T09:11:51.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504" autoAdjust="0"/>
  </p:normalViewPr>
  <p:slideViewPr>
    <p:cSldViewPr>
      <p:cViewPr varScale="1">
        <p:scale>
          <a:sx n="33" d="100"/>
          <a:sy n="33" d="100"/>
        </p:scale>
        <p:origin x="15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Dao Thi Thu" userId="b0c0fd0c-b87e-42f7-8ea0-369972801474" providerId="ADAL" clId="{5222A9E0-B9C5-4D44-91BE-5447CAEF5AB2}"/>
    <pc:docChg chg="custSel modSld modMainMaster">
      <pc:chgData name="Thao Dao Thi Thu" userId="b0c0fd0c-b87e-42f7-8ea0-369972801474" providerId="ADAL" clId="{5222A9E0-B9C5-4D44-91BE-5447CAEF5AB2}" dt="2024-08-15T09:11:51.364" v="1603"/>
      <pc:docMkLst>
        <pc:docMk/>
      </pc:docMkLst>
      <pc:sldChg chg="modTransition modAnim">
        <pc:chgData name="Thao Dao Thi Thu" userId="b0c0fd0c-b87e-42f7-8ea0-369972801474" providerId="ADAL" clId="{5222A9E0-B9C5-4D44-91BE-5447CAEF5AB2}" dt="2024-08-15T09:07:41.996" v="490"/>
        <pc:sldMkLst>
          <pc:docMk/>
          <pc:sldMk cId="0" sldId="256"/>
        </pc:sldMkLst>
      </pc:sldChg>
      <pc:sldChg chg="modTransition">
        <pc:chgData name="Thao Dao Thi Thu" userId="b0c0fd0c-b87e-42f7-8ea0-369972801474" providerId="ADAL" clId="{5222A9E0-B9C5-4D44-91BE-5447CAEF5AB2}" dt="2024-08-15T09:07:00.170" v="235"/>
        <pc:sldMkLst>
          <pc:docMk/>
          <pc:sldMk cId="0" sldId="257"/>
        </pc:sldMkLst>
      </pc:sldChg>
      <pc:sldChg chg="modTransition modAnim">
        <pc:chgData name="Thao Dao Thi Thu" userId="b0c0fd0c-b87e-42f7-8ea0-369972801474" providerId="ADAL" clId="{5222A9E0-B9C5-4D44-91BE-5447CAEF5AB2}" dt="2024-08-15T09:08:03.660" v="575"/>
        <pc:sldMkLst>
          <pc:docMk/>
          <pc:sldMk cId="0" sldId="258"/>
        </pc:sldMkLst>
      </pc:sldChg>
      <pc:sldChg chg="modTransition modAnim">
        <pc:chgData name="Thao Dao Thi Thu" userId="b0c0fd0c-b87e-42f7-8ea0-369972801474" providerId="ADAL" clId="{5222A9E0-B9C5-4D44-91BE-5447CAEF5AB2}" dt="2024-08-15T09:08:26.039" v="659"/>
        <pc:sldMkLst>
          <pc:docMk/>
          <pc:sldMk cId="0" sldId="260"/>
        </pc:sldMkLst>
      </pc:sldChg>
      <pc:sldChg chg="modTransition modAnim">
        <pc:chgData name="Thao Dao Thi Thu" userId="b0c0fd0c-b87e-42f7-8ea0-369972801474" providerId="ADAL" clId="{5222A9E0-B9C5-4D44-91BE-5447CAEF5AB2}" dt="2024-08-15T09:08:39.378" v="743"/>
        <pc:sldMkLst>
          <pc:docMk/>
          <pc:sldMk cId="0" sldId="261"/>
        </pc:sldMkLst>
      </pc:sldChg>
      <pc:sldChg chg="modTransition">
        <pc:chgData name="Thao Dao Thi Thu" userId="b0c0fd0c-b87e-42f7-8ea0-369972801474" providerId="ADAL" clId="{5222A9E0-B9C5-4D44-91BE-5447CAEF5AB2}" dt="2024-08-15T09:07:00.170" v="235"/>
        <pc:sldMkLst>
          <pc:docMk/>
          <pc:sldMk cId="0" sldId="262"/>
        </pc:sldMkLst>
      </pc:sldChg>
      <pc:sldChg chg="modTransition modAnim">
        <pc:chgData name="Thao Dao Thi Thu" userId="b0c0fd0c-b87e-42f7-8ea0-369972801474" providerId="ADAL" clId="{5222A9E0-B9C5-4D44-91BE-5447CAEF5AB2}" dt="2024-08-15T09:07:54.245" v="574"/>
        <pc:sldMkLst>
          <pc:docMk/>
          <pc:sldMk cId="0" sldId="263"/>
        </pc:sldMkLst>
      </pc:sldChg>
      <pc:sldChg chg="modTransition modAnim">
        <pc:chgData name="Thao Dao Thi Thu" userId="b0c0fd0c-b87e-42f7-8ea0-369972801474" providerId="ADAL" clId="{5222A9E0-B9C5-4D44-91BE-5447CAEF5AB2}" dt="2024-08-15T09:08:50.404" v="827"/>
        <pc:sldMkLst>
          <pc:docMk/>
          <pc:sldMk cId="0" sldId="264"/>
        </pc:sldMkLst>
      </pc:sldChg>
      <pc:sldChg chg="modTransition modAnim">
        <pc:chgData name="Thao Dao Thi Thu" userId="b0c0fd0c-b87e-42f7-8ea0-369972801474" providerId="ADAL" clId="{5222A9E0-B9C5-4D44-91BE-5447CAEF5AB2}" dt="2024-08-15T09:09:04.719" v="913"/>
        <pc:sldMkLst>
          <pc:docMk/>
          <pc:sldMk cId="0" sldId="266"/>
        </pc:sldMkLst>
      </pc:sldChg>
      <pc:sldChg chg="modTransition">
        <pc:chgData name="Thao Dao Thi Thu" userId="b0c0fd0c-b87e-42f7-8ea0-369972801474" providerId="ADAL" clId="{5222A9E0-B9C5-4D44-91BE-5447CAEF5AB2}" dt="2024-08-15T09:07:00.170" v="235"/>
        <pc:sldMkLst>
          <pc:docMk/>
          <pc:sldMk cId="2217967635" sldId="270"/>
        </pc:sldMkLst>
      </pc:sldChg>
      <pc:sldChg chg="modTransition">
        <pc:chgData name="Thao Dao Thi Thu" userId="b0c0fd0c-b87e-42f7-8ea0-369972801474" providerId="ADAL" clId="{5222A9E0-B9C5-4D44-91BE-5447CAEF5AB2}" dt="2024-08-15T09:07:00.170" v="235"/>
        <pc:sldMkLst>
          <pc:docMk/>
          <pc:sldMk cId="0" sldId="271"/>
        </pc:sldMkLst>
      </pc:sldChg>
      <pc:sldChg chg="modTransition modAnim">
        <pc:chgData name="Thao Dao Thi Thu" userId="b0c0fd0c-b87e-42f7-8ea0-369972801474" providerId="ADAL" clId="{5222A9E0-B9C5-4D44-91BE-5447CAEF5AB2}" dt="2024-08-15T09:08:57.086" v="828"/>
        <pc:sldMkLst>
          <pc:docMk/>
          <pc:sldMk cId="2582954328" sldId="272"/>
        </pc:sldMkLst>
      </pc:sldChg>
      <pc:sldChg chg="modTransition modAnim">
        <pc:chgData name="Thao Dao Thi Thu" userId="b0c0fd0c-b87e-42f7-8ea0-369972801474" providerId="ADAL" clId="{5222A9E0-B9C5-4D44-91BE-5447CAEF5AB2}" dt="2024-08-15T09:09:00.336" v="829"/>
        <pc:sldMkLst>
          <pc:docMk/>
          <pc:sldMk cId="722127011" sldId="273"/>
        </pc:sldMkLst>
      </pc:sldChg>
      <pc:sldChg chg="modTransition modAnim">
        <pc:chgData name="Thao Dao Thi Thu" userId="b0c0fd0c-b87e-42f7-8ea0-369972801474" providerId="ADAL" clId="{5222A9E0-B9C5-4D44-91BE-5447CAEF5AB2}" dt="2024-08-15T09:09:11.001" v="914"/>
        <pc:sldMkLst>
          <pc:docMk/>
          <pc:sldMk cId="3499716961" sldId="274"/>
        </pc:sldMkLst>
      </pc:sldChg>
      <pc:sldChg chg="modTransition modAnim">
        <pc:chgData name="Thao Dao Thi Thu" userId="b0c0fd0c-b87e-42f7-8ea0-369972801474" providerId="ADAL" clId="{5222A9E0-B9C5-4D44-91BE-5447CAEF5AB2}" dt="2024-08-15T09:09:56.330" v="1080"/>
        <pc:sldMkLst>
          <pc:docMk/>
          <pc:sldMk cId="2567498396" sldId="275"/>
        </pc:sldMkLst>
      </pc:sldChg>
      <pc:sldChg chg="modTransition modAnim">
        <pc:chgData name="Thao Dao Thi Thu" userId="b0c0fd0c-b87e-42f7-8ea0-369972801474" providerId="ADAL" clId="{5222A9E0-B9C5-4D44-91BE-5447CAEF5AB2}" dt="2024-08-15T09:10:17.640" v="1163"/>
        <pc:sldMkLst>
          <pc:docMk/>
          <pc:sldMk cId="3670860735" sldId="276"/>
        </pc:sldMkLst>
      </pc:sldChg>
      <pc:sldChg chg="modTransition modAnim">
        <pc:chgData name="Thao Dao Thi Thu" userId="b0c0fd0c-b87e-42f7-8ea0-369972801474" providerId="ADAL" clId="{5222A9E0-B9C5-4D44-91BE-5447CAEF5AB2}" dt="2024-08-15T09:10:12.125" v="1162"/>
        <pc:sldMkLst>
          <pc:docMk/>
          <pc:sldMk cId="505810852" sldId="277"/>
        </pc:sldMkLst>
      </pc:sldChg>
      <pc:sldChg chg="modTransition modAnim">
        <pc:chgData name="Thao Dao Thi Thu" userId="b0c0fd0c-b87e-42f7-8ea0-369972801474" providerId="ADAL" clId="{5222A9E0-B9C5-4D44-91BE-5447CAEF5AB2}" dt="2024-08-15T09:10:22.241" v="1245"/>
        <pc:sldMkLst>
          <pc:docMk/>
          <pc:sldMk cId="1169920397" sldId="278"/>
        </pc:sldMkLst>
      </pc:sldChg>
      <pc:sldChg chg="modTransition modAnim">
        <pc:chgData name="Thao Dao Thi Thu" userId="b0c0fd0c-b87e-42f7-8ea0-369972801474" providerId="ADAL" clId="{5222A9E0-B9C5-4D44-91BE-5447CAEF5AB2}" dt="2024-08-15T09:10:26.991" v="1246"/>
        <pc:sldMkLst>
          <pc:docMk/>
          <pc:sldMk cId="3179665814" sldId="279"/>
        </pc:sldMkLst>
      </pc:sldChg>
      <pc:sldChg chg="modTransition modAnim">
        <pc:chgData name="Thao Dao Thi Thu" userId="b0c0fd0c-b87e-42f7-8ea0-369972801474" providerId="ADAL" clId="{5222A9E0-B9C5-4D44-91BE-5447CAEF5AB2}" dt="2024-08-15T09:10:38.257" v="1329"/>
        <pc:sldMkLst>
          <pc:docMk/>
          <pc:sldMk cId="234858785" sldId="280"/>
        </pc:sldMkLst>
      </pc:sldChg>
      <pc:sldChg chg="modTransition modAnim">
        <pc:chgData name="Thao Dao Thi Thu" userId="b0c0fd0c-b87e-42f7-8ea0-369972801474" providerId="ADAL" clId="{5222A9E0-B9C5-4D44-91BE-5447CAEF5AB2}" dt="2024-08-15T09:10:44.239" v="1330"/>
        <pc:sldMkLst>
          <pc:docMk/>
          <pc:sldMk cId="3174835314" sldId="281"/>
        </pc:sldMkLst>
      </pc:sldChg>
      <pc:sldChg chg="modTransition modAnim">
        <pc:chgData name="Thao Dao Thi Thu" userId="b0c0fd0c-b87e-42f7-8ea0-369972801474" providerId="ADAL" clId="{5222A9E0-B9C5-4D44-91BE-5447CAEF5AB2}" dt="2024-08-15T09:10:31.974" v="1247"/>
        <pc:sldMkLst>
          <pc:docMk/>
          <pc:sldMk cId="3286887396" sldId="282"/>
        </pc:sldMkLst>
      </pc:sldChg>
      <pc:sldChg chg="modTransition modAnim">
        <pc:chgData name="Thao Dao Thi Thu" userId="b0c0fd0c-b87e-42f7-8ea0-369972801474" providerId="ADAL" clId="{5222A9E0-B9C5-4D44-91BE-5447CAEF5AB2}" dt="2024-08-15T09:10:51.124" v="1412"/>
        <pc:sldMkLst>
          <pc:docMk/>
          <pc:sldMk cId="1732784614" sldId="283"/>
        </pc:sldMkLst>
      </pc:sldChg>
      <pc:sldChg chg="modTransition modAnim">
        <pc:chgData name="Thao Dao Thi Thu" userId="b0c0fd0c-b87e-42f7-8ea0-369972801474" providerId="ADAL" clId="{5222A9E0-B9C5-4D44-91BE-5447CAEF5AB2}" dt="2024-08-15T09:11:05.343" v="1495"/>
        <pc:sldMkLst>
          <pc:docMk/>
          <pc:sldMk cId="2472145816" sldId="284"/>
        </pc:sldMkLst>
      </pc:sldChg>
      <pc:sldChg chg="modTransition">
        <pc:chgData name="Thao Dao Thi Thu" userId="b0c0fd0c-b87e-42f7-8ea0-369972801474" providerId="ADAL" clId="{5222A9E0-B9C5-4D44-91BE-5447CAEF5AB2}" dt="2024-08-15T09:07:00.170" v="235"/>
        <pc:sldMkLst>
          <pc:docMk/>
          <pc:sldMk cId="4083817321" sldId="285"/>
        </pc:sldMkLst>
      </pc:sldChg>
      <pc:sldChg chg="modTransition modAnim">
        <pc:chgData name="Thao Dao Thi Thu" userId="b0c0fd0c-b87e-42f7-8ea0-369972801474" providerId="ADAL" clId="{5222A9E0-B9C5-4D44-91BE-5447CAEF5AB2}" dt="2024-08-15T09:07:11.184" v="319"/>
        <pc:sldMkLst>
          <pc:docMk/>
          <pc:sldMk cId="0" sldId="286"/>
        </pc:sldMkLst>
      </pc:sldChg>
      <pc:sldChg chg="modTransition">
        <pc:chgData name="Thao Dao Thi Thu" userId="b0c0fd0c-b87e-42f7-8ea0-369972801474" providerId="ADAL" clId="{5222A9E0-B9C5-4D44-91BE-5447CAEF5AB2}" dt="2024-08-15T09:07:00.170" v="235"/>
        <pc:sldMkLst>
          <pc:docMk/>
          <pc:sldMk cId="650462316" sldId="305"/>
        </pc:sldMkLst>
      </pc:sldChg>
      <pc:sldChg chg="modTransition modAnim">
        <pc:chgData name="Thao Dao Thi Thu" userId="b0c0fd0c-b87e-42f7-8ea0-369972801474" providerId="ADAL" clId="{5222A9E0-B9C5-4D44-91BE-5447CAEF5AB2}" dt="2024-08-15T09:07:18.949" v="320"/>
        <pc:sldMkLst>
          <pc:docMk/>
          <pc:sldMk cId="0" sldId="316"/>
        </pc:sldMkLst>
      </pc:sldChg>
      <pc:sldChg chg="modTransition modAnim">
        <pc:chgData name="Thao Dao Thi Thu" userId="b0c0fd0c-b87e-42f7-8ea0-369972801474" providerId="ADAL" clId="{5222A9E0-B9C5-4D44-91BE-5447CAEF5AB2}" dt="2024-08-15T09:07:28.131" v="404"/>
        <pc:sldMkLst>
          <pc:docMk/>
          <pc:sldMk cId="1354020704" sldId="317"/>
        </pc:sldMkLst>
      </pc:sldChg>
      <pc:sldChg chg="modTransition modAnim">
        <pc:chgData name="Thao Dao Thi Thu" userId="b0c0fd0c-b87e-42f7-8ea0-369972801474" providerId="ADAL" clId="{5222A9E0-B9C5-4D44-91BE-5447CAEF5AB2}" dt="2024-08-15T09:07:31.347" v="405"/>
        <pc:sldMkLst>
          <pc:docMk/>
          <pc:sldMk cId="4194639435" sldId="318"/>
        </pc:sldMkLst>
      </pc:sldChg>
      <pc:sldChg chg="modTransition modAnim">
        <pc:chgData name="Thao Dao Thi Thu" userId="b0c0fd0c-b87e-42f7-8ea0-369972801474" providerId="ADAL" clId="{5222A9E0-B9C5-4D44-91BE-5447CAEF5AB2}" dt="2024-08-15T09:07:35.747" v="406"/>
        <pc:sldMkLst>
          <pc:docMk/>
          <pc:sldMk cId="674841894" sldId="319"/>
        </pc:sldMkLst>
      </pc:sldChg>
      <pc:sldChg chg="modTransition modAnim">
        <pc:chgData name="Thao Dao Thi Thu" userId="b0c0fd0c-b87e-42f7-8ea0-369972801474" providerId="ADAL" clId="{5222A9E0-B9C5-4D44-91BE-5447CAEF5AB2}" dt="2024-08-15T09:11:01.670" v="1413"/>
        <pc:sldMkLst>
          <pc:docMk/>
          <pc:sldMk cId="875966545" sldId="320"/>
        </pc:sldMkLst>
      </pc:sldChg>
      <pc:sldMasterChg chg="addSp delSp modSp mod modTransition modSldLayout">
        <pc:chgData name="Thao Dao Thi Thu" userId="b0c0fd0c-b87e-42f7-8ea0-369972801474" providerId="ADAL" clId="{5222A9E0-B9C5-4D44-91BE-5447CAEF5AB2}" dt="2024-08-15T09:11:51.326" v="1558"/>
        <pc:sldMasterMkLst>
          <pc:docMk/>
          <pc:sldMasterMk cId="0" sldId="2147483648"/>
        </pc:sldMasterMkLst>
        <pc:spChg chg="mod modVis">
          <ac:chgData name="Thao Dao Thi Thu" userId="b0c0fd0c-b87e-42f7-8ea0-369972801474" providerId="ADAL" clId="{5222A9E0-B9C5-4D44-91BE-5447CAEF5AB2}" dt="2024-08-15T09:05:53.376" v="3"/>
          <ac:spMkLst>
            <pc:docMk/>
            <pc:sldMasterMk cId="0" sldId="2147483648"/>
            <ac:spMk id="2" creationId="{00000000-0000-0000-0000-000000000000}"/>
          </ac:spMkLst>
        </pc:spChg>
        <pc:spChg chg="mod modVis">
          <ac:chgData name="Thao Dao Thi Thu" userId="b0c0fd0c-b87e-42f7-8ea0-369972801474" providerId="ADAL" clId="{5222A9E0-B9C5-4D44-91BE-5447CAEF5AB2}" dt="2024-08-15T09:11:51.281" v="1501"/>
          <ac:spMkLst>
            <pc:docMk/>
            <pc:sldMasterMk cId="0" sldId="2147483648"/>
            <ac:spMk id="3" creationId="{00000000-0000-0000-0000-000000000000}"/>
          </ac:spMkLst>
        </pc:spChg>
        <pc:spChg chg="mod modVis">
          <ac:chgData name="Thao Dao Thi Thu" userId="b0c0fd0c-b87e-42f7-8ea0-369972801474" providerId="ADAL" clId="{5222A9E0-B9C5-4D44-91BE-5447CAEF5AB2}" dt="2024-08-15T09:11:51.283" v="1503"/>
          <ac:spMkLst>
            <pc:docMk/>
            <pc:sldMasterMk cId="0" sldId="2147483648"/>
            <ac:spMk id="4" creationId="{00000000-0000-0000-0000-000000000000}"/>
          </ac:spMkLst>
        </pc:spChg>
        <pc:spChg chg="mod modVis">
          <ac:chgData name="Thao Dao Thi Thu" userId="b0c0fd0c-b87e-42f7-8ea0-369972801474" providerId="ADAL" clId="{5222A9E0-B9C5-4D44-91BE-5447CAEF5AB2}" dt="2024-08-15T09:11:51.285" v="1505"/>
          <ac:spMkLst>
            <pc:docMk/>
            <pc:sldMasterMk cId="0" sldId="2147483648"/>
            <ac:spMk id="5" creationId="{00000000-0000-0000-0000-000000000000}"/>
          </ac:spMkLst>
        </pc:spChg>
        <pc:spChg chg="mod modVis">
          <ac:chgData name="Thao Dao Thi Thu" userId="b0c0fd0c-b87e-42f7-8ea0-369972801474" providerId="ADAL" clId="{5222A9E0-B9C5-4D44-91BE-5447CAEF5AB2}" dt="2024-08-15T09:11:51.286" v="1507"/>
          <ac:spMkLst>
            <pc:docMk/>
            <pc:sldMasterMk cId="0" sldId="2147483648"/>
            <ac:spMk id="6" creationId="{00000000-0000-0000-0000-000000000000}"/>
          </ac:spMkLst>
        </pc:spChg>
        <pc:spChg chg="add del mod ord modVis">
          <ac:chgData name="Thao Dao Thi Thu" userId="b0c0fd0c-b87e-42f7-8ea0-369972801474" providerId="ADAL" clId="{5222A9E0-B9C5-4D44-91BE-5447CAEF5AB2}" dt="2024-08-15T09:06:08.978" v="155"/>
          <ac:spMkLst>
            <pc:docMk/>
            <pc:sldMasterMk cId="0" sldId="2147483648"/>
            <ac:spMk id="8" creationId="{7F96D129-CFB1-E454-929A-3D4A647D97DC}"/>
          </ac:spMkLst>
        </pc:spChg>
        <pc:spChg chg="add del mod ord modVis">
          <ac:chgData name="Thao Dao Thi Thu" userId="b0c0fd0c-b87e-42f7-8ea0-369972801474" providerId="ADAL" clId="{5222A9E0-B9C5-4D44-91BE-5447CAEF5AB2}" dt="2024-08-15T09:07:09.209" v="239"/>
          <ac:spMkLst>
            <pc:docMk/>
            <pc:sldMasterMk cId="0" sldId="2147483648"/>
            <ac:spMk id="10" creationId="{AED750E2-B3A5-E719-0261-791C283EE622}"/>
          </ac:spMkLst>
        </pc:spChg>
        <pc:spChg chg="add del mod ord modVis">
          <ac:chgData name="Thao Dao Thi Thu" userId="b0c0fd0c-b87e-42f7-8ea0-369972801474" providerId="ADAL" clId="{5222A9E0-B9C5-4D44-91BE-5447CAEF5AB2}" dt="2024-08-15T09:07:23.606" v="324"/>
          <ac:spMkLst>
            <pc:docMk/>
            <pc:sldMasterMk cId="0" sldId="2147483648"/>
            <ac:spMk id="11" creationId="{C47B1996-DF6A-E3DE-41D3-6AA9AECD76FA}"/>
          </ac:spMkLst>
        </pc:spChg>
        <pc:spChg chg="add del mod ord modVis">
          <ac:chgData name="Thao Dao Thi Thu" userId="b0c0fd0c-b87e-42f7-8ea0-369972801474" providerId="ADAL" clId="{5222A9E0-B9C5-4D44-91BE-5447CAEF5AB2}" dt="2024-08-15T09:07:38.178" v="410"/>
          <ac:spMkLst>
            <pc:docMk/>
            <pc:sldMasterMk cId="0" sldId="2147483648"/>
            <ac:spMk id="12" creationId="{30C92ED7-2632-13C8-144E-E2C7C5C4E8D7}"/>
          </ac:spMkLst>
        </pc:spChg>
        <pc:spChg chg="add del mod ord modVis">
          <ac:chgData name="Thao Dao Thi Thu" userId="b0c0fd0c-b87e-42f7-8ea0-369972801474" providerId="ADAL" clId="{5222A9E0-B9C5-4D44-91BE-5447CAEF5AB2}" dt="2024-08-15T09:07:52.135" v="494"/>
          <ac:spMkLst>
            <pc:docMk/>
            <pc:sldMasterMk cId="0" sldId="2147483648"/>
            <ac:spMk id="13" creationId="{9B6C7070-C11F-F2BD-28C9-9CB534F92CFF}"/>
          </ac:spMkLst>
        </pc:spChg>
        <pc:spChg chg="add del mod ord modVis">
          <ac:chgData name="Thao Dao Thi Thu" userId="b0c0fd0c-b87e-42f7-8ea0-369972801474" providerId="ADAL" clId="{5222A9E0-B9C5-4D44-91BE-5447CAEF5AB2}" dt="2024-08-15T09:08:07.006" v="579"/>
          <ac:spMkLst>
            <pc:docMk/>
            <pc:sldMasterMk cId="0" sldId="2147483648"/>
            <ac:spMk id="14" creationId="{FAFFB7C7-1E73-B630-5CA4-BA6331D96A67}"/>
          </ac:spMkLst>
        </pc:spChg>
        <pc:spChg chg="add del mod ord modVis">
          <ac:chgData name="Thao Dao Thi Thu" userId="b0c0fd0c-b87e-42f7-8ea0-369972801474" providerId="ADAL" clId="{5222A9E0-B9C5-4D44-91BE-5447CAEF5AB2}" dt="2024-08-15T09:08:34.889" v="663"/>
          <ac:spMkLst>
            <pc:docMk/>
            <pc:sldMasterMk cId="0" sldId="2147483648"/>
            <ac:spMk id="15" creationId="{8989B5A9-08BC-26DB-7634-F25FB36C04BA}"/>
          </ac:spMkLst>
        </pc:spChg>
        <pc:spChg chg="add del mod ord modVis">
          <ac:chgData name="Thao Dao Thi Thu" userId="b0c0fd0c-b87e-42f7-8ea0-369972801474" providerId="ADAL" clId="{5222A9E0-B9C5-4D44-91BE-5447CAEF5AB2}" dt="2024-08-15T09:08:48.851" v="747"/>
          <ac:spMkLst>
            <pc:docMk/>
            <pc:sldMasterMk cId="0" sldId="2147483648"/>
            <ac:spMk id="16" creationId="{722BAA0F-1009-13CD-ACDC-4CC0284BA4B4}"/>
          </ac:spMkLst>
        </pc:spChg>
        <pc:spChg chg="add del mod ord modVis">
          <ac:chgData name="Thao Dao Thi Thu" userId="b0c0fd0c-b87e-42f7-8ea0-369972801474" providerId="ADAL" clId="{5222A9E0-B9C5-4D44-91BE-5447CAEF5AB2}" dt="2024-08-15T09:09:03.548" v="833"/>
          <ac:spMkLst>
            <pc:docMk/>
            <pc:sldMasterMk cId="0" sldId="2147483648"/>
            <ac:spMk id="17" creationId="{959D5CC1-3D9E-5D8D-6399-5FFDB34C4584}"/>
          </ac:spMkLst>
        </pc:spChg>
        <pc:spChg chg="add del mod ord modVis">
          <ac:chgData name="Thao Dao Thi Thu" userId="b0c0fd0c-b87e-42f7-8ea0-369972801474" providerId="ADAL" clId="{5222A9E0-B9C5-4D44-91BE-5447CAEF5AB2}" dt="2024-08-15T09:09:19.698" v="918"/>
          <ac:spMkLst>
            <pc:docMk/>
            <pc:sldMasterMk cId="0" sldId="2147483648"/>
            <ac:spMk id="18" creationId="{43DA47C2-91B9-4039-FCAC-B476B8D802D7}"/>
          </ac:spMkLst>
        </pc:spChg>
        <pc:spChg chg="add del mod ord modVis">
          <ac:chgData name="Thao Dao Thi Thu" userId="b0c0fd0c-b87e-42f7-8ea0-369972801474" providerId="ADAL" clId="{5222A9E0-B9C5-4D44-91BE-5447CAEF5AB2}" dt="2024-08-15T09:09:48.443" v="1002"/>
          <ac:spMkLst>
            <pc:docMk/>
            <pc:sldMasterMk cId="0" sldId="2147483648"/>
            <ac:spMk id="19" creationId="{F0ED1C7A-A3EB-91D4-C794-C10F74574FEB}"/>
          </ac:spMkLst>
        </pc:spChg>
        <pc:spChg chg="add del mod ord modVis">
          <ac:chgData name="Thao Dao Thi Thu" userId="b0c0fd0c-b87e-42f7-8ea0-369972801474" providerId="ADAL" clId="{5222A9E0-B9C5-4D44-91BE-5447CAEF5AB2}" dt="2024-08-15T09:10:04.376" v="1084"/>
          <ac:spMkLst>
            <pc:docMk/>
            <pc:sldMasterMk cId="0" sldId="2147483648"/>
            <ac:spMk id="20" creationId="{FFA9442D-DC11-83D2-D51B-CF71D5D70499}"/>
          </ac:spMkLst>
        </pc:spChg>
        <pc:spChg chg="add del mod ord modVis">
          <ac:chgData name="Thao Dao Thi Thu" userId="b0c0fd0c-b87e-42f7-8ea0-369972801474" providerId="ADAL" clId="{5222A9E0-B9C5-4D44-91BE-5447CAEF5AB2}" dt="2024-08-15T09:10:19.289" v="1167"/>
          <ac:spMkLst>
            <pc:docMk/>
            <pc:sldMasterMk cId="0" sldId="2147483648"/>
            <ac:spMk id="21" creationId="{2957AF17-FA79-A8B9-ECD1-2EF6C6996B01}"/>
          </ac:spMkLst>
        </pc:spChg>
        <pc:spChg chg="add del mod ord modVis">
          <ac:chgData name="Thao Dao Thi Thu" userId="b0c0fd0c-b87e-42f7-8ea0-369972801474" providerId="ADAL" clId="{5222A9E0-B9C5-4D44-91BE-5447CAEF5AB2}" dt="2024-08-15T09:10:35.259" v="1251"/>
          <ac:spMkLst>
            <pc:docMk/>
            <pc:sldMasterMk cId="0" sldId="2147483648"/>
            <ac:spMk id="22" creationId="{A96C499C-116A-0846-81C3-B58E7DAD36A7}"/>
          </ac:spMkLst>
        </pc:spChg>
        <pc:spChg chg="add del mod ord modVis">
          <ac:chgData name="Thao Dao Thi Thu" userId="b0c0fd0c-b87e-42f7-8ea0-369972801474" providerId="ADAL" clId="{5222A9E0-B9C5-4D44-91BE-5447CAEF5AB2}" dt="2024-08-15T09:10:49.585" v="1334"/>
          <ac:spMkLst>
            <pc:docMk/>
            <pc:sldMasterMk cId="0" sldId="2147483648"/>
            <ac:spMk id="23" creationId="{A62CC180-BC6C-40EC-3DC5-2C4BD92DE4BE}"/>
          </ac:spMkLst>
        </pc:spChg>
        <pc:spChg chg="add del mod ord modVis">
          <ac:chgData name="Thao Dao Thi Thu" userId="b0c0fd0c-b87e-42f7-8ea0-369972801474" providerId="ADAL" clId="{5222A9E0-B9C5-4D44-91BE-5447CAEF5AB2}" dt="2024-08-15T09:11:03.601" v="1417"/>
          <ac:spMkLst>
            <pc:docMk/>
            <pc:sldMasterMk cId="0" sldId="2147483648"/>
            <ac:spMk id="24" creationId="{0B532105-705B-DA8B-A315-F228B3716476}"/>
          </ac:spMkLst>
        </pc:spChg>
        <pc:spChg chg="add del mod ord modVis">
          <ac:chgData name="Thao Dao Thi Thu" userId="b0c0fd0c-b87e-42f7-8ea0-369972801474" providerId="ADAL" clId="{5222A9E0-B9C5-4D44-91BE-5447CAEF5AB2}" dt="2024-08-15T09:11:51.279" v="1499"/>
          <ac:spMkLst>
            <pc:docMk/>
            <pc:sldMasterMk cId="0" sldId="2147483648"/>
            <ac:spMk id="25" creationId="{EBD95A32-A335-0BB2-433B-D6B9732D6B3C}"/>
          </ac:spMkLst>
        </pc:spChg>
        <pc:spChg chg="add mod ord">
          <ac:chgData name="Thao Dao Thi Thu" userId="b0c0fd0c-b87e-42f7-8ea0-369972801474" providerId="ADAL" clId="{5222A9E0-B9C5-4D44-91BE-5447CAEF5AB2}" dt="2024-08-15T09:11:51.326" v="1558"/>
          <ac:spMkLst>
            <pc:docMk/>
            <pc:sldMasterMk cId="0" sldId="2147483648"/>
            <ac:spMk id="26" creationId="{7E21D6D7-D250-40AC-7060-D2FE5E2D3166}"/>
          </ac:spMkLst>
        </pc:spChg>
        <pc:picChg chg="del">
          <ac:chgData name="Thao Dao Thi Thu" userId="b0c0fd0c-b87e-42f7-8ea0-369972801474" providerId="ADAL" clId="{5222A9E0-B9C5-4D44-91BE-5447CAEF5AB2}" dt="2024-08-15T09:05:44.620" v="0" actId="478"/>
          <ac:picMkLst>
            <pc:docMk/>
            <pc:sldMasterMk cId="0" sldId="2147483648"/>
            <ac:picMk id="7" creationId="{BDDB5254-AAE8-54B3-1C61-4B1F20856B00}"/>
          </ac:picMkLst>
        </pc:picChg>
        <pc:picChg chg="del mod modVis">
          <ac:chgData name="Thao Dao Thi Thu" userId="b0c0fd0c-b87e-42f7-8ea0-369972801474" providerId="ADAL" clId="{5222A9E0-B9C5-4D44-91BE-5447CAEF5AB2}" dt="2024-08-15T09:09:37.740" v="998" actId="478"/>
          <ac:picMkLst>
            <pc:docMk/>
            <pc:sldMasterMk cId="0" sldId="2147483648"/>
            <ac:picMk id="9" creationId="{ABC943E6-DDA6-8039-CD17-2C8F8D9CFBFF}"/>
          </ac:picMkLst>
        </pc:picChg>
        <pc:sldLayoutChg chg="modTransition">
          <pc:chgData name="Thao Dao Thi Thu" userId="b0c0fd0c-b87e-42f7-8ea0-369972801474" providerId="ADAL" clId="{5222A9E0-B9C5-4D44-91BE-5447CAEF5AB2}" dt="2024-08-15T09:07:00.170" v="235"/>
          <pc:sldLayoutMkLst>
            <pc:docMk/>
            <pc:sldMasterMk cId="0" sldId="2147483648"/>
            <pc:sldLayoutMk cId="0" sldId="2147483649"/>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0"/>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1"/>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2"/>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3"/>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4"/>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5"/>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6"/>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7"/>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8"/>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9"/>
          </pc:sldLayoutMkLst>
        </pc:sldLayoutChg>
      </pc:sldMasterChg>
      <pc:sldMasterChg chg="addSp delSp modSp mod modTransition modSldLayout">
        <pc:chgData name="Thao Dao Thi Thu" userId="b0c0fd0c-b87e-42f7-8ea0-369972801474" providerId="ADAL" clId="{5222A9E0-B9C5-4D44-91BE-5447CAEF5AB2}" dt="2024-08-15T09:11:51.337" v="1573"/>
        <pc:sldMasterMkLst>
          <pc:docMk/>
          <pc:sldMasterMk cId="2868555305" sldId="2147483660"/>
        </pc:sldMasterMkLst>
        <pc:spChg chg="mod modVis">
          <ac:chgData name="Thao Dao Thi Thu" userId="b0c0fd0c-b87e-42f7-8ea0-369972801474" providerId="ADAL" clId="{5222A9E0-B9C5-4D44-91BE-5447CAEF5AB2}" dt="2024-08-15T09:05:53.385" v="15"/>
          <ac:spMkLst>
            <pc:docMk/>
            <pc:sldMasterMk cId="2868555305" sldId="2147483660"/>
            <ac:spMk id="2" creationId="{00000000-0000-0000-0000-000000000000}"/>
          </ac:spMkLst>
        </pc:spChg>
        <pc:spChg chg="mod modVis">
          <ac:chgData name="Thao Dao Thi Thu" userId="b0c0fd0c-b87e-42f7-8ea0-369972801474" providerId="ADAL" clId="{5222A9E0-B9C5-4D44-91BE-5447CAEF5AB2}" dt="2024-08-15T09:11:51.290" v="1513"/>
          <ac:spMkLst>
            <pc:docMk/>
            <pc:sldMasterMk cId="2868555305" sldId="2147483660"/>
            <ac:spMk id="3" creationId="{00000000-0000-0000-0000-000000000000}"/>
          </ac:spMkLst>
        </pc:spChg>
        <pc:spChg chg="mod modVis">
          <ac:chgData name="Thao Dao Thi Thu" userId="b0c0fd0c-b87e-42f7-8ea0-369972801474" providerId="ADAL" clId="{5222A9E0-B9C5-4D44-91BE-5447CAEF5AB2}" dt="2024-08-15T09:11:51.292" v="1515"/>
          <ac:spMkLst>
            <pc:docMk/>
            <pc:sldMasterMk cId="2868555305" sldId="2147483660"/>
            <ac:spMk id="4" creationId="{00000000-0000-0000-0000-000000000000}"/>
          </ac:spMkLst>
        </pc:spChg>
        <pc:spChg chg="mod modVis">
          <ac:chgData name="Thao Dao Thi Thu" userId="b0c0fd0c-b87e-42f7-8ea0-369972801474" providerId="ADAL" clId="{5222A9E0-B9C5-4D44-91BE-5447CAEF5AB2}" dt="2024-08-15T09:11:51.293" v="1517"/>
          <ac:spMkLst>
            <pc:docMk/>
            <pc:sldMasterMk cId="2868555305" sldId="2147483660"/>
            <ac:spMk id="5" creationId="{00000000-0000-0000-0000-000000000000}"/>
          </ac:spMkLst>
        </pc:spChg>
        <pc:spChg chg="mod modVis">
          <ac:chgData name="Thao Dao Thi Thu" userId="b0c0fd0c-b87e-42f7-8ea0-369972801474" providerId="ADAL" clId="{5222A9E0-B9C5-4D44-91BE-5447CAEF5AB2}" dt="2024-08-15T09:11:51.295" v="1519"/>
          <ac:spMkLst>
            <pc:docMk/>
            <pc:sldMasterMk cId="2868555305" sldId="2147483660"/>
            <ac:spMk id="6" creationId="{00000000-0000-0000-0000-000000000000}"/>
          </ac:spMkLst>
        </pc:spChg>
        <pc:spChg chg="add del mod ord modVis">
          <ac:chgData name="Thao Dao Thi Thu" userId="b0c0fd0c-b87e-42f7-8ea0-369972801474" providerId="ADAL" clId="{5222A9E0-B9C5-4D44-91BE-5447CAEF5AB2}" dt="2024-08-15T09:06:08.989" v="169"/>
          <ac:spMkLst>
            <pc:docMk/>
            <pc:sldMasterMk cId="2868555305" sldId="2147483660"/>
            <ac:spMk id="9" creationId="{969D81F4-3B44-3D45-8B6E-8402C1E7C4B8}"/>
          </ac:spMkLst>
        </pc:spChg>
        <pc:spChg chg="add del mod ord modVis">
          <ac:chgData name="Thao Dao Thi Thu" userId="b0c0fd0c-b87e-42f7-8ea0-369972801474" providerId="ADAL" clId="{5222A9E0-B9C5-4D44-91BE-5447CAEF5AB2}" dt="2024-08-15T09:07:09.222" v="253"/>
          <ac:spMkLst>
            <pc:docMk/>
            <pc:sldMasterMk cId="2868555305" sldId="2147483660"/>
            <ac:spMk id="10" creationId="{BFE7113C-9217-05B8-5638-B5BDD61C137E}"/>
          </ac:spMkLst>
        </pc:spChg>
        <pc:spChg chg="add del mod ord modVis">
          <ac:chgData name="Thao Dao Thi Thu" userId="b0c0fd0c-b87e-42f7-8ea0-369972801474" providerId="ADAL" clId="{5222A9E0-B9C5-4D44-91BE-5447CAEF5AB2}" dt="2024-08-15T09:07:23.619" v="338"/>
          <ac:spMkLst>
            <pc:docMk/>
            <pc:sldMasterMk cId="2868555305" sldId="2147483660"/>
            <ac:spMk id="11" creationId="{079EA0B4-2E53-3BCE-BC55-58A1D7C326B0}"/>
          </ac:spMkLst>
        </pc:spChg>
        <pc:spChg chg="add del mod ord modVis">
          <ac:chgData name="Thao Dao Thi Thu" userId="b0c0fd0c-b87e-42f7-8ea0-369972801474" providerId="ADAL" clId="{5222A9E0-B9C5-4D44-91BE-5447CAEF5AB2}" dt="2024-08-15T09:07:38.194" v="424"/>
          <ac:spMkLst>
            <pc:docMk/>
            <pc:sldMasterMk cId="2868555305" sldId="2147483660"/>
            <ac:spMk id="12" creationId="{A6F78E54-9C0F-D185-D8CE-221BA9675BF7}"/>
          </ac:spMkLst>
        </pc:spChg>
        <pc:spChg chg="add del mod ord modVis">
          <ac:chgData name="Thao Dao Thi Thu" userId="b0c0fd0c-b87e-42f7-8ea0-369972801474" providerId="ADAL" clId="{5222A9E0-B9C5-4D44-91BE-5447CAEF5AB2}" dt="2024-08-15T09:07:52.146" v="508"/>
          <ac:spMkLst>
            <pc:docMk/>
            <pc:sldMasterMk cId="2868555305" sldId="2147483660"/>
            <ac:spMk id="13" creationId="{46D5F5E9-9DA4-872C-2743-E0F73B355EE6}"/>
          </ac:spMkLst>
        </pc:spChg>
        <pc:spChg chg="add del mod ord modVis">
          <ac:chgData name="Thao Dao Thi Thu" userId="b0c0fd0c-b87e-42f7-8ea0-369972801474" providerId="ADAL" clId="{5222A9E0-B9C5-4D44-91BE-5447CAEF5AB2}" dt="2024-08-15T09:08:07.021" v="593"/>
          <ac:spMkLst>
            <pc:docMk/>
            <pc:sldMasterMk cId="2868555305" sldId="2147483660"/>
            <ac:spMk id="14" creationId="{185E020B-B408-E634-97E3-923344AF677D}"/>
          </ac:spMkLst>
        </pc:spChg>
        <pc:spChg chg="add del mod ord modVis">
          <ac:chgData name="Thao Dao Thi Thu" userId="b0c0fd0c-b87e-42f7-8ea0-369972801474" providerId="ADAL" clId="{5222A9E0-B9C5-4D44-91BE-5447CAEF5AB2}" dt="2024-08-15T09:08:34.901" v="677"/>
          <ac:spMkLst>
            <pc:docMk/>
            <pc:sldMasterMk cId="2868555305" sldId="2147483660"/>
            <ac:spMk id="15" creationId="{CD5F9A6F-634E-A880-CA77-86B8508ECF87}"/>
          </ac:spMkLst>
        </pc:spChg>
        <pc:spChg chg="add del mod ord modVis">
          <ac:chgData name="Thao Dao Thi Thu" userId="b0c0fd0c-b87e-42f7-8ea0-369972801474" providerId="ADAL" clId="{5222A9E0-B9C5-4D44-91BE-5447CAEF5AB2}" dt="2024-08-15T09:08:48.864" v="761"/>
          <ac:spMkLst>
            <pc:docMk/>
            <pc:sldMasterMk cId="2868555305" sldId="2147483660"/>
            <ac:spMk id="16" creationId="{817DBB75-A800-95AD-3443-7BC1D6A4FD94}"/>
          </ac:spMkLst>
        </pc:spChg>
        <pc:spChg chg="add del mod ord modVis">
          <ac:chgData name="Thao Dao Thi Thu" userId="b0c0fd0c-b87e-42f7-8ea0-369972801474" providerId="ADAL" clId="{5222A9E0-B9C5-4D44-91BE-5447CAEF5AB2}" dt="2024-08-15T09:09:03.559" v="847"/>
          <ac:spMkLst>
            <pc:docMk/>
            <pc:sldMasterMk cId="2868555305" sldId="2147483660"/>
            <ac:spMk id="17" creationId="{7F730564-EE01-CC66-6459-644DED494CF9}"/>
          </ac:spMkLst>
        </pc:spChg>
        <pc:spChg chg="add del mod ord modVis">
          <ac:chgData name="Thao Dao Thi Thu" userId="b0c0fd0c-b87e-42f7-8ea0-369972801474" providerId="ADAL" clId="{5222A9E0-B9C5-4D44-91BE-5447CAEF5AB2}" dt="2024-08-15T09:09:19.710" v="932"/>
          <ac:spMkLst>
            <pc:docMk/>
            <pc:sldMasterMk cId="2868555305" sldId="2147483660"/>
            <ac:spMk id="18" creationId="{9FDDDDAA-9EBC-325A-9A00-F9FFD4F1D7AD}"/>
          </ac:spMkLst>
        </pc:spChg>
        <pc:spChg chg="add del mod ord modVis">
          <ac:chgData name="Thao Dao Thi Thu" userId="b0c0fd0c-b87e-42f7-8ea0-369972801474" providerId="ADAL" clId="{5222A9E0-B9C5-4D44-91BE-5447CAEF5AB2}" dt="2024-08-15T09:09:48.453" v="1014"/>
          <ac:spMkLst>
            <pc:docMk/>
            <pc:sldMasterMk cId="2868555305" sldId="2147483660"/>
            <ac:spMk id="19" creationId="{F0585006-2F6B-06CC-95B4-D8D511F088F6}"/>
          </ac:spMkLst>
        </pc:spChg>
        <pc:spChg chg="add del mod ord modVis">
          <ac:chgData name="Thao Dao Thi Thu" userId="b0c0fd0c-b87e-42f7-8ea0-369972801474" providerId="ADAL" clId="{5222A9E0-B9C5-4D44-91BE-5447CAEF5AB2}" dt="2024-08-15T09:10:04.388" v="1096"/>
          <ac:spMkLst>
            <pc:docMk/>
            <pc:sldMasterMk cId="2868555305" sldId="2147483660"/>
            <ac:spMk id="20" creationId="{ABBC4C2E-43A4-B406-7362-A10E2C594EC6}"/>
          </ac:spMkLst>
        </pc:spChg>
        <pc:spChg chg="add del mod ord modVis">
          <ac:chgData name="Thao Dao Thi Thu" userId="b0c0fd0c-b87e-42f7-8ea0-369972801474" providerId="ADAL" clId="{5222A9E0-B9C5-4D44-91BE-5447CAEF5AB2}" dt="2024-08-15T09:10:19.298" v="1179"/>
          <ac:spMkLst>
            <pc:docMk/>
            <pc:sldMasterMk cId="2868555305" sldId="2147483660"/>
            <ac:spMk id="21" creationId="{FF632461-CC8D-71ED-0FEE-F7C7930664B5}"/>
          </ac:spMkLst>
        </pc:spChg>
        <pc:spChg chg="add del mod ord modVis">
          <ac:chgData name="Thao Dao Thi Thu" userId="b0c0fd0c-b87e-42f7-8ea0-369972801474" providerId="ADAL" clId="{5222A9E0-B9C5-4D44-91BE-5447CAEF5AB2}" dt="2024-08-15T09:10:35.268" v="1263"/>
          <ac:spMkLst>
            <pc:docMk/>
            <pc:sldMasterMk cId="2868555305" sldId="2147483660"/>
            <ac:spMk id="22" creationId="{B47223F7-5809-39DB-DC31-3862EF07E53C}"/>
          </ac:spMkLst>
        </pc:spChg>
        <pc:spChg chg="add del mod ord modVis">
          <ac:chgData name="Thao Dao Thi Thu" userId="b0c0fd0c-b87e-42f7-8ea0-369972801474" providerId="ADAL" clId="{5222A9E0-B9C5-4D44-91BE-5447CAEF5AB2}" dt="2024-08-15T09:10:49.596" v="1346"/>
          <ac:spMkLst>
            <pc:docMk/>
            <pc:sldMasterMk cId="2868555305" sldId="2147483660"/>
            <ac:spMk id="23" creationId="{AACEE087-47BD-615E-8782-FFE3993F6EF6}"/>
          </ac:spMkLst>
        </pc:spChg>
        <pc:spChg chg="add del mod ord modVis">
          <ac:chgData name="Thao Dao Thi Thu" userId="b0c0fd0c-b87e-42f7-8ea0-369972801474" providerId="ADAL" clId="{5222A9E0-B9C5-4D44-91BE-5447CAEF5AB2}" dt="2024-08-15T09:11:03.609" v="1429"/>
          <ac:spMkLst>
            <pc:docMk/>
            <pc:sldMasterMk cId="2868555305" sldId="2147483660"/>
            <ac:spMk id="24" creationId="{EFB50DB8-33A0-B100-BFC0-416250FA1088}"/>
          </ac:spMkLst>
        </pc:spChg>
        <pc:spChg chg="add del mod ord modVis">
          <ac:chgData name="Thao Dao Thi Thu" userId="b0c0fd0c-b87e-42f7-8ea0-369972801474" providerId="ADAL" clId="{5222A9E0-B9C5-4D44-91BE-5447CAEF5AB2}" dt="2024-08-15T09:11:51.289" v="1511"/>
          <ac:spMkLst>
            <pc:docMk/>
            <pc:sldMasterMk cId="2868555305" sldId="2147483660"/>
            <ac:spMk id="25" creationId="{EAB9614A-B711-80CE-8A71-44812AEE16D3}"/>
          </ac:spMkLst>
        </pc:spChg>
        <pc:spChg chg="add mod ord">
          <ac:chgData name="Thao Dao Thi Thu" userId="b0c0fd0c-b87e-42f7-8ea0-369972801474" providerId="ADAL" clId="{5222A9E0-B9C5-4D44-91BE-5447CAEF5AB2}" dt="2024-08-15T09:11:51.337" v="1573"/>
          <ac:spMkLst>
            <pc:docMk/>
            <pc:sldMasterMk cId="2868555305" sldId="2147483660"/>
            <ac:spMk id="26" creationId="{0E840151-1819-7C23-828B-A589B6D7DF21}"/>
          </ac:spMkLst>
        </pc:spChg>
        <pc:picChg chg="del">
          <ac:chgData name="Thao Dao Thi Thu" userId="b0c0fd0c-b87e-42f7-8ea0-369972801474" providerId="ADAL" clId="{5222A9E0-B9C5-4D44-91BE-5447CAEF5AB2}" dt="2024-08-15T09:05:51.355" v="1" actId="478"/>
          <ac:picMkLst>
            <pc:docMk/>
            <pc:sldMasterMk cId="2868555305" sldId="2147483660"/>
            <ac:picMk id="7" creationId="{961C8279-E8DA-03FA-8DA7-4D7B1C7A023F}"/>
          </ac:picMkLst>
        </pc:picChg>
        <pc:picChg chg="del mod modVis">
          <ac:chgData name="Thao Dao Thi Thu" userId="b0c0fd0c-b87e-42f7-8ea0-369972801474" providerId="ADAL" clId="{5222A9E0-B9C5-4D44-91BE-5447CAEF5AB2}" dt="2024-08-15T09:05:57.952" v="149" actId="478"/>
          <ac:picMkLst>
            <pc:docMk/>
            <pc:sldMasterMk cId="2868555305" sldId="2147483660"/>
            <ac:picMk id="8" creationId="{E2FA72ED-CF2A-D194-3BDD-253F2B731873}"/>
          </ac:picMkLst>
        </pc:picChg>
        <pc:sldLayoutChg chg="modTransition">
          <pc:chgData name="Thao Dao Thi Thu" userId="b0c0fd0c-b87e-42f7-8ea0-369972801474" providerId="ADAL" clId="{5222A9E0-B9C5-4D44-91BE-5447CAEF5AB2}" dt="2024-08-15T09:07:00.170" v="235"/>
          <pc:sldLayoutMkLst>
            <pc:docMk/>
            <pc:sldMasterMk cId="2868555305" sldId="2147483660"/>
            <pc:sldLayoutMk cId="3310999756" sldId="2147483661"/>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334200569" sldId="2147483662"/>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237001582" sldId="2147483663"/>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200597141" sldId="2147483664"/>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031271325" sldId="2147483665"/>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361380625" sldId="2147483666"/>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4073794016" sldId="2147483667"/>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193685203" sldId="2147483668"/>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2854161781" sldId="2147483669"/>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765837696" sldId="2147483670"/>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65155257" sldId="2147483671"/>
          </pc:sldLayoutMkLst>
        </pc:sldLayoutChg>
      </pc:sldMasterChg>
      <pc:sldMasterChg chg="addSp delSp modSp mod modTransition modSldLayout">
        <pc:chgData name="Thao Dao Thi Thu" userId="b0c0fd0c-b87e-42f7-8ea0-369972801474" providerId="ADAL" clId="{5222A9E0-B9C5-4D44-91BE-5447CAEF5AB2}" dt="2024-08-15T09:11:51.350" v="1588"/>
        <pc:sldMasterMkLst>
          <pc:docMk/>
          <pc:sldMasterMk cId="3568649264" sldId="2147483672"/>
        </pc:sldMasterMkLst>
        <pc:spChg chg="mod modVis">
          <ac:chgData name="Thao Dao Thi Thu" userId="b0c0fd0c-b87e-42f7-8ea0-369972801474" providerId="ADAL" clId="{5222A9E0-B9C5-4D44-91BE-5447CAEF5AB2}" dt="2024-08-15T09:05:53.392" v="27"/>
          <ac:spMkLst>
            <pc:docMk/>
            <pc:sldMasterMk cId="3568649264" sldId="2147483672"/>
            <ac:spMk id="2" creationId="{5544D056-E094-A271-61A8-302298103E45}"/>
          </ac:spMkLst>
        </pc:spChg>
        <pc:spChg chg="mod modVis">
          <ac:chgData name="Thao Dao Thi Thu" userId="b0c0fd0c-b87e-42f7-8ea0-369972801474" providerId="ADAL" clId="{5222A9E0-B9C5-4D44-91BE-5447CAEF5AB2}" dt="2024-08-15T09:11:51.299" v="1525"/>
          <ac:spMkLst>
            <pc:docMk/>
            <pc:sldMasterMk cId="3568649264" sldId="2147483672"/>
            <ac:spMk id="3" creationId="{4FC5C9BF-68DA-657F-9404-2BF16D74C468}"/>
          </ac:spMkLst>
        </pc:spChg>
        <pc:spChg chg="mod modVis">
          <ac:chgData name="Thao Dao Thi Thu" userId="b0c0fd0c-b87e-42f7-8ea0-369972801474" providerId="ADAL" clId="{5222A9E0-B9C5-4D44-91BE-5447CAEF5AB2}" dt="2024-08-15T09:11:51.301" v="1527"/>
          <ac:spMkLst>
            <pc:docMk/>
            <pc:sldMasterMk cId="3568649264" sldId="2147483672"/>
            <ac:spMk id="4" creationId="{72B912AB-2B26-C88A-2E8F-6A8F021C5539}"/>
          </ac:spMkLst>
        </pc:spChg>
        <pc:spChg chg="mod modVis">
          <ac:chgData name="Thao Dao Thi Thu" userId="b0c0fd0c-b87e-42f7-8ea0-369972801474" providerId="ADAL" clId="{5222A9E0-B9C5-4D44-91BE-5447CAEF5AB2}" dt="2024-08-15T09:11:51.302" v="1529"/>
          <ac:spMkLst>
            <pc:docMk/>
            <pc:sldMasterMk cId="3568649264" sldId="2147483672"/>
            <ac:spMk id="5" creationId="{232B3627-8F32-C437-D7B3-2714D24AF8BA}"/>
          </ac:spMkLst>
        </pc:spChg>
        <pc:spChg chg="mod modVis">
          <ac:chgData name="Thao Dao Thi Thu" userId="b0c0fd0c-b87e-42f7-8ea0-369972801474" providerId="ADAL" clId="{5222A9E0-B9C5-4D44-91BE-5447CAEF5AB2}" dt="2024-08-15T09:11:51.303" v="1531"/>
          <ac:spMkLst>
            <pc:docMk/>
            <pc:sldMasterMk cId="3568649264" sldId="2147483672"/>
            <ac:spMk id="6" creationId="{55E8A8B2-F64F-A251-CC74-77E55CE1213B}"/>
          </ac:spMkLst>
        </pc:spChg>
        <pc:spChg chg="add del mod ord modVis">
          <ac:chgData name="Thao Dao Thi Thu" userId="b0c0fd0c-b87e-42f7-8ea0-369972801474" providerId="ADAL" clId="{5222A9E0-B9C5-4D44-91BE-5447CAEF5AB2}" dt="2024-08-15T09:06:08.995" v="181"/>
          <ac:spMkLst>
            <pc:docMk/>
            <pc:sldMasterMk cId="3568649264" sldId="2147483672"/>
            <ac:spMk id="9" creationId="{83A93146-CB7B-93F7-F8A4-A9F259183FA2}"/>
          </ac:spMkLst>
        </pc:spChg>
        <pc:spChg chg="add del mod ord modVis">
          <ac:chgData name="Thao Dao Thi Thu" userId="b0c0fd0c-b87e-42f7-8ea0-369972801474" providerId="ADAL" clId="{5222A9E0-B9C5-4D44-91BE-5447CAEF5AB2}" dt="2024-08-15T09:07:09.230" v="265"/>
          <ac:spMkLst>
            <pc:docMk/>
            <pc:sldMasterMk cId="3568649264" sldId="2147483672"/>
            <ac:spMk id="10" creationId="{A5287356-144C-D86B-1754-8B61FC97DA29}"/>
          </ac:spMkLst>
        </pc:spChg>
        <pc:spChg chg="add del mod ord modVis">
          <ac:chgData name="Thao Dao Thi Thu" userId="b0c0fd0c-b87e-42f7-8ea0-369972801474" providerId="ADAL" clId="{5222A9E0-B9C5-4D44-91BE-5447CAEF5AB2}" dt="2024-08-15T09:07:23.628" v="350"/>
          <ac:spMkLst>
            <pc:docMk/>
            <pc:sldMasterMk cId="3568649264" sldId="2147483672"/>
            <ac:spMk id="11" creationId="{629F6755-8051-2F72-3345-760EEFE28849}"/>
          </ac:spMkLst>
        </pc:spChg>
        <pc:spChg chg="add del mod ord modVis">
          <ac:chgData name="Thao Dao Thi Thu" userId="b0c0fd0c-b87e-42f7-8ea0-369972801474" providerId="ADAL" clId="{5222A9E0-B9C5-4D44-91BE-5447CAEF5AB2}" dt="2024-08-15T09:07:38.204" v="436"/>
          <ac:spMkLst>
            <pc:docMk/>
            <pc:sldMasterMk cId="3568649264" sldId="2147483672"/>
            <ac:spMk id="12" creationId="{3177EA49-D4AD-AC0C-85D1-6331859B4AF4}"/>
          </ac:spMkLst>
        </pc:spChg>
        <pc:spChg chg="add del mod ord modVis">
          <ac:chgData name="Thao Dao Thi Thu" userId="b0c0fd0c-b87e-42f7-8ea0-369972801474" providerId="ADAL" clId="{5222A9E0-B9C5-4D44-91BE-5447CAEF5AB2}" dt="2024-08-15T09:07:52.156" v="520"/>
          <ac:spMkLst>
            <pc:docMk/>
            <pc:sldMasterMk cId="3568649264" sldId="2147483672"/>
            <ac:spMk id="13" creationId="{496E3800-B44C-17E2-3BBD-0AB5BE3FA7CE}"/>
          </ac:spMkLst>
        </pc:spChg>
        <pc:spChg chg="add del mod ord modVis">
          <ac:chgData name="Thao Dao Thi Thu" userId="b0c0fd0c-b87e-42f7-8ea0-369972801474" providerId="ADAL" clId="{5222A9E0-B9C5-4D44-91BE-5447CAEF5AB2}" dt="2024-08-15T09:08:07.028" v="605"/>
          <ac:spMkLst>
            <pc:docMk/>
            <pc:sldMasterMk cId="3568649264" sldId="2147483672"/>
            <ac:spMk id="14" creationId="{D42FE2DE-0BEF-3C29-F4AA-6D20160ADD80}"/>
          </ac:spMkLst>
        </pc:spChg>
        <pc:spChg chg="add del mod ord modVis">
          <ac:chgData name="Thao Dao Thi Thu" userId="b0c0fd0c-b87e-42f7-8ea0-369972801474" providerId="ADAL" clId="{5222A9E0-B9C5-4D44-91BE-5447CAEF5AB2}" dt="2024-08-15T09:08:34.908" v="689"/>
          <ac:spMkLst>
            <pc:docMk/>
            <pc:sldMasterMk cId="3568649264" sldId="2147483672"/>
            <ac:spMk id="15" creationId="{846FF133-C498-865E-0DEB-7FE7D90E7B56}"/>
          </ac:spMkLst>
        </pc:spChg>
        <pc:spChg chg="add del mod ord modVis">
          <ac:chgData name="Thao Dao Thi Thu" userId="b0c0fd0c-b87e-42f7-8ea0-369972801474" providerId="ADAL" clId="{5222A9E0-B9C5-4D44-91BE-5447CAEF5AB2}" dt="2024-08-15T09:08:48.870" v="773"/>
          <ac:spMkLst>
            <pc:docMk/>
            <pc:sldMasterMk cId="3568649264" sldId="2147483672"/>
            <ac:spMk id="16" creationId="{76FC735E-4594-A895-E890-9342662FABB4}"/>
          </ac:spMkLst>
        </pc:spChg>
        <pc:spChg chg="add del mod ord modVis">
          <ac:chgData name="Thao Dao Thi Thu" userId="b0c0fd0c-b87e-42f7-8ea0-369972801474" providerId="ADAL" clId="{5222A9E0-B9C5-4D44-91BE-5447CAEF5AB2}" dt="2024-08-15T09:09:03.565" v="859"/>
          <ac:spMkLst>
            <pc:docMk/>
            <pc:sldMasterMk cId="3568649264" sldId="2147483672"/>
            <ac:spMk id="17" creationId="{8C634B83-238F-487B-D357-23AB0D174F11}"/>
          </ac:spMkLst>
        </pc:spChg>
        <pc:spChg chg="add del mod ord modVis">
          <ac:chgData name="Thao Dao Thi Thu" userId="b0c0fd0c-b87e-42f7-8ea0-369972801474" providerId="ADAL" clId="{5222A9E0-B9C5-4D44-91BE-5447CAEF5AB2}" dt="2024-08-15T09:09:19.717" v="944"/>
          <ac:spMkLst>
            <pc:docMk/>
            <pc:sldMasterMk cId="3568649264" sldId="2147483672"/>
            <ac:spMk id="18" creationId="{97C7DAF8-93A8-2228-DF1B-46BFF6719D41}"/>
          </ac:spMkLst>
        </pc:spChg>
        <pc:spChg chg="add del mod ord modVis">
          <ac:chgData name="Thao Dao Thi Thu" userId="b0c0fd0c-b87e-42f7-8ea0-369972801474" providerId="ADAL" clId="{5222A9E0-B9C5-4D44-91BE-5447CAEF5AB2}" dt="2024-08-15T09:09:48.461" v="1026"/>
          <ac:spMkLst>
            <pc:docMk/>
            <pc:sldMasterMk cId="3568649264" sldId="2147483672"/>
            <ac:spMk id="19" creationId="{BDA8A646-22B3-1F29-B5D2-FA028B5ACFC4}"/>
          </ac:spMkLst>
        </pc:spChg>
        <pc:spChg chg="add del mod ord modVis">
          <ac:chgData name="Thao Dao Thi Thu" userId="b0c0fd0c-b87e-42f7-8ea0-369972801474" providerId="ADAL" clId="{5222A9E0-B9C5-4D44-91BE-5447CAEF5AB2}" dt="2024-08-15T09:10:04.395" v="1108"/>
          <ac:spMkLst>
            <pc:docMk/>
            <pc:sldMasterMk cId="3568649264" sldId="2147483672"/>
            <ac:spMk id="20" creationId="{C31D5DF4-F7CE-024C-E725-EFBB3AEC9C64}"/>
          </ac:spMkLst>
        </pc:spChg>
        <pc:spChg chg="add del mod ord modVis">
          <ac:chgData name="Thao Dao Thi Thu" userId="b0c0fd0c-b87e-42f7-8ea0-369972801474" providerId="ADAL" clId="{5222A9E0-B9C5-4D44-91BE-5447CAEF5AB2}" dt="2024-08-15T09:10:19.305" v="1191"/>
          <ac:spMkLst>
            <pc:docMk/>
            <pc:sldMasterMk cId="3568649264" sldId="2147483672"/>
            <ac:spMk id="21" creationId="{07584E25-F234-BCC5-2045-575B0E83C233}"/>
          </ac:spMkLst>
        </pc:spChg>
        <pc:spChg chg="add del mod ord modVis">
          <ac:chgData name="Thao Dao Thi Thu" userId="b0c0fd0c-b87e-42f7-8ea0-369972801474" providerId="ADAL" clId="{5222A9E0-B9C5-4D44-91BE-5447CAEF5AB2}" dt="2024-08-15T09:10:35.274" v="1275"/>
          <ac:spMkLst>
            <pc:docMk/>
            <pc:sldMasterMk cId="3568649264" sldId="2147483672"/>
            <ac:spMk id="22" creationId="{D00374EA-EBCD-3054-3EED-4EDA78C5C183}"/>
          </ac:spMkLst>
        </pc:spChg>
        <pc:spChg chg="add del mod ord modVis">
          <ac:chgData name="Thao Dao Thi Thu" userId="b0c0fd0c-b87e-42f7-8ea0-369972801474" providerId="ADAL" clId="{5222A9E0-B9C5-4D44-91BE-5447CAEF5AB2}" dt="2024-08-15T09:10:49.602" v="1358"/>
          <ac:spMkLst>
            <pc:docMk/>
            <pc:sldMasterMk cId="3568649264" sldId="2147483672"/>
            <ac:spMk id="23" creationId="{4E964DA9-2BD3-9646-EAA5-1AFDF5D59E71}"/>
          </ac:spMkLst>
        </pc:spChg>
        <pc:spChg chg="add del mod ord modVis">
          <ac:chgData name="Thao Dao Thi Thu" userId="b0c0fd0c-b87e-42f7-8ea0-369972801474" providerId="ADAL" clId="{5222A9E0-B9C5-4D44-91BE-5447CAEF5AB2}" dt="2024-08-15T09:11:03.616" v="1441"/>
          <ac:spMkLst>
            <pc:docMk/>
            <pc:sldMasterMk cId="3568649264" sldId="2147483672"/>
            <ac:spMk id="24" creationId="{EE86A0D5-E675-FD1E-DFEB-947FCBDEDBB9}"/>
          </ac:spMkLst>
        </pc:spChg>
        <pc:spChg chg="add del mod ord modVis">
          <ac:chgData name="Thao Dao Thi Thu" userId="b0c0fd0c-b87e-42f7-8ea0-369972801474" providerId="ADAL" clId="{5222A9E0-B9C5-4D44-91BE-5447CAEF5AB2}" dt="2024-08-15T09:11:51.298" v="1523"/>
          <ac:spMkLst>
            <pc:docMk/>
            <pc:sldMasterMk cId="3568649264" sldId="2147483672"/>
            <ac:spMk id="25" creationId="{B39E0147-331C-2FFA-601F-5224747D480D}"/>
          </ac:spMkLst>
        </pc:spChg>
        <pc:spChg chg="add mod ord">
          <ac:chgData name="Thao Dao Thi Thu" userId="b0c0fd0c-b87e-42f7-8ea0-369972801474" providerId="ADAL" clId="{5222A9E0-B9C5-4D44-91BE-5447CAEF5AB2}" dt="2024-08-15T09:11:51.350" v="1588"/>
          <ac:spMkLst>
            <pc:docMk/>
            <pc:sldMasterMk cId="3568649264" sldId="2147483672"/>
            <ac:spMk id="26" creationId="{312AC68D-84A0-9F0E-A687-123E244BBD28}"/>
          </ac:spMkLst>
        </pc:spChg>
        <pc:picChg chg="del mod modVis">
          <ac:chgData name="Thao Dao Thi Thu" userId="b0c0fd0c-b87e-42f7-8ea0-369972801474" providerId="ADAL" clId="{5222A9E0-B9C5-4D44-91BE-5447CAEF5AB2}" dt="2024-08-15T09:06:04.302" v="150" actId="478"/>
          <ac:picMkLst>
            <pc:docMk/>
            <pc:sldMasterMk cId="3568649264" sldId="2147483672"/>
            <ac:picMk id="7" creationId="{D3606778-94F5-E109-F342-BB131B771579}"/>
          </ac:picMkLst>
        </pc:picChg>
        <pc:picChg chg="del mod modVis">
          <ac:chgData name="Thao Dao Thi Thu" userId="b0c0fd0c-b87e-42f7-8ea0-369972801474" providerId="ADAL" clId="{5222A9E0-B9C5-4D44-91BE-5447CAEF5AB2}" dt="2024-08-15T09:06:08.674" v="151" actId="478"/>
          <ac:picMkLst>
            <pc:docMk/>
            <pc:sldMasterMk cId="3568649264" sldId="2147483672"/>
            <ac:picMk id="8" creationId="{6E3AB9FC-6D45-BB78-4812-077F283891F7}"/>
          </ac:picMkLst>
        </pc:picChg>
        <pc:sldLayoutChg chg="modTransition">
          <pc:chgData name="Thao Dao Thi Thu" userId="b0c0fd0c-b87e-42f7-8ea0-369972801474" providerId="ADAL" clId="{5222A9E0-B9C5-4D44-91BE-5447CAEF5AB2}" dt="2024-08-15T09:07:00.170" v="235"/>
          <pc:sldLayoutMkLst>
            <pc:docMk/>
            <pc:sldMasterMk cId="3568649264" sldId="2147483672"/>
            <pc:sldLayoutMk cId="1422520134" sldId="2147483673"/>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2525291102" sldId="2147483674"/>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344956411" sldId="2147483675"/>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1300479843" sldId="2147483676"/>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140584695" sldId="2147483677"/>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3527248584" sldId="2147483678"/>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2055005249" sldId="2147483679"/>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2684496294" sldId="2147483680"/>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3517647051" sldId="2147483681"/>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1339260570" sldId="2147483682"/>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744572106" sldId="2147483683"/>
          </pc:sldLayoutMkLst>
        </pc:sldLayoutChg>
      </pc:sldMasterChg>
      <pc:sldMasterChg chg="addSp delSp modSp mod">
        <pc:chgData name="Thao Dao Thi Thu" userId="b0c0fd0c-b87e-42f7-8ea0-369972801474" providerId="ADAL" clId="{5222A9E0-B9C5-4D44-91BE-5447CAEF5AB2}" dt="2024-08-15T09:11:51.364" v="1603"/>
        <pc:sldMasterMkLst>
          <pc:docMk/>
          <pc:sldMasterMk cId="2240524308" sldId="2147483684"/>
        </pc:sldMasterMkLst>
        <pc:spChg chg="mod modVis">
          <ac:chgData name="Thao Dao Thi Thu" userId="b0c0fd0c-b87e-42f7-8ea0-369972801474" providerId="ADAL" clId="{5222A9E0-B9C5-4D44-91BE-5447CAEF5AB2}" dt="2024-08-15T09:11:51.308" v="1537"/>
          <ac:spMkLst>
            <pc:docMk/>
            <pc:sldMasterMk cId="2240524308" sldId="2147483684"/>
            <ac:spMk id="3" creationId="{00000000-0000-0000-0000-000000000000}"/>
          </ac:spMkLst>
        </pc:spChg>
        <pc:spChg chg="mod modVis">
          <ac:chgData name="Thao Dao Thi Thu" userId="b0c0fd0c-b87e-42f7-8ea0-369972801474" providerId="ADAL" clId="{5222A9E0-B9C5-4D44-91BE-5447CAEF5AB2}" dt="2024-08-15T09:11:51.309" v="1539"/>
          <ac:spMkLst>
            <pc:docMk/>
            <pc:sldMasterMk cId="2240524308" sldId="2147483684"/>
            <ac:spMk id="4" creationId="{00000000-0000-0000-0000-000000000000}"/>
          </ac:spMkLst>
        </pc:spChg>
        <pc:spChg chg="mod modVis">
          <ac:chgData name="Thao Dao Thi Thu" userId="b0c0fd0c-b87e-42f7-8ea0-369972801474" providerId="ADAL" clId="{5222A9E0-B9C5-4D44-91BE-5447CAEF5AB2}" dt="2024-08-15T09:11:51.310" v="1541"/>
          <ac:spMkLst>
            <pc:docMk/>
            <pc:sldMasterMk cId="2240524308" sldId="2147483684"/>
            <ac:spMk id="5" creationId="{00000000-0000-0000-0000-000000000000}"/>
          </ac:spMkLst>
        </pc:spChg>
        <pc:spChg chg="mod modVis">
          <ac:chgData name="Thao Dao Thi Thu" userId="b0c0fd0c-b87e-42f7-8ea0-369972801474" providerId="ADAL" clId="{5222A9E0-B9C5-4D44-91BE-5447CAEF5AB2}" dt="2024-08-15T09:11:51.311" v="1543"/>
          <ac:spMkLst>
            <pc:docMk/>
            <pc:sldMasterMk cId="2240524308" sldId="2147483684"/>
            <ac:spMk id="6" creationId="{00000000-0000-0000-0000-000000000000}"/>
          </ac:spMkLst>
        </pc:spChg>
        <pc:spChg chg="del mod modVis">
          <ac:chgData name="Thao Dao Thi Thu" userId="b0c0fd0c-b87e-42f7-8ea0-369972801474" providerId="ADAL" clId="{5222A9E0-B9C5-4D44-91BE-5447CAEF5AB2}" dt="2024-08-15T09:11:51.306" v="1535"/>
          <ac:spMkLst>
            <pc:docMk/>
            <pc:sldMasterMk cId="2240524308" sldId="2147483684"/>
            <ac:spMk id="7" creationId="{C20DBB19-D5F7-D1F2-6C11-4D56CC953BE5}"/>
          </ac:spMkLst>
        </pc:spChg>
        <pc:spChg chg="add mod ord">
          <ac:chgData name="Thao Dao Thi Thu" userId="b0c0fd0c-b87e-42f7-8ea0-369972801474" providerId="ADAL" clId="{5222A9E0-B9C5-4D44-91BE-5447CAEF5AB2}" dt="2024-08-15T09:11:51.364" v="1603"/>
          <ac:spMkLst>
            <pc:docMk/>
            <pc:sldMasterMk cId="2240524308" sldId="2147483684"/>
            <ac:spMk id="8" creationId="{966953A4-39B5-49B9-B2AF-BD3B718E8F0C}"/>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0F8B1-9E7B-4184-A7DB-91BF58908C3E}"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CA782-E093-4229-AF97-C92E964E76B8}" type="slidenum">
              <a:rPr lang="en-US" smtClean="0"/>
              <a:t>‹#›</a:t>
            </a:fld>
            <a:endParaRPr lang="en-US"/>
          </a:p>
        </p:txBody>
      </p:sp>
    </p:spTree>
    <p:extLst>
      <p:ext uri="{BB962C8B-B14F-4D97-AF65-F5344CB8AC3E}">
        <p14:creationId xmlns:p14="http://schemas.microsoft.com/office/powerpoint/2010/main" val="91574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ghi vở tên mục 2</a:t>
            </a:r>
          </a:p>
        </p:txBody>
      </p:sp>
      <p:sp>
        <p:nvSpPr>
          <p:cNvPr id="4" name="Slide Number Placeholder 3"/>
          <p:cNvSpPr>
            <a:spLocks noGrp="1"/>
          </p:cNvSpPr>
          <p:nvPr>
            <p:ph type="sldNum" sz="quarter" idx="5"/>
          </p:nvPr>
        </p:nvSpPr>
        <p:spPr/>
        <p:txBody>
          <a:bodyPr/>
          <a:lstStyle/>
          <a:p>
            <a:fld id="{18CCA782-E093-4229-AF97-C92E964E76B8}" type="slidenum">
              <a:rPr lang="en-US" smtClean="0"/>
              <a:t>2</a:t>
            </a:fld>
            <a:endParaRPr lang="en-US"/>
          </a:p>
        </p:txBody>
      </p:sp>
    </p:spTree>
    <p:extLst>
      <p:ext uri="{BB962C8B-B14F-4D97-AF65-F5344CB8AC3E}">
        <p14:creationId xmlns:p14="http://schemas.microsoft.com/office/powerpoint/2010/main" val="84202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thông tin</a:t>
            </a:r>
          </a:p>
        </p:txBody>
      </p:sp>
      <p:sp>
        <p:nvSpPr>
          <p:cNvPr id="4" name="Slide Number Placeholder 3"/>
          <p:cNvSpPr>
            <a:spLocks noGrp="1"/>
          </p:cNvSpPr>
          <p:nvPr>
            <p:ph type="sldNum" sz="quarter" idx="5"/>
          </p:nvPr>
        </p:nvSpPr>
        <p:spPr/>
        <p:txBody>
          <a:bodyPr/>
          <a:lstStyle/>
          <a:p>
            <a:fld id="{18CCA782-E093-4229-AF97-C92E964E76B8}" type="slidenum">
              <a:rPr lang="en-US" smtClean="0"/>
              <a:t>3</a:t>
            </a:fld>
            <a:endParaRPr lang="en-US"/>
          </a:p>
        </p:txBody>
      </p:sp>
    </p:spTree>
    <p:extLst>
      <p:ext uri="{BB962C8B-B14F-4D97-AF65-F5344CB8AC3E}">
        <p14:creationId xmlns:p14="http://schemas.microsoft.com/office/powerpoint/2010/main" val="119538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6E721829-D86B-403C-B0FF-BF65A25FD27B}"/>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795962" y="1333500"/>
            <a:ext cx="11548437" cy="6705600"/>
            <a:chOff x="0" y="0"/>
            <a:chExt cx="13032566" cy="5817070"/>
          </a:xfrm>
        </p:grpSpPr>
        <p:sp>
          <p:nvSpPr>
            <p:cNvPr id="3" name="Freeform 3"/>
            <p:cNvSpPr/>
            <p:nvPr/>
          </p:nvSpPr>
          <p:spPr>
            <a:xfrm>
              <a:off x="72390" y="72390"/>
              <a:ext cx="12887786" cy="5672290"/>
            </a:xfrm>
            <a:custGeom>
              <a:avLst/>
              <a:gdLst/>
              <a:ahLst/>
              <a:cxnLst/>
              <a:rect l="l" t="t" r="r" b="b"/>
              <a:pathLst>
                <a:path w="12887786" h="5672290">
                  <a:moveTo>
                    <a:pt x="0" y="0"/>
                  </a:moveTo>
                  <a:lnTo>
                    <a:pt x="12887786" y="0"/>
                  </a:lnTo>
                  <a:lnTo>
                    <a:pt x="12887786" y="5672290"/>
                  </a:lnTo>
                  <a:lnTo>
                    <a:pt x="0" y="5672290"/>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032566" cy="5817070"/>
            </a:xfrm>
            <a:custGeom>
              <a:avLst/>
              <a:gdLst/>
              <a:ahLst/>
              <a:cxnLst/>
              <a:rect l="l" t="t" r="r" b="b"/>
              <a:pathLst>
                <a:path w="13032566" h="5817070">
                  <a:moveTo>
                    <a:pt x="12887786" y="5672290"/>
                  </a:moveTo>
                  <a:lnTo>
                    <a:pt x="13032566" y="5672290"/>
                  </a:lnTo>
                  <a:lnTo>
                    <a:pt x="13032566" y="5817070"/>
                  </a:lnTo>
                  <a:lnTo>
                    <a:pt x="12887786" y="5817070"/>
                  </a:lnTo>
                  <a:lnTo>
                    <a:pt x="12887786" y="5672290"/>
                  </a:lnTo>
                  <a:close/>
                  <a:moveTo>
                    <a:pt x="0" y="144780"/>
                  </a:moveTo>
                  <a:lnTo>
                    <a:pt x="144780" y="144780"/>
                  </a:lnTo>
                  <a:lnTo>
                    <a:pt x="144780" y="5672290"/>
                  </a:lnTo>
                  <a:lnTo>
                    <a:pt x="0" y="5672290"/>
                  </a:lnTo>
                  <a:lnTo>
                    <a:pt x="0" y="144780"/>
                  </a:lnTo>
                  <a:close/>
                  <a:moveTo>
                    <a:pt x="0" y="5672290"/>
                  </a:moveTo>
                  <a:lnTo>
                    <a:pt x="144780" y="5672290"/>
                  </a:lnTo>
                  <a:lnTo>
                    <a:pt x="144780" y="5817070"/>
                  </a:lnTo>
                  <a:lnTo>
                    <a:pt x="0" y="5817070"/>
                  </a:lnTo>
                  <a:lnTo>
                    <a:pt x="0" y="5672290"/>
                  </a:lnTo>
                  <a:close/>
                  <a:moveTo>
                    <a:pt x="12887786" y="144780"/>
                  </a:moveTo>
                  <a:lnTo>
                    <a:pt x="13032566" y="144780"/>
                  </a:lnTo>
                  <a:lnTo>
                    <a:pt x="13032566" y="5672290"/>
                  </a:lnTo>
                  <a:lnTo>
                    <a:pt x="12887786" y="5672290"/>
                  </a:lnTo>
                  <a:lnTo>
                    <a:pt x="12887786" y="144780"/>
                  </a:lnTo>
                  <a:close/>
                  <a:moveTo>
                    <a:pt x="144780" y="5672290"/>
                  </a:moveTo>
                  <a:lnTo>
                    <a:pt x="12887786" y="5672290"/>
                  </a:lnTo>
                  <a:lnTo>
                    <a:pt x="12887786" y="5817070"/>
                  </a:lnTo>
                  <a:lnTo>
                    <a:pt x="144780" y="5817070"/>
                  </a:lnTo>
                  <a:lnTo>
                    <a:pt x="144780" y="5672290"/>
                  </a:lnTo>
                  <a:close/>
                  <a:moveTo>
                    <a:pt x="12887786" y="0"/>
                  </a:moveTo>
                  <a:lnTo>
                    <a:pt x="13032566" y="0"/>
                  </a:lnTo>
                  <a:lnTo>
                    <a:pt x="13032566" y="144780"/>
                  </a:lnTo>
                  <a:lnTo>
                    <a:pt x="12887786" y="144780"/>
                  </a:lnTo>
                  <a:lnTo>
                    <a:pt x="12887786" y="0"/>
                  </a:lnTo>
                  <a:close/>
                  <a:moveTo>
                    <a:pt x="0" y="0"/>
                  </a:moveTo>
                  <a:lnTo>
                    <a:pt x="144780" y="0"/>
                  </a:lnTo>
                  <a:lnTo>
                    <a:pt x="144780" y="144780"/>
                  </a:lnTo>
                  <a:lnTo>
                    <a:pt x="0" y="144780"/>
                  </a:lnTo>
                  <a:lnTo>
                    <a:pt x="0" y="0"/>
                  </a:lnTo>
                  <a:close/>
                  <a:moveTo>
                    <a:pt x="144780" y="0"/>
                  </a:moveTo>
                  <a:lnTo>
                    <a:pt x="12887786" y="0"/>
                  </a:lnTo>
                  <a:lnTo>
                    <a:pt x="12887786" y="144780"/>
                  </a:lnTo>
                  <a:lnTo>
                    <a:pt x="144780" y="144780"/>
                  </a:lnTo>
                  <a:lnTo>
                    <a:pt x="144780" y="0"/>
                  </a:lnTo>
                  <a:close/>
                </a:path>
              </a:pathLst>
            </a:custGeom>
            <a:solidFill>
              <a:srgbClr val="C37A63">
                <a:alpha val="83922"/>
              </a:srgbClr>
            </a:solidFill>
          </p:spPr>
          <p:txBody>
            <a:bodyPr/>
            <a:lstStyle/>
            <a:p>
              <a:endParaRPr lang="en-US"/>
            </a:p>
          </p:txBody>
        </p:sp>
      </p:grpSp>
      <p:pic>
        <p:nvPicPr>
          <p:cNvPr id="8" name="Picture 8"/>
          <p:cNvPicPr>
            <a:picLocks noChangeAspect="1"/>
          </p:cNvPicPr>
          <p:nvPr/>
        </p:nvPicPr>
        <p:blipFill>
          <a:blip r:embed="rId2"/>
          <a:srcRect/>
          <a:stretch>
            <a:fillRect/>
          </a:stretch>
        </p:blipFill>
        <p:spPr>
          <a:xfrm>
            <a:off x="0" y="4204488"/>
            <a:ext cx="1460031" cy="1467368"/>
          </a:xfrm>
          <a:prstGeom prst="rect">
            <a:avLst/>
          </a:prstGeom>
        </p:spPr>
      </p:pic>
      <p:sp>
        <p:nvSpPr>
          <p:cNvPr id="12" name="Freeform 12"/>
          <p:cNvSpPr/>
          <p:nvPr/>
        </p:nvSpPr>
        <p:spPr>
          <a:xfrm>
            <a:off x="14023206" y="9258300"/>
            <a:ext cx="2452305" cy="1145895"/>
          </a:xfrm>
          <a:custGeom>
            <a:avLst/>
            <a:gdLst/>
            <a:ahLst/>
            <a:cxnLst/>
            <a:rect l="l" t="t" r="r" b="b"/>
            <a:pathLst>
              <a:path w="2452305" h="1145895">
                <a:moveTo>
                  <a:pt x="0" y="0"/>
                </a:moveTo>
                <a:lnTo>
                  <a:pt x="2452306" y="0"/>
                </a:lnTo>
                <a:lnTo>
                  <a:pt x="2452306" y="1145895"/>
                </a:lnTo>
                <a:lnTo>
                  <a:pt x="0" y="11458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6033147" y="9141105"/>
            <a:ext cx="2452305" cy="1145895"/>
          </a:xfrm>
          <a:custGeom>
            <a:avLst/>
            <a:gdLst/>
            <a:ahLst/>
            <a:cxnLst/>
            <a:rect l="l" t="t" r="r" b="b"/>
            <a:pathLst>
              <a:path w="2452305" h="1145895">
                <a:moveTo>
                  <a:pt x="0" y="0"/>
                </a:moveTo>
                <a:lnTo>
                  <a:pt x="2452306" y="0"/>
                </a:lnTo>
                <a:lnTo>
                  <a:pt x="2452306" y="1145895"/>
                </a:lnTo>
                <a:lnTo>
                  <a:pt x="0" y="11458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652112" y="5671855"/>
            <a:ext cx="5784182" cy="5784182"/>
          </a:xfrm>
          <a:custGeom>
            <a:avLst/>
            <a:gdLst/>
            <a:ahLst/>
            <a:cxnLst/>
            <a:rect l="l" t="t" r="r" b="b"/>
            <a:pathLst>
              <a:path w="5784182" h="5784182">
                <a:moveTo>
                  <a:pt x="0" y="0"/>
                </a:moveTo>
                <a:lnTo>
                  <a:pt x="5784181" y="0"/>
                </a:lnTo>
                <a:lnTo>
                  <a:pt x="5784181" y="5784182"/>
                </a:lnTo>
                <a:lnTo>
                  <a:pt x="0" y="57841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5CE34018-8D0A-34BD-B2AA-530A83D6289E}"/>
              </a:ext>
            </a:extLst>
          </p:cNvPr>
          <p:cNvPicPr>
            <a:picLocks noChangeAspect="1"/>
          </p:cNvPicPr>
          <p:nvPr/>
        </p:nvPicPr>
        <p:blipFill>
          <a:blip r:embed="rId7"/>
          <a:stretch>
            <a:fillRect/>
          </a:stretch>
        </p:blipFill>
        <p:spPr>
          <a:xfrm>
            <a:off x="4724400" y="571500"/>
            <a:ext cx="4255377" cy="1993565"/>
          </a:xfrm>
          <a:prstGeom prst="rect">
            <a:avLst/>
          </a:prstGeom>
        </p:spPr>
      </p:pic>
      <p:pic>
        <p:nvPicPr>
          <p:cNvPr id="23" name="Picture 22">
            <a:extLst>
              <a:ext uri="{FF2B5EF4-FFF2-40B4-BE49-F238E27FC236}">
                <a16:creationId xmlns:a16="http://schemas.microsoft.com/office/drawing/2014/main" id="{C8DE8F2E-2A92-ADEC-84B0-BF09A1CED447}"/>
              </a:ext>
            </a:extLst>
          </p:cNvPr>
          <p:cNvPicPr>
            <a:picLocks noChangeAspect="1"/>
          </p:cNvPicPr>
          <p:nvPr/>
        </p:nvPicPr>
        <p:blipFill>
          <a:blip r:embed="rId8"/>
          <a:stretch>
            <a:fillRect/>
          </a:stretch>
        </p:blipFill>
        <p:spPr>
          <a:xfrm>
            <a:off x="1143000" y="3619500"/>
            <a:ext cx="11241998" cy="3176291"/>
          </a:xfrm>
          <a:prstGeom prst="rect">
            <a:avLst/>
          </a:prstGeom>
        </p:spPr>
      </p:pic>
      <p:pic>
        <p:nvPicPr>
          <p:cNvPr id="25" name="Picture 24">
            <a:extLst>
              <a:ext uri="{FF2B5EF4-FFF2-40B4-BE49-F238E27FC236}">
                <a16:creationId xmlns:a16="http://schemas.microsoft.com/office/drawing/2014/main" id="{14F7928A-3C08-6FBB-04CF-25715055CED8}"/>
              </a:ext>
            </a:extLst>
          </p:cNvPr>
          <p:cNvPicPr>
            <a:picLocks noChangeAspect="1"/>
          </p:cNvPicPr>
          <p:nvPr/>
        </p:nvPicPr>
        <p:blipFill>
          <a:blip r:embed="rId9"/>
          <a:stretch>
            <a:fillRect/>
          </a:stretch>
        </p:blipFill>
        <p:spPr>
          <a:xfrm>
            <a:off x="4876800" y="2552700"/>
            <a:ext cx="4365114" cy="1182727"/>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2895600" y="1562100"/>
            <a:ext cx="11226811" cy="5080569"/>
            <a:chOff x="0" y="0"/>
            <a:chExt cx="13588491" cy="6149321"/>
          </a:xfrm>
        </p:grpSpPr>
        <p:sp>
          <p:nvSpPr>
            <p:cNvPr id="3" name="Freeform 3"/>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5" name="TextBox 5"/>
          <p:cNvSpPr txBox="1"/>
          <p:nvPr/>
        </p:nvSpPr>
        <p:spPr>
          <a:xfrm>
            <a:off x="3352800" y="2400300"/>
            <a:ext cx="10373465" cy="3539430"/>
          </a:xfrm>
          <a:prstGeom prst="rect">
            <a:avLst/>
          </a:prstGeom>
        </p:spPr>
        <p:txBody>
          <a:bodyPr lIns="0" tIns="0" rIns="0" bIns="0" rtlCol="0" anchor="t">
            <a:spAutoFit/>
          </a:bodyPr>
          <a:lstStyle/>
          <a:p>
            <a:pPr algn="ctr"/>
            <a:r>
              <a:rPr lang="en-US" sz="11500" b="1" dirty="0">
                <a:solidFill>
                  <a:srgbClr val="000000"/>
                </a:solidFill>
                <a:latin typeface="+mj-lt"/>
              </a:rPr>
              <a:t>2. Vai </a:t>
            </a:r>
            <a:r>
              <a:rPr lang="en-US" sz="11500" b="1" dirty="0" err="1">
                <a:solidFill>
                  <a:srgbClr val="000000"/>
                </a:solidFill>
                <a:latin typeface="+mj-lt"/>
              </a:rPr>
              <a:t>trò</a:t>
            </a:r>
            <a:r>
              <a:rPr lang="en-US" sz="11500" b="1" dirty="0">
                <a:solidFill>
                  <a:srgbClr val="000000"/>
                </a:solidFill>
                <a:latin typeface="+mj-lt"/>
              </a:rPr>
              <a:t> </a:t>
            </a:r>
            <a:r>
              <a:rPr lang="en-US" sz="11500" b="1" dirty="0" err="1">
                <a:solidFill>
                  <a:srgbClr val="000000"/>
                </a:solidFill>
                <a:latin typeface="+mj-lt"/>
              </a:rPr>
              <a:t>của</a:t>
            </a:r>
            <a:r>
              <a:rPr lang="en-US" sz="11500" b="1" dirty="0">
                <a:solidFill>
                  <a:srgbClr val="000000"/>
                </a:solidFill>
                <a:latin typeface="+mj-lt"/>
              </a:rPr>
              <a:t> </a:t>
            </a:r>
            <a:r>
              <a:rPr lang="en-US" sz="11500" b="1" dirty="0" err="1">
                <a:solidFill>
                  <a:srgbClr val="000000"/>
                </a:solidFill>
                <a:latin typeface="+mj-lt"/>
              </a:rPr>
              <a:t>đất</a:t>
            </a:r>
            <a:r>
              <a:rPr lang="en-US" sz="11500" b="1" dirty="0">
                <a:solidFill>
                  <a:srgbClr val="000000"/>
                </a:solidFill>
                <a:latin typeface="+mj-lt"/>
              </a:rPr>
              <a:t> </a:t>
            </a:r>
            <a:r>
              <a:rPr lang="en-US" sz="11500" b="1" dirty="0" err="1">
                <a:solidFill>
                  <a:srgbClr val="000000"/>
                </a:solidFill>
                <a:latin typeface="+mj-lt"/>
              </a:rPr>
              <a:t>đối</a:t>
            </a:r>
            <a:r>
              <a:rPr lang="en-US" sz="11500" b="1" dirty="0">
                <a:solidFill>
                  <a:srgbClr val="000000"/>
                </a:solidFill>
                <a:latin typeface="+mj-lt"/>
              </a:rPr>
              <a:t> </a:t>
            </a:r>
            <a:r>
              <a:rPr lang="en-US" sz="11500" b="1" dirty="0" err="1">
                <a:solidFill>
                  <a:srgbClr val="000000"/>
                </a:solidFill>
                <a:latin typeface="+mj-lt"/>
              </a:rPr>
              <a:t>với</a:t>
            </a:r>
            <a:r>
              <a:rPr lang="en-US" sz="11500" b="1" dirty="0">
                <a:solidFill>
                  <a:srgbClr val="000000"/>
                </a:solidFill>
                <a:latin typeface="+mj-lt"/>
              </a:rPr>
              <a:t> </a:t>
            </a:r>
            <a:r>
              <a:rPr lang="en-US" sz="11500" b="1" dirty="0" err="1">
                <a:solidFill>
                  <a:srgbClr val="000000"/>
                </a:solidFill>
                <a:latin typeface="+mj-lt"/>
              </a:rPr>
              <a:t>cây</a:t>
            </a:r>
            <a:r>
              <a:rPr lang="en-US" sz="11500" b="1" dirty="0">
                <a:solidFill>
                  <a:srgbClr val="000000"/>
                </a:solidFill>
                <a:latin typeface="+mj-lt"/>
              </a:rPr>
              <a:t> </a:t>
            </a:r>
            <a:r>
              <a:rPr lang="en-US" sz="11500" b="1" dirty="0" err="1">
                <a:solidFill>
                  <a:srgbClr val="000000"/>
                </a:solidFill>
                <a:latin typeface="+mj-lt"/>
              </a:rPr>
              <a:t>trồng</a:t>
            </a:r>
            <a:endParaRPr lang="en-US" sz="11500" b="1" dirty="0">
              <a:solidFill>
                <a:srgbClr val="000000"/>
              </a:solidFill>
              <a:latin typeface="+mj-lt"/>
            </a:endParaRPr>
          </a:p>
        </p:txBody>
      </p:sp>
      <p:pic>
        <p:nvPicPr>
          <p:cNvPr id="11" name="Picture 11"/>
          <p:cNvPicPr>
            <a:picLocks noChangeAspect="1"/>
          </p:cNvPicPr>
          <p:nvPr/>
        </p:nvPicPr>
        <p:blipFill>
          <a:blip r:embed="rId3"/>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3"/>
          <a:srcRect/>
          <a:stretch>
            <a:fillRect/>
          </a:stretch>
        </p:blipFill>
        <p:spPr>
          <a:xfrm>
            <a:off x="15354101" y="3125511"/>
            <a:ext cx="1460031" cy="1467368"/>
          </a:xfrm>
          <a:prstGeom prst="rect">
            <a:avLst/>
          </a:prstGeom>
        </p:spPr>
      </p:pic>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5" name="图片 32">
            <a:extLst>
              <a:ext uri="{FF2B5EF4-FFF2-40B4-BE49-F238E27FC236}">
                <a16:creationId xmlns:a16="http://schemas.microsoft.com/office/drawing/2014/main" id="{41A9006F-5C31-56BE-A387-B182A74F9C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1000" y="5170373"/>
            <a:ext cx="4038600" cy="5333227"/>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3" name="Group 3"/>
          <p:cNvGrpSpPr/>
          <p:nvPr/>
        </p:nvGrpSpPr>
        <p:grpSpPr>
          <a:xfrm>
            <a:off x="1600200" y="2171700"/>
            <a:ext cx="10745548" cy="5410200"/>
            <a:chOff x="0" y="0"/>
            <a:chExt cx="13005989" cy="6149321"/>
          </a:xfrm>
        </p:grpSpPr>
        <p:sp>
          <p:nvSpPr>
            <p:cNvPr id="4"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solidFill>
              <a:srgbClr val="EBF094">
                <a:alpha val="83922"/>
              </a:srgbClr>
            </a:solidFill>
          </p:spPr>
          <p:txBody>
            <a:bodyPr/>
            <a:lstStyle/>
            <a:p>
              <a:endParaRPr lang="en-US"/>
            </a:p>
          </p:txBody>
        </p:sp>
        <p:sp>
          <p:nvSpPr>
            <p:cNvPr id="5"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solidFill>
              <a:srgbClr val="C37A63">
                <a:alpha val="83922"/>
              </a:srgbClr>
            </a:solidFill>
          </p:spPr>
          <p:txBody>
            <a:bodyPr/>
            <a:lstStyle/>
            <a:p>
              <a:endParaRPr lang="en-US"/>
            </a:p>
          </p:txBody>
        </p:sp>
      </p:grpSp>
      <p:sp>
        <p:nvSpPr>
          <p:cNvPr id="6" name="TextBox 6"/>
          <p:cNvSpPr txBox="1"/>
          <p:nvPr/>
        </p:nvSpPr>
        <p:spPr>
          <a:xfrm>
            <a:off x="1905000" y="2324100"/>
            <a:ext cx="10327144" cy="4924425"/>
          </a:xfrm>
          <a:prstGeom prst="rect">
            <a:avLst/>
          </a:prstGeom>
        </p:spPr>
        <p:txBody>
          <a:bodyPr lIns="0" tIns="0" rIns="0" bIns="0" rtlCol="0" anchor="t">
            <a:spAutoFit/>
          </a:bodyPr>
          <a:lstStyle/>
          <a:p>
            <a:pPr algn="ctr"/>
            <a:r>
              <a:rPr lang="en-US" sz="8000" dirty="0" err="1">
                <a:solidFill>
                  <a:srgbClr val="000000"/>
                </a:solidFill>
                <a:latin typeface="+mj-lt"/>
              </a:rPr>
              <a:t>Chất</a:t>
            </a:r>
            <a:r>
              <a:rPr lang="en-US" sz="8000" dirty="0">
                <a:solidFill>
                  <a:srgbClr val="000000"/>
                </a:solidFill>
                <a:latin typeface="+mj-lt"/>
              </a:rPr>
              <a:t> </a:t>
            </a:r>
            <a:r>
              <a:rPr lang="en-US" sz="8000" dirty="0" err="1">
                <a:solidFill>
                  <a:srgbClr val="000000"/>
                </a:solidFill>
                <a:latin typeface="+mj-lt"/>
              </a:rPr>
              <a:t>khoáng</a:t>
            </a:r>
            <a:r>
              <a:rPr lang="en-US" sz="8000" dirty="0">
                <a:solidFill>
                  <a:srgbClr val="000000"/>
                </a:solidFill>
                <a:latin typeface="+mj-lt"/>
              </a:rPr>
              <a:t>, </a:t>
            </a:r>
            <a:r>
              <a:rPr lang="en-US" sz="8000" dirty="0" err="1">
                <a:solidFill>
                  <a:srgbClr val="000000"/>
                </a:solidFill>
                <a:latin typeface="+mj-lt"/>
              </a:rPr>
              <a:t>mùn</a:t>
            </a:r>
            <a:r>
              <a:rPr lang="en-US" sz="8000" dirty="0">
                <a:solidFill>
                  <a:srgbClr val="000000"/>
                </a:solidFill>
                <a:latin typeface="+mj-lt"/>
              </a:rPr>
              <a:t> </a:t>
            </a:r>
            <a:r>
              <a:rPr lang="en-US" sz="8000" dirty="0" err="1">
                <a:solidFill>
                  <a:srgbClr val="000000"/>
                </a:solidFill>
                <a:latin typeface="+mj-lt"/>
              </a:rPr>
              <a:t>cung</a:t>
            </a:r>
            <a:r>
              <a:rPr lang="en-US" sz="8000" dirty="0">
                <a:solidFill>
                  <a:srgbClr val="000000"/>
                </a:solidFill>
                <a:latin typeface="+mj-lt"/>
              </a:rPr>
              <a:t> </a:t>
            </a:r>
            <a:r>
              <a:rPr lang="en-US" sz="8000" dirty="0" err="1">
                <a:solidFill>
                  <a:srgbClr val="000000"/>
                </a:solidFill>
                <a:latin typeface="+mj-lt"/>
              </a:rPr>
              <a:t>cấp</a:t>
            </a:r>
            <a:r>
              <a:rPr lang="en-US" sz="8000" dirty="0">
                <a:solidFill>
                  <a:srgbClr val="000000"/>
                </a:solidFill>
                <a:latin typeface="+mj-lt"/>
              </a:rPr>
              <a:t> </a:t>
            </a:r>
            <a:r>
              <a:rPr lang="en-US" sz="8000" dirty="0" err="1">
                <a:solidFill>
                  <a:srgbClr val="000000"/>
                </a:solidFill>
                <a:latin typeface="+mj-lt"/>
              </a:rPr>
              <a:t>dinh</a:t>
            </a:r>
            <a:r>
              <a:rPr lang="en-US" sz="8000" dirty="0">
                <a:solidFill>
                  <a:srgbClr val="000000"/>
                </a:solidFill>
                <a:latin typeface="+mj-lt"/>
              </a:rPr>
              <a:t> </a:t>
            </a:r>
            <a:r>
              <a:rPr lang="en-US" sz="8000" dirty="0" err="1">
                <a:solidFill>
                  <a:srgbClr val="000000"/>
                </a:solidFill>
                <a:latin typeface="+mj-lt"/>
              </a:rPr>
              <a:t>dưỡng</a:t>
            </a:r>
            <a:r>
              <a:rPr lang="en-US" sz="8000" dirty="0">
                <a:solidFill>
                  <a:srgbClr val="000000"/>
                </a:solidFill>
                <a:latin typeface="+mj-lt"/>
              </a:rPr>
              <a:t> </a:t>
            </a:r>
            <a:r>
              <a:rPr lang="en-US" sz="8000" dirty="0" err="1">
                <a:solidFill>
                  <a:srgbClr val="000000"/>
                </a:solidFill>
                <a:latin typeface="+mj-lt"/>
              </a:rPr>
              <a:t>cho</a:t>
            </a:r>
            <a:r>
              <a:rPr lang="en-US" sz="8000" dirty="0">
                <a:solidFill>
                  <a:srgbClr val="000000"/>
                </a:solidFill>
                <a:latin typeface="+mj-lt"/>
              </a:rPr>
              <a:t> </a:t>
            </a:r>
            <a:r>
              <a:rPr lang="en-US" sz="8000" dirty="0" err="1">
                <a:solidFill>
                  <a:srgbClr val="000000"/>
                </a:solidFill>
                <a:latin typeface="+mj-lt"/>
              </a:rPr>
              <a:t>cây</a:t>
            </a:r>
            <a:r>
              <a:rPr lang="en-US" sz="8000" dirty="0">
                <a:solidFill>
                  <a:srgbClr val="000000"/>
                </a:solidFill>
                <a:latin typeface="+mj-lt"/>
              </a:rPr>
              <a:t> </a:t>
            </a:r>
            <a:r>
              <a:rPr lang="en-US" sz="8000" dirty="0" err="1">
                <a:solidFill>
                  <a:srgbClr val="000000"/>
                </a:solidFill>
                <a:latin typeface="+mj-lt"/>
              </a:rPr>
              <a:t>trồng</a:t>
            </a:r>
            <a:r>
              <a:rPr lang="en-US" sz="8000" dirty="0">
                <a:solidFill>
                  <a:srgbClr val="000000"/>
                </a:solidFill>
                <a:latin typeface="+mj-lt"/>
              </a:rPr>
              <a:t>, </a:t>
            </a:r>
            <a:r>
              <a:rPr lang="en-US" sz="8000" dirty="0" err="1">
                <a:solidFill>
                  <a:srgbClr val="000000"/>
                </a:solidFill>
                <a:latin typeface="+mj-lt"/>
              </a:rPr>
              <a:t>giúp</a:t>
            </a:r>
            <a:r>
              <a:rPr lang="en-US" sz="8000" dirty="0">
                <a:solidFill>
                  <a:srgbClr val="000000"/>
                </a:solidFill>
                <a:latin typeface="+mj-lt"/>
              </a:rPr>
              <a:t> </a:t>
            </a:r>
            <a:r>
              <a:rPr lang="en-US" sz="8000" dirty="0" err="1">
                <a:solidFill>
                  <a:srgbClr val="000000"/>
                </a:solidFill>
                <a:latin typeface="+mj-lt"/>
              </a:rPr>
              <a:t>cây</a:t>
            </a:r>
            <a:r>
              <a:rPr lang="en-US" sz="8000" dirty="0">
                <a:solidFill>
                  <a:srgbClr val="000000"/>
                </a:solidFill>
                <a:latin typeface="+mj-lt"/>
              </a:rPr>
              <a:t> </a:t>
            </a:r>
            <a:r>
              <a:rPr lang="en-US" sz="8000" dirty="0" err="1">
                <a:solidFill>
                  <a:srgbClr val="000000"/>
                </a:solidFill>
                <a:latin typeface="+mj-lt"/>
              </a:rPr>
              <a:t>trồng</a:t>
            </a:r>
            <a:r>
              <a:rPr lang="en-US" sz="8000" dirty="0">
                <a:solidFill>
                  <a:srgbClr val="000000"/>
                </a:solidFill>
                <a:latin typeface="+mj-lt"/>
              </a:rPr>
              <a:t> </a:t>
            </a:r>
            <a:r>
              <a:rPr lang="en-US" sz="8000" dirty="0" err="1">
                <a:solidFill>
                  <a:srgbClr val="000000"/>
                </a:solidFill>
                <a:latin typeface="+mj-lt"/>
              </a:rPr>
              <a:t>sống</a:t>
            </a:r>
            <a:r>
              <a:rPr lang="en-US" sz="8000" dirty="0">
                <a:solidFill>
                  <a:srgbClr val="000000"/>
                </a:solidFill>
                <a:latin typeface="+mj-lt"/>
              </a:rPr>
              <a:t> </a:t>
            </a:r>
            <a:r>
              <a:rPr lang="en-US" sz="8000" dirty="0" err="1">
                <a:solidFill>
                  <a:srgbClr val="000000"/>
                </a:solidFill>
                <a:latin typeface="+mj-lt"/>
              </a:rPr>
              <a:t>và</a:t>
            </a:r>
            <a:r>
              <a:rPr lang="en-US" sz="8000" dirty="0">
                <a:solidFill>
                  <a:srgbClr val="000000"/>
                </a:solidFill>
                <a:latin typeface="+mj-lt"/>
              </a:rPr>
              <a:t> </a:t>
            </a:r>
            <a:r>
              <a:rPr lang="en-US" sz="8000" dirty="0" err="1">
                <a:solidFill>
                  <a:srgbClr val="000000"/>
                </a:solidFill>
                <a:latin typeface="+mj-lt"/>
              </a:rPr>
              <a:t>phát</a:t>
            </a:r>
            <a:r>
              <a:rPr lang="en-US" sz="8000" dirty="0">
                <a:solidFill>
                  <a:srgbClr val="000000"/>
                </a:solidFill>
                <a:latin typeface="+mj-lt"/>
              </a:rPr>
              <a:t> </a:t>
            </a:r>
            <a:r>
              <a:rPr lang="en-US" sz="8000" dirty="0" err="1">
                <a:solidFill>
                  <a:srgbClr val="000000"/>
                </a:solidFill>
                <a:latin typeface="+mj-lt"/>
              </a:rPr>
              <a:t>triển</a:t>
            </a:r>
            <a:r>
              <a:rPr lang="en-US" sz="8000" dirty="0">
                <a:solidFill>
                  <a:srgbClr val="000000"/>
                </a:solidFill>
                <a:latin typeface="+mj-lt"/>
              </a:rPr>
              <a:t>.</a:t>
            </a:r>
          </a:p>
        </p:txBody>
      </p:sp>
      <p:pic>
        <p:nvPicPr>
          <p:cNvPr id="11" name="Picture 11"/>
          <p:cNvPicPr>
            <a:picLocks noChangeAspect="1"/>
          </p:cNvPicPr>
          <p:nvPr/>
        </p:nvPicPr>
        <p:blipFill>
          <a:blip r:embed="rId3"/>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3"/>
          <a:srcRect/>
          <a:stretch>
            <a:fillRect/>
          </a:stretch>
        </p:blipFill>
        <p:spPr>
          <a:xfrm>
            <a:off x="15354101" y="3125511"/>
            <a:ext cx="1460031" cy="1467368"/>
          </a:xfrm>
          <a:prstGeom prst="rect">
            <a:avLst/>
          </a:prstGeom>
        </p:spPr>
      </p:pic>
      <p:pic>
        <p:nvPicPr>
          <p:cNvPr id="13" name="Picture 13"/>
          <p:cNvPicPr>
            <a:picLocks noChangeAspect="1"/>
          </p:cNvPicPr>
          <p:nvPr/>
        </p:nvPicPr>
        <p:blipFill>
          <a:blip r:embed="rId4"/>
          <a:srcRect/>
          <a:stretch>
            <a:fillRect/>
          </a:stretch>
        </p:blipFill>
        <p:spPr>
          <a:xfrm>
            <a:off x="-142374" y="7847368"/>
            <a:ext cx="2342147" cy="2821864"/>
          </a:xfrm>
          <a:prstGeom prst="rect">
            <a:avLst/>
          </a:prstGeom>
        </p:spPr>
      </p:pic>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1828800" y="800100"/>
            <a:ext cx="11226811" cy="2514600"/>
            <a:chOff x="0" y="0"/>
            <a:chExt cx="13588491" cy="6149321"/>
          </a:xfrm>
        </p:grpSpPr>
        <p:sp>
          <p:nvSpPr>
            <p:cNvPr id="3" name="Freeform 3"/>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5" name="TextBox 5"/>
          <p:cNvSpPr txBox="1"/>
          <p:nvPr/>
        </p:nvSpPr>
        <p:spPr>
          <a:xfrm>
            <a:off x="2209800" y="1104900"/>
            <a:ext cx="10572789" cy="1813253"/>
          </a:xfrm>
          <a:prstGeom prst="rect">
            <a:avLst/>
          </a:prstGeom>
        </p:spPr>
        <p:txBody>
          <a:bodyPr lIns="0" tIns="0" rIns="0" bIns="0" rtlCol="0" anchor="t">
            <a:spAutoFit/>
          </a:bodyPr>
          <a:lstStyle/>
          <a:p>
            <a:pPr algn="ctr">
              <a:lnSpc>
                <a:spcPts val="7279"/>
              </a:lnSpc>
            </a:pPr>
            <a:r>
              <a:rPr lang="vi-VN" sz="6000" b="1" dirty="0">
                <a:solidFill>
                  <a:srgbClr val="000000"/>
                </a:solidFill>
                <a:latin typeface="Cambria" panose="02040503050406030204" pitchFamily="18" charset="0"/>
                <a:ea typeface="Cambria" panose="02040503050406030204" pitchFamily="18" charset="0"/>
              </a:rPr>
              <a:t>Rễ cây lấy nước, chất khoáng, không khí,… từ đất.</a:t>
            </a:r>
            <a:endParaRPr lang="en-US" sz="6000" b="1" dirty="0">
              <a:solidFill>
                <a:srgbClr val="000000"/>
              </a:solidFill>
              <a:latin typeface="Cambria" panose="02040503050406030204" pitchFamily="18" charset="0"/>
              <a:ea typeface="Cambria" panose="02040503050406030204" pitchFamily="18" charset="0"/>
            </a:endParaRPr>
          </a:p>
        </p:txBody>
      </p:sp>
      <p:pic>
        <p:nvPicPr>
          <p:cNvPr id="15" name="Picture 15"/>
          <p:cNvPicPr>
            <a:picLocks noChangeAspect="1"/>
          </p:cNvPicPr>
          <p:nvPr/>
        </p:nvPicPr>
        <p:blipFill>
          <a:blip r:embed="rId2"/>
          <a:srcRect/>
          <a:stretch>
            <a:fillRect/>
          </a:stretch>
        </p:blipFill>
        <p:spPr>
          <a:xfrm>
            <a:off x="10833454" y="295016"/>
            <a:ext cx="1460031" cy="1467368"/>
          </a:xfrm>
          <a:prstGeom prst="rect">
            <a:avLst/>
          </a:prstGeom>
        </p:spPr>
      </p:pic>
      <p:pic>
        <p:nvPicPr>
          <p:cNvPr id="16" name="Picture 16"/>
          <p:cNvPicPr>
            <a:picLocks noChangeAspect="1"/>
          </p:cNvPicPr>
          <p:nvPr/>
        </p:nvPicPr>
        <p:blipFill>
          <a:blip r:embed="rId2"/>
          <a:srcRect/>
          <a:stretch>
            <a:fillRect/>
          </a:stretch>
        </p:blipFill>
        <p:spPr>
          <a:xfrm>
            <a:off x="16529284" y="1762384"/>
            <a:ext cx="1460031" cy="1467368"/>
          </a:xfrm>
          <a:prstGeom prst="rect">
            <a:avLst/>
          </a:prstGeom>
        </p:spPr>
      </p:pic>
      <p:pic>
        <p:nvPicPr>
          <p:cNvPr id="17" name="Picture 17"/>
          <p:cNvPicPr>
            <a:picLocks noChangeAspect="1"/>
          </p:cNvPicPr>
          <p:nvPr/>
        </p:nvPicPr>
        <p:blipFill>
          <a:blip r:embed="rId3"/>
          <a:srcRect/>
          <a:stretch>
            <a:fillRect/>
          </a:stretch>
        </p:blipFill>
        <p:spPr>
          <a:xfrm>
            <a:off x="240632" y="7847368"/>
            <a:ext cx="2342147" cy="2821864"/>
          </a:xfrm>
          <a:prstGeom prst="rect">
            <a:avLst/>
          </a:prstGeom>
        </p:spPr>
      </p:pic>
      <p:sp>
        <p:nvSpPr>
          <p:cNvPr id="18" name="Freeform 18"/>
          <p:cNvSpPr/>
          <p:nvPr/>
        </p:nvSpPr>
        <p:spPr>
          <a:xfrm>
            <a:off x="13334598" y="-4439765"/>
            <a:ext cx="5784182" cy="5784182"/>
          </a:xfrm>
          <a:custGeom>
            <a:avLst/>
            <a:gdLst/>
            <a:ahLst/>
            <a:cxnLst/>
            <a:rect l="l" t="t" r="r" b="b"/>
            <a:pathLst>
              <a:path w="5784182" h="5784182">
                <a:moveTo>
                  <a:pt x="0" y="0"/>
                </a:moveTo>
                <a:lnTo>
                  <a:pt x="5784182" y="0"/>
                </a:lnTo>
                <a:lnTo>
                  <a:pt x="5784182" y="5784181"/>
                </a:lnTo>
                <a:lnTo>
                  <a:pt x="0" y="57841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
            <a:extLst>
              <a:ext uri="{FF2B5EF4-FFF2-40B4-BE49-F238E27FC236}">
                <a16:creationId xmlns:a16="http://schemas.microsoft.com/office/drawing/2014/main" id="{998F8E31-0B5A-13B1-1D3B-6968557C7225}"/>
              </a:ext>
            </a:extLst>
          </p:cNvPr>
          <p:cNvGrpSpPr/>
          <p:nvPr/>
        </p:nvGrpSpPr>
        <p:grpSpPr>
          <a:xfrm>
            <a:off x="1600200" y="4152900"/>
            <a:ext cx="11226811" cy="3276600"/>
            <a:chOff x="0" y="0"/>
            <a:chExt cx="13588491" cy="6149321"/>
          </a:xfrm>
        </p:grpSpPr>
        <p:sp>
          <p:nvSpPr>
            <p:cNvPr id="21" name="Freeform 3">
              <a:extLst>
                <a:ext uri="{FF2B5EF4-FFF2-40B4-BE49-F238E27FC236}">
                  <a16:creationId xmlns:a16="http://schemas.microsoft.com/office/drawing/2014/main" id="{181493C4-C231-C399-61D1-052DE3D19841}"/>
                </a:ext>
              </a:extLst>
            </p:cNvPr>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22" name="Freeform 4">
              <a:extLst>
                <a:ext uri="{FF2B5EF4-FFF2-40B4-BE49-F238E27FC236}">
                  <a16:creationId xmlns:a16="http://schemas.microsoft.com/office/drawing/2014/main" id="{2F125F74-33BC-F8A4-BCAF-9EAD8DD4D4EB}"/>
                </a:ext>
              </a:extLst>
            </p:cNvPr>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23" name="TextBox 5">
            <a:extLst>
              <a:ext uri="{FF2B5EF4-FFF2-40B4-BE49-F238E27FC236}">
                <a16:creationId xmlns:a16="http://schemas.microsoft.com/office/drawing/2014/main" id="{89135C76-3CE1-FD32-AC1A-9F923EFC5C0F}"/>
              </a:ext>
            </a:extLst>
          </p:cNvPr>
          <p:cNvSpPr txBox="1"/>
          <p:nvPr/>
        </p:nvSpPr>
        <p:spPr>
          <a:xfrm>
            <a:off x="1981200" y="4457700"/>
            <a:ext cx="10572789" cy="2749407"/>
          </a:xfrm>
          <a:prstGeom prst="rect">
            <a:avLst/>
          </a:prstGeom>
        </p:spPr>
        <p:txBody>
          <a:bodyPr lIns="0" tIns="0" rIns="0" bIns="0" rtlCol="0" anchor="t">
            <a:spAutoFit/>
          </a:bodyPr>
          <a:lstStyle/>
          <a:p>
            <a:pPr algn="ctr">
              <a:lnSpc>
                <a:spcPts val="7279"/>
              </a:lnSpc>
            </a:pPr>
            <a:r>
              <a:rPr lang="vi-VN" sz="6000" b="1" dirty="0">
                <a:solidFill>
                  <a:srgbClr val="000000"/>
                </a:solidFill>
                <a:latin typeface="Cambria" panose="02040503050406030204" pitchFamily="18" charset="0"/>
                <a:ea typeface="Cambria" panose="02040503050406030204" pitchFamily="18" charset="0"/>
              </a:rPr>
              <a:t>Cây có thể đứng vững, không bị đổ nhờ bộ rễ cây phát triển cắm rễ sâu trong lòng đất.</a:t>
            </a:r>
            <a:endParaRPr lang="en-US" sz="6000" b="1" dirty="0">
              <a:solidFill>
                <a:srgbClr val="00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833454" y="295016"/>
            <a:ext cx="1460031" cy="1467368"/>
          </a:xfrm>
          <a:prstGeom prst="rect">
            <a:avLst/>
          </a:prstGeom>
        </p:spPr>
      </p:pic>
      <p:pic>
        <p:nvPicPr>
          <p:cNvPr id="3" name="Picture 3"/>
          <p:cNvPicPr>
            <a:picLocks noChangeAspect="1"/>
          </p:cNvPicPr>
          <p:nvPr/>
        </p:nvPicPr>
        <p:blipFill>
          <a:blip r:embed="rId2"/>
          <a:srcRect/>
          <a:stretch>
            <a:fillRect/>
          </a:stretch>
        </p:blipFill>
        <p:spPr>
          <a:xfrm>
            <a:off x="15354101" y="3125511"/>
            <a:ext cx="1460031" cy="1467368"/>
          </a:xfrm>
          <a:prstGeom prst="rect">
            <a:avLst/>
          </a:prstGeom>
        </p:spPr>
      </p:pic>
      <p:grpSp>
        <p:nvGrpSpPr>
          <p:cNvPr id="4" name="Group 4"/>
          <p:cNvGrpSpPr/>
          <p:nvPr/>
        </p:nvGrpSpPr>
        <p:grpSpPr>
          <a:xfrm>
            <a:off x="304800" y="1790700"/>
            <a:ext cx="9906000" cy="6705600"/>
            <a:chOff x="0" y="0"/>
            <a:chExt cx="13370053" cy="6149321"/>
          </a:xfrm>
        </p:grpSpPr>
        <p:sp>
          <p:nvSpPr>
            <p:cNvPr id="5" name="Freeform 5"/>
            <p:cNvSpPr/>
            <p:nvPr/>
          </p:nvSpPr>
          <p:spPr>
            <a:xfrm>
              <a:off x="72390" y="72390"/>
              <a:ext cx="13225273" cy="6004541"/>
            </a:xfrm>
            <a:custGeom>
              <a:avLst/>
              <a:gdLst/>
              <a:ahLst/>
              <a:cxnLst/>
              <a:rect l="l" t="t" r="r" b="b"/>
              <a:pathLst>
                <a:path w="13225273" h="6004541">
                  <a:moveTo>
                    <a:pt x="0" y="0"/>
                  </a:moveTo>
                  <a:lnTo>
                    <a:pt x="13225273" y="0"/>
                  </a:lnTo>
                  <a:lnTo>
                    <a:pt x="13225273" y="6004541"/>
                  </a:lnTo>
                  <a:lnTo>
                    <a:pt x="0" y="6004541"/>
                  </a:lnTo>
                  <a:lnTo>
                    <a:pt x="0" y="0"/>
                  </a:lnTo>
                  <a:close/>
                </a:path>
              </a:pathLst>
            </a:custGeom>
            <a:solidFill>
              <a:srgbClr val="EBF094">
                <a:alpha val="83922"/>
              </a:srgbClr>
            </a:solidFill>
          </p:spPr>
          <p:txBody>
            <a:bodyPr/>
            <a:lstStyle/>
            <a:p>
              <a:endParaRPr lang="en-US"/>
            </a:p>
          </p:txBody>
        </p:sp>
        <p:sp>
          <p:nvSpPr>
            <p:cNvPr id="6" name="Freeform 6"/>
            <p:cNvSpPr/>
            <p:nvPr/>
          </p:nvSpPr>
          <p:spPr>
            <a:xfrm>
              <a:off x="0" y="0"/>
              <a:ext cx="13370052" cy="6149321"/>
            </a:xfrm>
            <a:custGeom>
              <a:avLst/>
              <a:gdLst/>
              <a:ahLst/>
              <a:cxnLst/>
              <a:rect l="l" t="t" r="r" b="b"/>
              <a:pathLst>
                <a:path w="13370052" h="6149321">
                  <a:moveTo>
                    <a:pt x="13225273" y="6004541"/>
                  </a:moveTo>
                  <a:lnTo>
                    <a:pt x="13370052" y="6004541"/>
                  </a:lnTo>
                  <a:lnTo>
                    <a:pt x="13370052" y="6149321"/>
                  </a:lnTo>
                  <a:lnTo>
                    <a:pt x="13225273" y="6149321"/>
                  </a:lnTo>
                  <a:lnTo>
                    <a:pt x="13225273"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225273" y="144780"/>
                  </a:moveTo>
                  <a:lnTo>
                    <a:pt x="13370052" y="144780"/>
                  </a:lnTo>
                  <a:lnTo>
                    <a:pt x="13370052" y="6004541"/>
                  </a:lnTo>
                  <a:lnTo>
                    <a:pt x="13225273" y="6004541"/>
                  </a:lnTo>
                  <a:lnTo>
                    <a:pt x="13225273" y="144780"/>
                  </a:lnTo>
                  <a:close/>
                  <a:moveTo>
                    <a:pt x="144780" y="6004541"/>
                  </a:moveTo>
                  <a:lnTo>
                    <a:pt x="13225273" y="6004541"/>
                  </a:lnTo>
                  <a:lnTo>
                    <a:pt x="13225273" y="6149321"/>
                  </a:lnTo>
                  <a:lnTo>
                    <a:pt x="144780" y="6149321"/>
                  </a:lnTo>
                  <a:lnTo>
                    <a:pt x="144780" y="6004541"/>
                  </a:lnTo>
                  <a:close/>
                  <a:moveTo>
                    <a:pt x="13225273" y="0"/>
                  </a:moveTo>
                  <a:lnTo>
                    <a:pt x="13370052" y="0"/>
                  </a:lnTo>
                  <a:lnTo>
                    <a:pt x="13370052" y="144780"/>
                  </a:lnTo>
                  <a:lnTo>
                    <a:pt x="13225273" y="144780"/>
                  </a:lnTo>
                  <a:lnTo>
                    <a:pt x="13225273" y="0"/>
                  </a:lnTo>
                  <a:close/>
                  <a:moveTo>
                    <a:pt x="0" y="0"/>
                  </a:moveTo>
                  <a:lnTo>
                    <a:pt x="144780" y="0"/>
                  </a:lnTo>
                  <a:lnTo>
                    <a:pt x="144780" y="144780"/>
                  </a:lnTo>
                  <a:lnTo>
                    <a:pt x="0" y="144780"/>
                  </a:lnTo>
                  <a:lnTo>
                    <a:pt x="0" y="0"/>
                  </a:lnTo>
                  <a:close/>
                  <a:moveTo>
                    <a:pt x="144780" y="0"/>
                  </a:moveTo>
                  <a:lnTo>
                    <a:pt x="13225273" y="0"/>
                  </a:lnTo>
                  <a:lnTo>
                    <a:pt x="13225273" y="144780"/>
                  </a:lnTo>
                  <a:lnTo>
                    <a:pt x="144780" y="144780"/>
                  </a:lnTo>
                  <a:lnTo>
                    <a:pt x="144780" y="0"/>
                  </a:lnTo>
                  <a:close/>
                </a:path>
              </a:pathLst>
            </a:custGeom>
            <a:solidFill>
              <a:srgbClr val="C37A63">
                <a:alpha val="83922"/>
              </a:srgbClr>
            </a:solidFill>
          </p:spPr>
          <p:txBody>
            <a:bodyPr/>
            <a:lstStyle/>
            <a:p>
              <a:endParaRPr lang="en-US"/>
            </a:p>
          </p:txBody>
        </p:sp>
      </p:grpSp>
      <p:sp>
        <p:nvSpPr>
          <p:cNvPr id="8" name="TextBox 8"/>
          <p:cNvSpPr txBox="1"/>
          <p:nvPr/>
        </p:nvSpPr>
        <p:spPr>
          <a:xfrm>
            <a:off x="533400" y="2324100"/>
            <a:ext cx="9448800" cy="5539978"/>
          </a:xfrm>
          <a:prstGeom prst="rect">
            <a:avLst/>
          </a:prstGeom>
        </p:spPr>
        <p:txBody>
          <a:bodyPr wrap="square" lIns="0" tIns="0" rIns="0" bIns="0" rtlCol="0" anchor="t">
            <a:spAutoFit/>
          </a:bodyPr>
          <a:lstStyle/>
          <a:p>
            <a:pPr algn="just"/>
            <a:r>
              <a:rPr lang="vi-VN" sz="4000" dirty="0">
                <a:solidFill>
                  <a:srgbClr val="000000"/>
                </a:solidFill>
                <a:latin typeface="Cambria" panose="02040503050406030204" pitchFamily="18" charset="0"/>
                <a:ea typeface="Cambria" panose="02040503050406030204" pitchFamily="18" charset="0"/>
              </a:rPr>
              <a:t>Mỗi vùng miền ở Việt Nam có các loại đất khác nhau, phù hợp với từng loại cây trồng. Đất bazan ở Tây Nguyên (hình 7) có thể trồng các loại cây công nghiệp như cao su, cà phê, hồ tiêu,... Đất phù sa phổ biến ở vùng đồng bằng (hình 8), nơi có các con sông lớn chảy qua như sông Hồng, sông Đáy, sông Cửu Long,... có thể trồng cây nông nghiệp như lúa, ngô, khoai,...</a:t>
            </a:r>
            <a:endParaRPr lang="en-US" sz="4000" dirty="0">
              <a:solidFill>
                <a:srgbClr val="000000"/>
              </a:solidFill>
              <a:latin typeface="Cambria" panose="02040503050406030204" pitchFamily="18" charset="0"/>
              <a:ea typeface="Cambria" panose="02040503050406030204" pitchFamily="18" charset="0"/>
            </a:endParaRPr>
          </a:p>
        </p:txBody>
      </p:sp>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3F9AE9E6-9B2D-C9D3-EE30-BE3AD61173DE}"/>
              </a:ext>
            </a:extLst>
          </p:cNvPr>
          <p:cNvPicPr>
            <a:picLocks noChangeAspect="1"/>
          </p:cNvPicPr>
          <p:nvPr/>
        </p:nvPicPr>
        <p:blipFill>
          <a:blip r:embed="rId5"/>
          <a:stretch>
            <a:fillRect/>
          </a:stretch>
        </p:blipFill>
        <p:spPr>
          <a:xfrm>
            <a:off x="5943600" y="419100"/>
            <a:ext cx="7565792" cy="1182727"/>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533400" y="495300"/>
            <a:ext cx="16992600" cy="9296400"/>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grpSp>
        <p:nvGrpSpPr>
          <p:cNvPr id="18" name="Group 17">
            <a:extLst>
              <a:ext uri="{FF2B5EF4-FFF2-40B4-BE49-F238E27FC236}">
                <a16:creationId xmlns:a16="http://schemas.microsoft.com/office/drawing/2014/main" id="{F3B23CED-F0A1-776D-CC95-14C187E660DD}"/>
              </a:ext>
            </a:extLst>
          </p:cNvPr>
          <p:cNvGrpSpPr/>
          <p:nvPr/>
        </p:nvGrpSpPr>
        <p:grpSpPr>
          <a:xfrm>
            <a:off x="990600" y="0"/>
            <a:ext cx="16383001" cy="3238500"/>
            <a:chOff x="1005030" y="2497824"/>
            <a:chExt cx="11389860" cy="1763996"/>
          </a:xfrm>
        </p:grpSpPr>
        <p:sp>
          <p:nvSpPr>
            <p:cNvPr id="19" name="Rounded Rectangle 36">
              <a:extLst>
                <a:ext uri="{FF2B5EF4-FFF2-40B4-BE49-F238E27FC236}">
                  <a16:creationId xmlns:a16="http://schemas.microsoft.com/office/drawing/2014/main" id="{DB19700E-D776-23F5-0BB6-338D0F58A7B2}"/>
                </a:ext>
              </a:extLst>
            </p:cNvPr>
            <p:cNvSpPr/>
            <p:nvPr/>
          </p:nvSpPr>
          <p:spPr>
            <a:xfrm>
              <a:off x="1990939" y="2658795"/>
              <a:ext cx="10403951" cy="16030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Quan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9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biết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đang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diễn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mỗi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Tác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đối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20" name="Picture 19">
              <a:extLst>
                <a:ext uri="{FF2B5EF4-FFF2-40B4-BE49-F238E27FC236}">
                  <a16:creationId xmlns:a16="http://schemas.microsoft.com/office/drawing/2014/main" id="{4FEBB668-628F-855A-FD44-5CA8FEA73CB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667" b="92167" l="7667" r="91500">
                          <a14:foregroundMark x1="35333" y1="13333" x2="29000" y2="27667"/>
                          <a14:foregroundMark x1="34333" y1="13833" x2="48833" y2="9833"/>
                          <a14:foregroundMark x1="49667" y1="11000" x2="59667" y2="22333"/>
                          <a14:foregroundMark x1="61000" y1="19667" x2="73833" y2="17333"/>
                          <a14:foregroundMark x1="75833" y1="20333" x2="83833" y2="29500"/>
                          <a14:foregroundMark x1="83333" y1="31667" x2="80167" y2="44500"/>
                          <a14:foregroundMark x1="82333" y1="44833" x2="89667" y2="54333"/>
                          <a14:foregroundMark x1="89333" y1="56167" x2="83667" y2="70000"/>
                          <a14:foregroundMark x1="72333" y1="72000" x2="69833" y2="79667"/>
                          <a14:foregroundMark x1="48833" y1="88333" x2="67000" y2="84000"/>
                          <a14:foregroundMark x1="42167" y1="80000" x2="47833" y2="86500"/>
                          <a14:foregroundMark x1="16500" y1="66333" x2="26333" y2="82333"/>
                          <a14:foregroundMark x1="54000" y1="90333" x2="63833" y2="88833"/>
                          <a14:foregroundMark x1="10500" y1="39667" x2="14167" y2="44333"/>
                          <a14:foregroundMark x1="23833" y1="27167" x2="14667" y2="35000"/>
                          <a14:foregroundMark x1="12167" y1="51333" x2="20500" y2="56167"/>
                        </a14:backgroundRemoval>
                      </a14:imgEffect>
                    </a14:imgLayer>
                  </a14:imgProps>
                </a:ext>
                <a:ext uri="{28A0092B-C50C-407E-A947-70E740481C1C}">
                  <a14:useLocalDpi xmlns:a14="http://schemas.microsoft.com/office/drawing/2010/main" val="0"/>
                </a:ext>
              </a:extLst>
            </a:blip>
            <a:stretch>
              <a:fillRect/>
            </a:stretch>
          </p:blipFill>
          <p:spPr>
            <a:xfrm>
              <a:off x="1005030" y="2497824"/>
              <a:ext cx="1211716" cy="901747"/>
            </a:xfrm>
            <a:prstGeom prst="rect">
              <a:avLst/>
            </a:prstGeom>
          </p:spPr>
        </p:pic>
      </p:grpSp>
    </p:spTree>
    <p:extLst>
      <p:ext uri="{BB962C8B-B14F-4D97-AF65-F5344CB8AC3E}">
        <p14:creationId xmlns:p14="http://schemas.microsoft.com/office/powerpoint/2010/main" val="25674983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3395239" y="1950013"/>
            <a:ext cx="11497522" cy="6386973"/>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sp>
        <p:nvSpPr>
          <p:cNvPr id="8" name="Freeform 8"/>
          <p:cNvSpPr/>
          <p:nvPr/>
        </p:nvSpPr>
        <p:spPr>
          <a:xfrm>
            <a:off x="366628" y="9165342"/>
            <a:ext cx="2452305" cy="1145895"/>
          </a:xfrm>
          <a:custGeom>
            <a:avLst/>
            <a:gdLst/>
            <a:ahLst/>
            <a:cxnLst/>
            <a:rect l="l" t="t" r="r" b="b"/>
            <a:pathLst>
              <a:path w="2452305" h="1145895">
                <a:moveTo>
                  <a:pt x="0" y="0"/>
                </a:moveTo>
                <a:lnTo>
                  <a:pt x="2452305" y="0"/>
                </a:lnTo>
                <a:lnTo>
                  <a:pt x="2452305" y="1145896"/>
                </a:lnTo>
                <a:lnTo>
                  <a:pt x="0" y="11458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Picture 9"/>
          <p:cNvPicPr>
            <a:picLocks noChangeAspect="1"/>
          </p:cNvPicPr>
          <p:nvPr/>
        </p:nvPicPr>
        <p:blipFill>
          <a:blip r:embed="rId4"/>
          <a:srcRect/>
          <a:stretch>
            <a:fillRect/>
          </a:stretch>
        </p:blipFill>
        <p:spPr>
          <a:xfrm>
            <a:off x="16529284" y="0"/>
            <a:ext cx="1460031" cy="1467368"/>
          </a:xfrm>
          <a:prstGeom prst="rect">
            <a:avLst/>
          </a:prstGeom>
        </p:spPr>
      </p:pic>
      <p:pic>
        <p:nvPicPr>
          <p:cNvPr id="10" name="Picture 10"/>
          <p:cNvPicPr>
            <a:picLocks noChangeAspect="1"/>
          </p:cNvPicPr>
          <p:nvPr/>
        </p:nvPicPr>
        <p:blipFill>
          <a:blip r:embed="rId4"/>
          <a:srcRect/>
          <a:stretch>
            <a:fillRect/>
          </a:stretch>
        </p:blipFill>
        <p:spPr>
          <a:xfrm>
            <a:off x="452992" y="295016"/>
            <a:ext cx="1460031" cy="1467368"/>
          </a:xfrm>
          <a:prstGeom prst="rect">
            <a:avLst/>
          </a:prstGeom>
        </p:spPr>
      </p:pic>
      <p:pic>
        <p:nvPicPr>
          <p:cNvPr id="11" name="Picture 11"/>
          <p:cNvPicPr>
            <a:picLocks noChangeAspect="1"/>
          </p:cNvPicPr>
          <p:nvPr/>
        </p:nvPicPr>
        <p:blipFill>
          <a:blip r:embed="rId4"/>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4"/>
          <a:srcRect/>
          <a:stretch>
            <a:fillRect/>
          </a:stretch>
        </p:blipFill>
        <p:spPr>
          <a:xfrm>
            <a:off x="3519963" y="5546800"/>
            <a:ext cx="1460031" cy="1467368"/>
          </a:xfrm>
          <a:prstGeom prst="rect">
            <a:avLst/>
          </a:prstGeom>
        </p:spPr>
      </p:pic>
      <p:sp>
        <p:nvSpPr>
          <p:cNvPr id="13" name="Freeform 13"/>
          <p:cNvSpPr/>
          <p:nvPr/>
        </p:nvSpPr>
        <p:spPr>
          <a:xfrm>
            <a:off x="13414002" y="7879215"/>
            <a:ext cx="4873998" cy="2277486"/>
          </a:xfrm>
          <a:custGeom>
            <a:avLst/>
            <a:gdLst/>
            <a:ahLst/>
            <a:cxnLst/>
            <a:rect l="l" t="t" r="r" b="b"/>
            <a:pathLst>
              <a:path w="4873998" h="2277486">
                <a:moveTo>
                  <a:pt x="0" y="0"/>
                </a:moveTo>
                <a:lnTo>
                  <a:pt x="4873998" y="0"/>
                </a:lnTo>
                <a:lnTo>
                  <a:pt x="4873998" y="2277486"/>
                </a:lnTo>
                <a:lnTo>
                  <a:pt x="0" y="2277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1EE1CB0C-77C7-548E-9B1E-D7AD6100C6BE}"/>
              </a:ext>
            </a:extLst>
          </p:cNvPr>
          <p:cNvSpPr txBox="1"/>
          <p:nvPr/>
        </p:nvSpPr>
        <p:spPr>
          <a:xfrm>
            <a:off x="3581400" y="3314700"/>
            <a:ext cx="10820400" cy="3416320"/>
          </a:xfrm>
          <a:prstGeom prst="rect">
            <a:avLst/>
          </a:prstGeom>
          <a:noFill/>
        </p:spPr>
        <p:txBody>
          <a:bodyPr wrap="square" rtlCol="0">
            <a:spAutoFit/>
          </a:bodyPr>
          <a:lstStyle/>
          <a:p>
            <a:pPr lvl="0" algn="ctr"/>
            <a:r>
              <a:rPr lang="en-US" sz="7200" b="1" dirty="0">
                <a:solidFill>
                  <a:srgbClr val="000000"/>
                </a:solidFill>
              </a:rPr>
              <a:t>3. </a:t>
            </a:r>
            <a:r>
              <a:rPr lang="en-US" sz="7200" b="1" dirty="0" err="1">
                <a:solidFill>
                  <a:srgbClr val="000000"/>
                </a:solidFill>
              </a:rPr>
              <a:t>Kể</a:t>
            </a:r>
            <a:r>
              <a:rPr lang="en-US" sz="7200" b="1" dirty="0">
                <a:solidFill>
                  <a:srgbClr val="000000"/>
                </a:solidFill>
              </a:rPr>
              <a:t> </a:t>
            </a:r>
            <a:r>
              <a:rPr lang="en-US" sz="7200" b="1" dirty="0" err="1">
                <a:solidFill>
                  <a:srgbClr val="000000"/>
                </a:solidFill>
              </a:rPr>
              <a:t>những</a:t>
            </a:r>
            <a:r>
              <a:rPr lang="en-US" sz="7200" b="1" dirty="0">
                <a:solidFill>
                  <a:srgbClr val="000000"/>
                </a:solidFill>
              </a:rPr>
              <a:t> </a:t>
            </a:r>
            <a:r>
              <a:rPr lang="en-US" sz="7200" b="1" dirty="0" err="1">
                <a:solidFill>
                  <a:srgbClr val="000000"/>
                </a:solidFill>
              </a:rPr>
              <a:t>hoạt</a:t>
            </a:r>
            <a:r>
              <a:rPr lang="en-US" sz="7200" b="1" dirty="0">
                <a:solidFill>
                  <a:srgbClr val="000000"/>
                </a:solidFill>
              </a:rPr>
              <a:t> </a:t>
            </a:r>
            <a:r>
              <a:rPr lang="en-US" sz="7200" b="1" dirty="0" err="1">
                <a:solidFill>
                  <a:srgbClr val="000000"/>
                </a:solidFill>
              </a:rPr>
              <a:t>động</a:t>
            </a:r>
            <a:r>
              <a:rPr lang="en-US" sz="7200" b="1" dirty="0">
                <a:solidFill>
                  <a:srgbClr val="000000"/>
                </a:solidFill>
              </a:rPr>
              <a:t> </a:t>
            </a:r>
            <a:r>
              <a:rPr lang="en-US" sz="7200" b="1" dirty="0" err="1">
                <a:solidFill>
                  <a:srgbClr val="000000"/>
                </a:solidFill>
              </a:rPr>
              <a:t>làm</a:t>
            </a:r>
            <a:r>
              <a:rPr lang="en-US" sz="7200" b="1" dirty="0">
                <a:solidFill>
                  <a:srgbClr val="000000"/>
                </a:solidFill>
              </a:rPr>
              <a:t> </a:t>
            </a:r>
            <a:r>
              <a:rPr lang="en-US" sz="7200" b="1" dirty="0" err="1">
                <a:solidFill>
                  <a:srgbClr val="000000"/>
                </a:solidFill>
              </a:rPr>
              <a:t>tăng</a:t>
            </a:r>
            <a:r>
              <a:rPr lang="en-US" sz="7200" b="1" dirty="0">
                <a:solidFill>
                  <a:srgbClr val="000000"/>
                </a:solidFill>
              </a:rPr>
              <a:t> </a:t>
            </a:r>
            <a:r>
              <a:rPr lang="en-US" sz="7200" b="1" dirty="0" err="1">
                <a:solidFill>
                  <a:srgbClr val="000000"/>
                </a:solidFill>
              </a:rPr>
              <a:t>vai</a:t>
            </a:r>
            <a:r>
              <a:rPr lang="en-US" sz="7200" b="1" dirty="0">
                <a:solidFill>
                  <a:srgbClr val="000000"/>
                </a:solidFill>
              </a:rPr>
              <a:t> </a:t>
            </a:r>
            <a:r>
              <a:rPr lang="en-US" sz="7200" b="1" dirty="0" err="1">
                <a:solidFill>
                  <a:srgbClr val="000000"/>
                </a:solidFill>
              </a:rPr>
              <a:t>trò</a:t>
            </a:r>
            <a:r>
              <a:rPr lang="en-US" sz="7200" b="1" dirty="0">
                <a:solidFill>
                  <a:srgbClr val="000000"/>
                </a:solidFill>
              </a:rPr>
              <a:t> </a:t>
            </a:r>
            <a:r>
              <a:rPr lang="en-US" sz="7200" b="1" dirty="0" err="1">
                <a:solidFill>
                  <a:srgbClr val="000000"/>
                </a:solidFill>
              </a:rPr>
              <a:t>của</a:t>
            </a:r>
            <a:r>
              <a:rPr lang="en-US" sz="7200" b="1" dirty="0">
                <a:solidFill>
                  <a:srgbClr val="000000"/>
                </a:solidFill>
              </a:rPr>
              <a:t> </a:t>
            </a:r>
            <a:r>
              <a:rPr lang="en-US" sz="7200" b="1" dirty="0" err="1">
                <a:solidFill>
                  <a:srgbClr val="000000"/>
                </a:solidFill>
              </a:rPr>
              <a:t>đất</a:t>
            </a:r>
            <a:r>
              <a:rPr lang="en-US" sz="7200" b="1" dirty="0">
                <a:solidFill>
                  <a:srgbClr val="000000"/>
                </a:solidFill>
              </a:rPr>
              <a:t> </a:t>
            </a:r>
            <a:r>
              <a:rPr lang="en-US" sz="7200" b="1" dirty="0" err="1">
                <a:solidFill>
                  <a:srgbClr val="000000"/>
                </a:solidFill>
              </a:rPr>
              <a:t>đối</a:t>
            </a:r>
            <a:r>
              <a:rPr lang="en-US" sz="7200" b="1" dirty="0">
                <a:solidFill>
                  <a:srgbClr val="000000"/>
                </a:solidFill>
              </a:rPr>
              <a:t> </a:t>
            </a:r>
            <a:r>
              <a:rPr lang="en-US" sz="7200" b="1" dirty="0" err="1">
                <a:solidFill>
                  <a:srgbClr val="000000"/>
                </a:solidFill>
              </a:rPr>
              <a:t>với</a:t>
            </a:r>
            <a:r>
              <a:rPr lang="en-US" sz="7200" b="1" dirty="0">
                <a:solidFill>
                  <a:srgbClr val="000000"/>
                </a:solidFill>
              </a:rPr>
              <a:t> </a:t>
            </a:r>
            <a:r>
              <a:rPr lang="en-US" sz="7200" b="1" dirty="0" err="1">
                <a:solidFill>
                  <a:srgbClr val="000000"/>
                </a:solidFill>
              </a:rPr>
              <a:t>cây</a:t>
            </a:r>
            <a:r>
              <a:rPr lang="en-US" sz="7200" b="1" dirty="0">
                <a:solidFill>
                  <a:srgbClr val="000000"/>
                </a:solidFill>
              </a:rPr>
              <a:t> </a:t>
            </a:r>
            <a:r>
              <a:rPr lang="en-US" sz="7200" b="1" dirty="0" err="1">
                <a:solidFill>
                  <a:srgbClr val="000000"/>
                </a:solidFill>
              </a:rPr>
              <a:t>trồng</a:t>
            </a:r>
            <a:r>
              <a:rPr lang="en-US" sz="7200" b="1" dirty="0">
                <a:solidFill>
                  <a:srgbClr val="000000"/>
                </a:solidFill>
              </a:rPr>
              <a:t> </a:t>
            </a:r>
            <a:r>
              <a:rPr lang="en-US" sz="7200" b="1" dirty="0" err="1">
                <a:solidFill>
                  <a:srgbClr val="000000"/>
                </a:solidFill>
              </a:rPr>
              <a:t>mà</a:t>
            </a:r>
            <a:r>
              <a:rPr lang="en-US" sz="7200" b="1" dirty="0">
                <a:solidFill>
                  <a:srgbClr val="000000"/>
                </a:solidFill>
              </a:rPr>
              <a:t> </a:t>
            </a:r>
            <a:r>
              <a:rPr lang="en-US" sz="7200" b="1" dirty="0" err="1">
                <a:solidFill>
                  <a:srgbClr val="000000"/>
                </a:solidFill>
              </a:rPr>
              <a:t>em</a:t>
            </a:r>
            <a:r>
              <a:rPr lang="en-US" sz="7200" b="1" dirty="0">
                <a:solidFill>
                  <a:srgbClr val="000000"/>
                </a:solidFill>
              </a:rPr>
              <a:t> </a:t>
            </a:r>
            <a:r>
              <a:rPr lang="en-US" sz="7200" b="1" dirty="0" err="1">
                <a:solidFill>
                  <a:srgbClr val="000000"/>
                </a:solidFill>
              </a:rPr>
              <a:t>biết</a:t>
            </a:r>
            <a:r>
              <a:rPr lang="en-US" sz="7200" b="1" dirty="0">
                <a:solidFill>
                  <a:srgbClr val="000000"/>
                </a:solidFill>
              </a:rPr>
              <a:t>.</a:t>
            </a:r>
            <a:endParaRPr kumimoji="0" lang="en-US" sz="72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9203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833454" y="295016"/>
            <a:ext cx="1460031" cy="1467368"/>
          </a:xfrm>
          <a:prstGeom prst="rect">
            <a:avLst/>
          </a:prstGeom>
        </p:spPr>
      </p:pic>
      <p:pic>
        <p:nvPicPr>
          <p:cNvPr id="3" name="Picture 3"/>
          <p:cNvPicPr>
            <a:picLocks noChangeAspect="1"/>
          </p:cNvPicPr>
          <p:nvPr/>
        </p:nvPicPr>
        <p:blipFill>
          <a:blip r:embed="rId2"/>
          <a:srcRect/>
          <a:stretch>
            <a:fillRect/>
          </a:stretch>
        </p:blipFill>
        <p:spPr>
          <a:xfrm>
            <a:off x="15354101" y="3125511"/>
            <a:ext cx="1460031" cy="1467368"/>
          </a:xfrm>
          <a:prstGeom prst="rect">
            <a:avLst/>
          </a:prstGeom>
        </p:spPr>
      </p:pic>
      <p:grpSp>
        <p:nvGrpSpPr>
          <p:cNvPr id="4" name="Group 4"/>
          <p:cNvGrpSpPr/>
          <p:nvPr/>
        </p:nvGrpSpPr>
        <p:grpSpPr>
          <a:xfrm>
            <a:off x="304800" y="1790700"/>
            <a:ext cx="9906000" cy="6705600"/>
            <a:chOff x="0" y="0"/>
            <a:chExt cx="13370053" cy="6149321"/>
          </a:xfrm>
        </p:grpSpPr>
        <p:sp>
          <p:nvSpPr>
            <p:cNvPr id="5" name="Freeform 5"/>
            <p:cNvSpPr/>
            <p:nvPr/>
          </p:nvSpPr>
          <p:spPr>
            <a:xfrm>
              <a:off x="72390" y="72390"/>
              <a:ext cx="13225273" cy="6004541"/>
            </a:xfrm>
            <a:custGeom>
              <a:avLst/>
              <a:gdLst/>
              <a:ahLst/>
              <a:cxnLst/>
              <a:rect l="l" t="t" r="r" b="b"/>
              <a:pathLst>
                <a:path w="13225273" h="6004541">
                  <a:moveTo>
                    <a:pt x="0" y="0"/>
                  </a:moveTo>
                  <a:lnTo>
                    <a:pt x="13225273" y="0"/>
                  </a:lnTo>
                  <a:lnTo>
                    <a:pt x="13225273" y="6004541"/>
                  </a:lnTo>
                  <a:lnTo>
                    <a:pt x="0" y="6004541"/>
                  </a:lnTo>
                  <a:lnTo>
                    <a:pt x="0" y="0"/>
                  </a:lnTo>
                  <a:close/>
                </a:path>
              </a:pathLst>
            </a:custGeom>
            <a:solidFill>
              <a:srgbClr val="EBF094">
                <a:alpha val="83922"/>
              </a:srgbClr>
            </a:solidFill>
          </p:spPr>
          <p:txBody>
            <a:bodyPr/>
            <a:lstStyle/>
            <a:p>
              <a:endParaRPr lang="en-US"/>
            </a:p>
          </p:txBody>
        </p:sp>
        <p:sp>
          <p:nvSpPr>
            <p:cNvPr id="6" name="Freeform 6"/>
            <p:cNvSpPr/>
            <p:nvPr/>
          </p:nvSpPr>
          <p:spPr>
            <a:xfrm>
              <a:off x="0" y="0"/>
              <a:ext cx="13370052" cy="6149321"/>
            </a:xfrm>
            <a:custGeom>
              <a:avLst/>
              <a:gdLst/>
              <a:ahLst/>
              <a:cxnLst/>
              <a:rect l="l" t="t" r="r" b="b"/>
              <a:pathLst>
                <a:path w="13370052" h="6149321">
                  <a:moveTo>
                    <a:pt x="13225273" y="6004541"/>
                  </a:moveTo>
                  <a:lnTo>
                    <a:pt x="13370052" y="6004541"/>
                  </a:lnTo>
                  <a:lnTo>
                    <a:pt x="13370052" y="6149321"/>
                  </a:lnTo>
                  <a:lnTo>
                    <a:pt x="13225273" y="6149321"/>
                  </a:lnTo>
                  <a:lnTo>
                    <a:pt x="13225273"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225273" y="144780"/>
                  </a:moveTo>
                  <a:lnTo>
                    <a:pt x="13370052" y="144780"/>
                  </a:lnTo>
                  <a:lnTo>
                    <a:pt x="13370052" y="6004541"/>
                  </a:lnTo>
                  <a:lnTo>
                    <a:pt x="13225273" y="6004541"/>
                  </a:lnTo>
                  <a:lnTo>
                    <a:pt x="13225273" y="144780"/>
                  </a:lnTo>
                  <a:close/>
                  <a:moveTo>
                    <a:pt x="144780" y="6004541"/>
                  </a:moveTo>
                  <a:lnTo>
                    <a:pt x="13225273" y="6004541"/>
                  </a:lnTo>
                  <a:lnTo>
                    <a:pt x="13225273" y="6149321"/>
                  </a:lnTo>
                  <a:lnTo>
                    <a:pt x="144780" y="6149321"/>
                  </a:lnTo>
                  <a:lnTo>
                    <a:pt x="144780" y="6004541"/>
                  </a:lnTo>
                  <a:close/>
                  <a:moveTo>
                    <a:pt x="13225273" y="0"/>
                  </a:moveTo>
                  <a:lnTo>
                    <a:pt x="13370052" y="0"/>
                  </a:lnTo>
                  <a:lnTo>
                    <a:pt x="13370052" y="144780"/>
                  </a:lnTo>
                  <a:lnTo>
                    <a:pt x="13225273" y="144780"/>
                  </a:lnTo>
                  <a:lnTo>
                    <a:pt x="13225273" y="0"/>
                  </a:lnTo>
                  <a:close/>
                  <a:moveTo>
                    <a:pt x="0" y="0"/>
                  </a:moveTo>
                  <a:lnTo>
                    <a:pt x="144780" y="0"/>
                  </a:lnTo>
                  <a:lnTo>
                    <a:pt x="144780" y="144780"/>
                  </a:lnTo>
                  <a:lnTo>
                    <a:pt x="0" y="144780"/>
                  </a:lnTo>
                  <a:lnTo>
                    <a:pt x="0" y="0"/>
                  </a:lnTo>
                  <a:close/>
                  <a:moveTo>
                    <a:pt x="144780" y="0"/>
                  </a:moveTo>
                  <a:lnTo>
                    <a:pt x="13225273" y="0"/>
                  </a:lnTo>
                  <a:lnTo>
                    <a:pt x="13225273" y="144780"/>
                  </a:lnTo>
                  <a:lnTo>
                    <a:pt x="144780" y="144780"/>
                  </a:lnTo>
                  <a:lnTo>
                    <a:pt x="144780" y="0"/>
                  </a:lnTo>
                  <a:close/>
                </a:path>
              </a:pathLst>
            </a:custGeom>
            <a:solidFill>
              <a:srgbClr val="C37A63">
                <a:alpha val="83922"/>
              </a:srgbClr>
            </a:solidFill>
          </p:spPr>
          <p:txBody>
            <a:bodyPr/>
            <a:lstStyle/>
            <a:p>
              <a:endParaRPr lang="en-US"/>
            </a:p>
          </p:txBody>
        </p:sp>
      </p:grpSp>
      <p:sp>
        <p:nvSpPr>
          <p:cNvPr id="8" name="TextBox 8"/>
          <p:cNvSpPr txBox="1"/>
          <p:nvPr/>
        </p:nvSpPr>
        <p:spPr>
          <a:xfrm>
            <a:off x="533400" y="2476500"/>
            <a:ext cx="9448800" cy="5170646"/>
          </a:xfrm>
          <a:prstGeom prst="rect">
            <a:avLst/>
          </a:prstGeom>
        </p:spPr>
        <p:txBody>
          <a:bodyPr wrap="square" lIns="0" tIns="0" rIns="0" bIns="0" rtlCol="0" anchor="t">
            <a:spAutoFit/>
          </a:bodyPr>
          <a:lstStyle/>
          <a:p>
            <a:pPr lvl="0" algn="just"/>
            <a:r>
              <a:rPr lang="vi-VN" sz="4800" dirty="0">
                <a:solidFill>
                  <a:srgbClr val="000000"/>
                </a:solidFill>
                <a:latin typeface="Cambria" panose="02040503050406030204" pitchFamily="18" charset="0"/>
                <a:ea typeface="Cambria" panose="02040503050406030204" pitchFamily="18" charset="0"/>
              </a:rPr>
              <a:t>Nông nghiệp thông minh và bền vững ứng dụng công nghệ cao để tưới nước, bón phân tự động theo nhu cầu của cây trồng nhằm bảo vệ môi trường, đảm bảo sức khoẻ cộng đồng và gìn giữ tài nguyên cho thế hệ tương lai.</a:t>
            </a:r>
          </a:p>
        </p:txBody>
      </p:sp>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3F9AE9E6-9B2D-C9D3-EE30-BE3AD61173DE}"/>
              </a:ext>
            </a:extLst>
          </p:cNvPr>
          <p:cNvPicPr>
            <a:picLocks noChangeAspect="1"/>
          </p:cNvPicPr>
          <p:nvPr/>
        </p:nvPicPr>
        <p:blipFill>
          <a:blip r:embed="rId5"/>
          <a:stretch>
            <a:fillRect/>
          </a:stretch>
        </p:blipFill>
        <p:spPr>
          <a:xfrm>
            <a:off x="5943600" y="419100"/>
            <a:ext cx="7565792" cy="1182727"/>
          </a:xfrm>
          <a:prstGeom prst="rect">
            <a:avLst/>
          </a:prstGeom>
        </p:spPr>
      </p:pic>
    </p:spTree>
    <p:extLst>
      <p:ext uri="{BB962C8B-B14F-4D97-AF65-F5344CB8AC3E}">
        <p14:creationId xmlns:p14="http://schemas.microsoft.com/office/powerpoint/2010/main" val="17327846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533400" y="495300"/>
            <a:ext cx="16992600" cy="9296400"/>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grpSp>
        <p:nvGrpSpPr>
          <p:cNvPr id="6" name="Group 3">
            <a:extLst>
              <a:ext uri="{FF2B5EF4-FFF2-40B4-BE49-F238E27FC236}">
                <a16:creationId xmlns:a16="http://schemas.microsoft.com/office/drawing/2014/main" id="{6045F4D6-F409-2486-6FAA-2791DFE7D6D9}"/>
              </a:ext>
            </a:extLst>
          </p:cNvPr>
          <p:cNvGrpSpPr/>
          <p:nvPr/>
        </p:nvGrpSpPr>
        <p:grpSpPr>
          <a:xfrm>
            <a:off x="7086600" y="723900"/>
            <a:ext cx="3657600" cy="1066800"/>
            <a:chOff x="0" y="0"/>
            <a:chExt cx="13005989" cy="2412933"/>
          </a:xfrm>
          <a:solidFill>
            <a:schemeClr val="accent5">
              <a:lumMod val="20000"/>
              <a:lumOff val="80000"/>
            </a:schemeClr>
          </a:solidFill>
        </p:grpSpPr>
        <p:sp>
          <p:nvSpPr>
            <p:cNvPr id="10" name="Freeform 4">
              <a:extLst>
                <a:ext uri="{FF2B5EF4-FFF2-40B4-BE49-F238E27FC236}">
                  <a16:creationId xmlns:a16="http://schemas.microsoft.com/office/drawing/2014/main" id="{91445CA8-4C4F-1B4A-BD83-62D3015B74B0}"/>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pPr algn="ctr"/>
              <a:r>
                <a:rPr lang="en-US" sz="6600" b="1" dirty="0" err="1">
                  <a:latin typeface="Cambria" panose="02040503050406030204" pitchFamily="18" charset="0"/>
                  <a:ea typeface="Cambria" panose="02040503050406030204" pitchFamily="18" charset="0"/>
                </a:rPr>
                <a:t>Đất</a:t>
              </a:r>
              <a:endParaRPr lang="en-US" sz="6600" b="1" dirty="0">
                <a:latin typeface="Cambria" panose="02040503050406030204" pitchFamily="18" charset="0"/>
                <a:ea typeface="Cambria" panose="02040503050406030204" pitchFamily="18" charset="0"/>
              </a:endParaRPr>
            </a:p>
          </p:txBody>
        </p:sp>
        <p:sp>
          <p:nvSpPr>
            <p:cNvPr id="11" name="Freeform 5">
              <a:extLst>
                <a:ext uri="{FF2B5EF4-FFF2-40B4-BE49-F238E27FC236}">
                  <a16:creationId xmlns:a16="http://schemas.microsoft.com/office/drawing/2014/main" id="{EF85B04A-CECB-E7D7-DBED-094B0EA3A11E}"/>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13" name="Straight Arrow Connector 12">
            <a:extLst>
              <a:ext uri="{FF2B5EF4-FFF2-40B4-BE49-F238E27FC236}">
                <a16:creationId xmlns:a16="http://schemas.microsoft.com/office/drawing/2014/main" id="{83C3C833-CD0F-7F94-7289-934CAC4A85D5}"/>
              </a:ext>
            </a:extLst>
          </p:cNvPr>
          <p:cNvCxnSpPr/>
          <p:nvPr/>
        </p:nvCxnSpPr>
        <p:spPr>
          <a:xfrm flipH="1">
            <a:off x="3733800" y="1790700"/>
            <a:ext cx="5257800" cy="9144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908621-60CD-AEBB-D306-20EB1EE2C067}"/>
              </a:ext>
            </a:extLst>
          </p:cNvPr>
          <p:cNvCxnSpPr>
            <a:cxnSpLocks/>
          </p:cNvCxnSpPr>
          <p:nvPr/>
        </p:nvCxnSpPr>
        <p:spPr>
          <a:xfrm>
            <a:off x="8991600" y="1790700"/>
            <a:ext cx="4953000" cy="9144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3">
            <a:extLst>
              <a:ext uri="{FF2B5EF4-FFF2-40B4-BE49-F238E27FC236}">
                <a16:creationId xmlns:a16="http://schemas.microsoft.com/office/drawing/2014/main" id="{E1B36B7C-78AB-CF48-2B33-4B2A9493CCBC}"/>
              </a:ext>
            </a:extLst>
          </p:cNvPr>
          <p:cNvGrpSpPr/>
          <p:nvPr/>
        </p:nvGrpSpPr>
        <p:grpSpPr>
          <a:xfrm>
            <a:off x="1905000" y="2781300"/>
            <a:ext cx="3810000" cy="990600"/>
            <a:chOff x="0" y="0"/>
            <a:chExt cx="13005989" cy="6149321"/>
          </a:xfrm>
          <a:solidFill>
            <a:srgbClr val="FFFF00"/>
          </a:solidFill>
        </p:grpSpPr>
        <p:sp>
          <p:nvSpPr>
            <p:cNvPr id="18" name="Freeform 4">
              <a:extLst>
                <a:ext uri="{FF2B5EF4-FFF2-40B4-BE49-F238E27FC236}">
                  <a16:creationId xmlns:a16="http://schemas.microsoft.com/office/drawing/2014/main" id="{1496BA96-F1CE-1D8A-12F6-5B599BEBF4F1}"/>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Thành </a:t>
              </a:r>
              <a:r>
                <a:rPr lang="en-US" sz="4800" b="1" dirty="0" err="1">
                  <a:latin typeface="Cambria" panose="02040503050406030204" pitchFamily="18" charset="0"/>
                  <a:ea typeface="Cambria" panose="02040503050406030204" pitchFamily="18" charset="0"/>
                </a:rPr>
                <a:t>phần</a:t>
              </a:r>
              <a:endParaRPr lang="en-US" sz="4800" b="1" dirty="0">
                <a:latin typeface="Cambria" panose="02040503050406030204" pitchFamily="18" charset="0"/>
                <a:ea typeface="Cambria" panose="02040503050406030204" pitchFamily="18" charset="0"/>
              </a:endParaRPr>
            </a:p>
          </p:txBody>
        </p:sp>
        <p:sp>
          <p:nvSpPr>
            <p:cNvPr id="19" name="Freeform 5">
              <a:extLst>
                <a:ext uri="{FF2B5EF4-FFF2-40B4-BE49-F238E27FC236}">
                  <a16:creationId xmlns:a16="http://schemas.microsoft.com/office/drawing/2014/main" id="{44EF28E8-ACF1-BE48-2910-64CF5016E1F5}"/>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grpSp>
        <p:nvGrpSpPr>
          <p:cNvPr id="23" name="Group 3">
            <a:extLst>
              <a:ext uri="{FF2B5EF4-FFF2-40B4-BE49-F238E27FC236}">
                <a16:creationId xmlns:a16="http://schemas.microsoft.com/office/drawing/2014/main" id="{5B76136F-3414-837B-210E-E92463EE588D}"/>
              </a:ext>
            </a:extLst>
          </p:cNvPr>
          <p:cNvGrpSpPr/>
          <p:nvPr/>
        </p:nvGrpSpPr>
        <p:grpSpPr>
          <a:xfrm>
            <a:off x="11811000" y="2781300"/>
            <a:ext cx="3810000" cy="990600"/>
            <a:chOff x="0" y="0"/>
            <a:chExt cx="13005989" cy="6149321"/>
          </a:xfrm>
          <a:solidFill>
            <a:srgbClr val="FFFF00"/>
          </a:solidFill>
        </p:grpSpPr>
        <p:sp>
          <p:nvSpPr>
            <p:cNvPr id="24" name="Freeform 4">
              <a:extLst>
                <a:ext uri="{FF2B5EF4-FFF2-40B4-BE49-F238E27FC236}">
                  <a16:creationId xmlns:a16="http://schemas.microsoft.com/office/drawing/2014/main" id="{537198F2-ADD9-68A3-66E8-9454E6E5A4F6}"/>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Vai </a:t>
              </a:r>
              <a:r>
                <a:rPr lang="en-US" sz="4800" b="1" dirty="0" err="1">
                  <a:latin typeface="Cambria" panose="02040503050406030204" pitchFamily="18" charset="0"/>
                  <a:ea typeface="Cambria" panose="02040503050406030204" pitchFamily="18" charset="0"/>
                </a:rPr>
                <a:t>trò</a:t>
              </a:r>
              <a:endParaRPr lang="en-US" sz="4800" b="1" dirty="0">
                <a:latin typeface="Cambria" panose="02040503050406030204" pitchFamily="18" charset="0"/>
                <a:ea typeface="Cambria" panose="02040503050406030204" pitchFamily="18" charset="0"/>
              </a:endParaRPr>
            </a:p>
          </p:txBody>
        </p:sp>
        <p:sp>
          <p:nvSpPr>
            <p:cNvPr id="25" name="Freeform 5">
              <a:extLst>
                <a:ext uri="{FF2B5EF4-FFF2-40B4-BE49-F238E27FC236}">
                  <a16:creationId xmlns:a16="http://schemas.microsoft.com/office/drawing/2014/main" id="{54EBB7B1-5B2A-B725-3F1F-38F35943F972}"/>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26" name="Straight Arrow Connector 25">
            <a:extLst>
              <a:ext uri="{FF2B5EF4-FFF2-40B4-BE49-F238E27FC236}">
                <a16:creationId xmlns:a16="http://schemas.microsoft.com/office/drawing/2014/main" id="{21B72E60-908C-D904-6D18-6405A5B37288}"/>
              </a:ext>
            </a:extLst>
          </p:cNvPr>
          <p:cNvCxnSpPr>
            <a:cxnSpLocks/>
          </p:cNvCxnSpPr>
          <p:nvPr/>
        </p:nvCxnSpPr>
        <p:spPr>
          <a:xfrm>
            <a:off x="3657600" y="3771900"/>
            <a:ext cx="0" cy="12192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121" name="Group 3">
            <a:extLst>
              <a:ext uri="{FF2B5EF4-FFF2-40B4-BE49-F238E27FC236}">
                <a16:creationId xmlns:a16="http://schemas.microsoft.com/office/drawing/2014/main" id="{83CBD70D-25BF-6D15-3EB7-7017C8193769}"/>
              </a:ext>
            </a:extLst>
          </p:cNvPr>
          <p:cNvGrpSpPr/>
          <p:nvPr/>
        </p:nvGrpSpPr>
        <p:grpSpPr>
          <a:xfrm>
            <a:off x="1371600" y="4991100"/>
            <a:ext cx="4648200" cy="2590800"/>
            <a:chOff x="0" y="0"/>
            <a:chExt cx="13005989" cy="6149321"/>
          </a:xfrm>
          <a:solidFill>
            <a:srgbClr val="FFFF00"/>
          </a:solidFill>
        </p:grpSpPr>
        <p:sp>
          <p:nvSpPr>
            <p:cNvPr id="5123" name="Freeform 4">
              <a:extLst>
                <a:ext uri="{FF2B5EF4-FFF2-40B4-BE49-F238E27FC236}">
                  <a16:creationId xmlns:a16="http://schemas.microsoft.com/office/drawing/2014/main" id="{04A24AAB-5472-F699-1686-8A37B284868A}"/>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C</a:t>
              </a:r>
              <a:r>
                <a:rPr lang="vi-VN" sz="4800" b="1" dirty="0">
                  <a:latin typeface="Cambria" panose="02040503050406030204" pitchFamily="18" charset="0"/>
                  <a:ea typeface="Cambria" panose="02040503050406030204" pitchFamily="18" charset="0"/>
                </a:rPr>
                <a:t>hất kho</a:t>
              </a:r>
              <a:r>
                <a:rPr lang="en-US" sz="4800" b="1" dirty="0">
                  <a:latin typeface="Cambria" panose="02040503050406030204" pitchFamily="18" charset="0"/>
                  <a:ea typeface="Cambria" panose="02040503050406030204" pitchFamily="18" charset="0"/>
                </a:rPr>
                <a:t>á</a:t>
              </a:r>
              <a:r>
                <a:rPr lang="vi-VN" sz="4800" b="1" dirty="0">
                  <a:latin typeface="Cambria" panose="02040503050406030204" pitchFamily="18" charset="0"/>
                  <a:ea typeface="Cambria" panose="02040503050406030204" pitchFamily="18" charset="0"/>
                </a:rPr>
                <a:t>ng, mùn, nước, không khí,...</a:t>
              </a:r>
            </a:p>
          </p:txBody>
        </p:sp>
        <p:sp>
          <p:nvSpPr>
            <p:cNvPr id="5124" name="Freeform 5">
              <a:extLst>
                <a:ext uri="{FF2B5EF4-FFF2-40B4-BE49-F238E27FC236}">
                  <a16:creationId xmlns:a16="http://schemas.microsoft.com/office/drawing/2014/main" id="{4690C663-C7E8-348D-FCBC-357CB77E9432}"/>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5128" name="Straight Arrow Connector 5127">
            <a:extLst>
              <a:ext uri="{FF2B5EF4-FFF2-40B4-BE49-F238E27FC236}">
                <a16:creationId xmlns:a16="http://schemas.microsoft.com/office/drawing/2014/main" id="{F76F1D32-955E-DD6A-6826-6F0BCE86CE15}"/>
              </a:ext>
            </a:extLst>
          </p:cNvPr>
          <p:cNvCxnSpPr>
            <a:cxnSpLocks/>
          </p:cNvCxnSpPr>
          <p:nvPr/>
        </p:nvCxnSpPr>
        <p:spPr>
          <a:xfrm>
            <a:off x="14020800" y="3771900"/>
            <a:ext cx="0" cy="12192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129" name="Group 3">
            <a:extLst>
              <a:ext uri="{FF2B5EF4-FFF2-40B4-BE49-F238E27FC236}">
                <a16:creationId xmlns:a16="http://schemas.microsoft.com/office/drawing/2014/main" id="{41A6A114-3E5B-6CD3-CFAD-F46D7BB78A94}"/>
              </a:ext>
            </a:extLst>
          </p:cNvPr>
          <p:cNvGrpSpPr/>
          <p:nvPr/>
        </p:nvGrpSpPr>
        <p:grpSpPr>
          <a:xfrm>
            <a:off x="10210800" y="4991100"/>
            <a:ext cx="6705600" cy="4648200"/>
            <a:chOff x="0" y="0"/>
            <a:chExt cx="13005989" cy="6149321"/>
          </a:xfrm>
          <a:solidFill>
            <a:srgbClr val="FFFF00"/>
          </a:solidFill>
        </p:grpSpPr>
        <p:sp>
          <p:nvSpPr>
            <p:cNvPr id="5130" name="Freeform 4">
              <a:extLst>
                <a:ext uri="{FF2B5EF4-FFF2-40B4-BE49-F238E27FC236}">
                  <a16:creationId xmlns:a16="http://schemas.microsoft.com/office/drawing/2014/main" id="{C4D37402-EEBB-1636-0157-FE53C14E5AAD}"/>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just"/>
              <a:r>
                <a:rPr lang="vi-VN" sz="4800" b="1" dirty="0">
                  <a:latin typeface="Cambria" panose="02040503050406030204" pitchFamily="18" charset="0"/>
                  <a:ea typeface="Cambria" panose="02040503050406030204" pitchFamily="18" charset="0"/>
                </a:rPr>
                <a:t>Đất giữ cho cây đứng vững, cung cấp dinh dưỡng (chất khoáng, mùn), không khí, nước đảm bảo cho cây sống và phát triển.</a:t>
              </a:r>
            </a:p>
          </p:txBody>
        </p:sp>
        <p:sp>
          <p:nvSpPr>
            <p:cNvPr id="5131" name="Freeform 5">
              <a:extLst>
                <a:ext uri="{FF2B5EF4-FFF2-40B4-BE49-F238E27FC236}">
                  <a16:creationId xmlns:a16="http://schemas.microsoft.com/office/drawing/2014/main" id="{C89E4F5C-16EF-7C5B-5993-F72990BBC8F7}"/>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Tree>
    <p:extLst>
      <p:ext uri="{BB962C8B-B14F-4D97-AF65-F5344CB8AC3E}">
        <p14:creationId xmlns:p14="http://schemas.microsoft.com/office/powerpoint/2010/main" val="4083817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121"/>
                                        </p:tgtEl>
                                        <p:attrNameLst>
                                          <p:attrName>style.visibility</p:attrName>
                                        </p:attrNameLst>
                                      </p:cBhvr>
                                      <p:to>
                                        <p:strVal val="visible"/>
                                      </p:to>
                                    </p:set>
                                    <p:animEffect transition="in" filter="wipe(down)">
                                      <p:cBhvr>
                                        <p:cTn id="31" dur="500"/>
                                        <p:tgtEl>
                                          <p:spTgt spid="5121"/>
                                        </p:tgtEl>
                                      </p:cBhvr>
                                    </p:animEffect>
                                  </p:childTnLst>
                                </p:cTn>
                              </p:par>
                              <p:par>
                                <p:cTn id="32" presetID="22" presetClass="entr" presetSubtype="4" fill="hold" nodeType="with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wipe(down)">
                                      <p:cBhvr>
                                        <p:cTn id="34" dur="500"/>
                                        <p:tgtEl>
                                          <p:spTgt spid="51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129"/>
                                        </p:tgtEl>
                                        <p:attrNameLst>
                                          <p:attrName>style.visibility</p:attrName>
                                        </p:attrNameLst>
                                      </p:cBhvr>
                                      <p:to>
                                        <p:strVal val="visible"/>
                                      </p:to>
                                    </p:set>
                                    <p:animEffect transition="in" filter="wipe(down)">
                                      <p:cBhvr>
                                        <p:cTn id="39"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196</TotalTime>
  <Words>325</Words>
  <Application>Microsoft Office PowerPoint</Application>
  <PresentationFormat>Custom</PresentationFormat>
  <Paragraphs>19</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Windows 10</cp:lastModifiedBy>
  <cp:revision>35</cp:revision>
  <dcterms:created xsi:type="dcterms:W3CDTF">2006-08-16T00:00:00Z</dcterms:created>
  <dcterms:modified xsi:type="dcterms:W3CDTF">2025-09-12T10:01:16Z</dcterms:modified>
  <cp:category>9Slide.vn</cp:category>
  <dc:identifier>DAGGBMTwqNQ</dc:identifier>
</cp:coreProperties>
</file>