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19"/>
  </p:notesMasterIdLst>
  <p:sldIdLst>
    <p:sldId id="256" r:id="rId3"/>
    <p:sldId id="268" r:id="rId4"/>
    <p:sldId id="4411" r:id="rId5"/>
    <p:sldId id="257" r:id="rId6"/>
    <p:sldId id="259" r:id="rId7"/>
    <p:sldId id="262" r:id="rId8"/>
    <p:sldId id="4412" r:id="rId9"/>
    <p:sldId id="555" r:id="rId10"/>
    <p:sldId id="269" r:id="rId11"/>
    <p:sldId id="4413" r:id="rId12"/>
    <p:sldId id="270" r:id="rId13"/>
    <p:sldId id="272" r:id="rId14"/>
    <p:sldId id="556" r:id="rId15"/>
    <p:sldId id="554" r:id="rId16"/>
    <p:sldId id="557" r:id="rId17"/>
    <p:sldId id="273" r:id="rId18"/>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A267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3F9265F-DA34-4CF8-ABDF-D6D39A2C153A}" v="2500" dt="2024-08-15T09:11:27.77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77968" autoAdjust="0"/>
  </p:normalViewPr>
  <p:slideViewPr>
    <p:cSldViewPr>
      <p:cViewPr varScale="1">
        <p:scale>
          <a:sx n="36" d="100"/>
          <a:sy n="36" d="100"/>
        </p:scale>
        <p:origin x="1356" y="7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microsoft.com/office/2015/10/relationships/revisionInfo" Target="revisionInfo.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microsoft.com/office/2016/11/relationships/changesInfo" Target="changesInfos/changesInfo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hao Dao Thi Thu" userId="b0c0fd0c-b87e-42f7-8ea0-369972801474" providerId="ADAL" clId="{33F9265F-DA34-4CF8-ABDF-D6D39A2C153A}"/>
    <pc:docChg chg="undo custSel addSld delSld modSld sldOrd delMainMaster modMainMaster">
      <pc:chgData name="Thao Dao Thi Thu" userId="b0c0fd0c-b87e-42f7-8ea0-369972801474" providerId="ADAL" clId="{33F9265F-DA34-4CF8-ABDF-D6D39A2C153A}" dt="2024-08-15T09:11:27.779" v="5321"/>
      <pc:docMkLst>
        <pc:docMk/>
      </pc:docMkLst>
      <pc:sldChg chg="modTransition modAnim">
        <pc:chgData name="Thao Dao Thi Thu" userId="b0c0fd0c-b87e-42f7-8ea0-369972801474" providerId="ADAL" clId="{33F9265F-DA34-4CF8-ABDF-D6D39A2C153A}" dt="2024-08-15T08:58:22.421" v="3767"/>
        <pc:sldMkLst>
          <pc:docMk/>
          <pc:sldMk cId="0" sldId="256"/>
        </pc:sldMkLst>
      </pc:sldChg>
      <pc:sldChg chg="modTransition modAnim">
        <pc:chgData name="Thao Dao Thi Thu" userId="b0c0fd0c-b87e-42f7-8ea0-369972801474" providerId="ADAL" clId="{33F9265F-DA34-4CF8-ABDF-D6D39A2C153A}" dt="2024-08-15T08:59:00.951" v="4043"/>
        <pc:sldMkLst>
          <pc:docMk/>
          <pc:sldMk cId="0" sldId="257"/>
        </pc:sldMkLst>
      </pc:sldChg>
      <pc:sldChg chg="addSp delSp modSp mod ord modTransition modAnim">
        <pc:chgData name="Thao Dao Thi Thu" userId="b0c0fd0c-b87e-42f7-8ea0-369972801474" providerId="ADAL" clId="{33F9265F-DA34-4CF8-ABDF-D6D39A2C153A}" dt="2024-08-15T08:58:30.898" v="3839"/>
        <pc:sldMkLst>
          <pc:docMk/>
          <pc:sldMk cId="0" sldId="258"/>
        </pc:sldMkLst>
        <pc:spChg chg="del">
          <ac:chgData name="Thao Dao Thi Thu" userId="b0c0fd0c-b87e-42f7-8ea0-369972801474" providerId="ADAL" clId="{33F9265F-DA34-4CF8-ABDF-D6D39A2C153A}" dt="2024-08-15T08:41:28.482" v="349" actId="478"/>
          <ac:spMkLst>
            <pc:docMk/>
            <pc:sldMk cId="0" sldId="258"/>
            <ac:spMk id="9" creationId="{00000000-0000-0000-0000-000000000000}"/>
          </ac:spMkLst>
        </pc:spChg>
        <pc:spChg chg="add mod">
          <ac:chgData name="Thao Dao Thi Thu" userId="b0c0fd0c-b87e-42f7-8ea0-369972801474" providerId="ADAL" clId="{33F9265F-DA34-4CF8-ABDF-D6D39A2C153A}" dt="2024-08-15T08:41:39.371" v="351" actId="1076"/>
          <ac:spMkLst>
            <pc:docMk/>
            <pc:sldMk cId="0" sldId="258"/>
            <ac:spMk id="10" creationId="{0EB98A08-CEEE-59E5-FB99-1DBAF68C2775}"/>
          </ac:spMkLst>
        </pc:spChg>
        <pc:spChg chg="add mod">
          <ac:chgData name="Thao Dao Thi Thu" userId="b0c0fd0c-b87e-42f7-8ea0-369972801474" providerId="ADAL" clId="{33F9265F-DA34-4CF8-ABDF-D6D39A2C153A}" dt="2024-08-15T08:46:14.915" v="1878" actId="1076"/>
          <ac:spMkLst>
            <pc:docMk/>
            <pc:sldMk cId="0" sldId="258"/>
            <ac:spMk id="11" creationId="{D1984776-617D-CDB4-8948-C117C9C45D30}"/>
          </ac:spMkLst>
        </pc:spChg>
        <pc:spChg chg="del">
          <ac:chgData name="Thao Dao Thi Thu" userId="b0c0fd0c-b87e-42f7-8ea0-369972801474" providerId="ADAL" clId="{33F9265F-DA34-4CF8-ABDF-D6D39A2C153A}" dt="2024-08-15T08:41:25.508" v="211" actId="478"/>
          <ac:spMkLst>
            <pc:docMk/>
            <pc:sldMk cId="0" sldId="258"/>
            <ac:spMk id="12" creationId="{E7303E8B-CA8E-0218-B682-59C769A17263}"/>
          </ac:spMkLst>
        </pc:spChg>
        <pc:spChg chg="mod">
          <ac:chgData name="Thao Dao Thi Thu" userId="b0c0fd0c-b87e-42f7-8ea0-369972801474" providerId="ADAL" clId="{33F9265F-DA34-4CF8-ABDF-D6D39A2C153A}" dt="2024-08-15T08:46:24.230" v="1880" actId="207"/>
          <ac:spMkLst>
            <pc:docMk/>
            <pc:sldMk cId="0" sldId="258"/>
            <ac:spMk id="13" creationId="{8F0C862D-C2DC-643E-0A2F-7505416DE32C}"/>
          </ac:spMkLst>
        </pc:spChg>
        <pc:spChg chg="add mod">
          <ac:chgData name="Thao Dao Thi Thu" userId="b0c0fd0c-b87e-42f7-8ea0-369972801474" providerId="ADAL" clId="{33F9265F-DA34-4CF8-ABDF-D6D39A2C153A}" dt="2024-08-15T08:55:56.025" v="2920" actId="1076"/>
          <ac:spMkLst>
            <pc:docMk/>
            <pc:sldMk cId="0" sldId="258"/>
            <ac:spMk id="14" creationId="{40596B5D-BFE7-D63A-5D71-B617342907F9}"/>
          </ac:spMkLst>
        </pc:spChg>
        <pc:spChg chg="add mod">
          <ac:chgData name="Thao Dao Thi Thu" userId="b0c0fd0c-b87e-42f7-8ea0-369972801474" providerId="ADAL" clId="{33F9265F-DA34-4CF8-ABDF-D6D39A2C153A}" dt="2024-08-15T08:56:14.506" v="3053" actId="1076"/>
          <ac:spMkLst>
            <pc:docMk/>
            <pc:sldMk cId="0" sldId="258"/>
            <ac:spMk id="15" creationId="{E929CFF3-A312-FCB4-8A8E-04E480F97854}"/>
          </ac:spMkLst>
        </pc:spChg>
        <pc:grpChg chg="mod">
          <ac:chgData name="Thao Dao Thi Thu" userId="b0c0fd0c-b87e-42f7-8ea0-369972801474" providerId="ADAL" clId="{33F9265F-DA34-4CF8-ABDF-D6D39A2C153A}" dt="2024-08-15T08:54:00.100" v="2527" actId="1076"/>
          <ac:grpSpMkLst>
            <pc:docMk/>
            <pc:sldMk cId="0" sldId="258"/>
            <ac:grpSpMk id="6" creationId="{00000000-0000-0000-0000-000000000000}"/>
          </ac:grpSpMkLst>
        </pc:grpChg>
      </pc:sldChg>
      <pc:sldChg chg="modTransition modAnim">
        <pc:chgData name="Thao Dao Thi Thu" userId="b0c0fd0c-b87e-42f7-8ea0-369972801474" providerId="ADAL" clId="{33F9265F-DA34-4CF8-ABDF-D6D39A2C153A}" dt="2024-08-15T08:59:13.878" v="4044"/>
        <pc:sldMkLst>
          <pc:docMk/>
          <pc:sldMk cId="0" sldId="259"/>
        </pc:sldMkLst>
      </pc:sldChg>
      <pc:sldChg chg="modTransition">
        <pc:chgData name="Thao Dao Thi Thu" userId="b0c0fd0c-b87e-42f7-8ea0-369972801474" providerId="ADAL" clId="{33F9265F-DA34-4CF8-ABDF-D6D39A2C153A}" dt="2024-08-15T08:41:10.847" v="87"/>
        <pc:sldMkLst>
          <pc:docMk/>
          <pc:sldMk cId="0" sldId="260"/>
        </pc:sldMkLst>
      </pc:sldChg>
      <pc:sldChg chg="modTransition modAnim">
        <pc:chgData name="Thao Dao Thi Thu" userId="b0c0fd0c-b87e-42f7-8ea0-369972801474" providerId="ADAL" clId="{33F9265F-DA34-4CF8-ABDF-D6D39A2C153A}" dt="2024-08-15T08:59:22.691" v="4172"/>
        <pc:sldMkLst>
          <pc:docMk/>
          <pc:sldMk cId="0" sldId="262"/>
        </pc:sldMkLst>
      </pc:sldChg>
      <pc:sldChg chg="modTransition modAnim">
        <pc:chgData name="Thao Dao Thi Thu" userId="b0c0fd0c-b87e-42f7-8ea0-369972801474" providerId="ADAL" clId="{33F9265F-DA34-4CF8-ABDF-D6D39A2C153A}" dt="2024-08-15T08:57:04.241" v="3309"/>
        <pc:sldMkLst>
          <pc:docMk/>
          <pc:sldMk cId="0" sldId="263"/>
        </pc:sldMkLst>
      </pc:sldChg>
      <pc:sldChg chg="modTransition modAnim">
        <pc:chgData name="Thao Dao Thi Thu" userId="b0c0fd0c-b87e-42f7-8ea0-369972801474" providerId="ADAL" clId="{33F9265F-DA34-4CF8-ABDF-D6D39A2C153A}" dt="2024-08-15T09:01:18.767" v="5020"/>
        <pc:sldMkLst>
          <pc:docMk/>
          <pc:sldMk cId="0" sldId="266"/>
        </pc:sldMkLst>
      </pc:sldChg>
      <pc:sldChg chg="modTransition">
        <pc:chgData name="Thao Dao Thi Thu" userId="b0c0fd0c-b87e-42f7-8ea0-369972801474" providerId="ADAL" clId="{33F9265F-DA34-4CF8-ABDF-D6D39A2C153A}" dt="2024-08-15T08:41:10.842" v="73"/>
        <pc:sldMkLst>
          <pc:docMk/>
          <pc:sldMk cId="0" sldId="267"/>
        </pc:sldMkLst>
      </pc:sldChg>
      <pc:sldChg chg="modTransition modAnim">
        <pc:chgData name="Thao Dao Thi Thu" userId="b0c0fd0c-b87e-42f7-8ea0-369972801474" providerId="ADAL" clId="{33F9265F-DA34-4CF8-ABDF-D6D39A2C153A}" dt="2024-08-15T08:56:25.944" v="3181"/>
        <pc:sldMkLst>
          <pc:docMk/>
          <pc:sldMk cId="2890343248" sldId="268"/>
        </pc:sldMkLst>
      </pc:sldChg>
      <pc:sldChg chg="modTransition modAnim">
        <pc:chgData name="Thao Dao Thi Thu" userId="b0c0fd0c-b87e-42f7-8ea0-369972801474" providerId="ADAL" clId="{33F9265F-DA34-4CF8-ABDF-D6D39A2C153A}" dt="2024-08-15T08:59:35.831" v="4301"/>
        <pc:sldMkLst>
          <pc:docMk/>
          <pc:sldMk cId="4173516632" sldId="269"/>
        </pc:sldMkLst>
      </pc:sldChg>
      <pc:sldChg chg="modTransition modAnim">
        <pc:chgData name="Thao Dao Thi Thu" userId="b0c0fd0c-b87e-42f7-8ea0-369972801474" providerId="ADAL" clId="{33F9265F-DA34-4CF8-ABDF-D6D39A2C153A}" dt="2024-08-15T08:59:40.489" v="4302"/>
        <pc:sldMkLst>
          <pc:docMk/>
          <pc:sldMk cId="3792054251" sldId="270"/>
        </pc:sldMkLst>
      </pc:sldChg>
      <pc:sldChg chg="modTransition">
        <pc:chgData name="Thao Dao Thi Thu" userId="b0c0fd0c-b87e-42f7-8ea0-369972801474" providerId="ADAL" clId="{33F9265F-DA34-4CF8-ABDF-D6D39A2C153A}" dt="2024-08-15T08:41:10.850" v="99"/>
        <pc:sldMkLst>
          <pc:docMk/>
          <pc:sldMk cId="3087336786" sldId="272"/>
        </pc:sldMkLst>
      </pc:sldChg>
      <pc:sldChg chg="modTransition modAnim">
        <pc:chgData name="Thao Dao Thi Thu" userId="b0c0fd0c-b87e-42f7-8ea0-369972801474" providerId="ADAL" clId="{33F9265F-DA34-4CF8-ABDF-D6D39A2C153A}" dt="2024-08-15T09:00:41.673" v="4634"/>
        <pc:sldMkLst>
          <pc:docMk/>
          <pc:sldMk cId="940046925" sldId="273"/>
        </pc:sldMkLst>
      </pc:sldChg>
      <pc:sldChg chg="modSp mod modAnim">
        <pc:chgData name="Thao Dao Thi Thu" userId="b0c0fd0c-b87e-42f7-8ea0-369972801474" providerId="ADAL" clId="{33F9265F-DA34-4CF8-ABDF-D6D39A2C153A}" dt="2024-08-15T08:57:09.962" v="3310"/>
        <pc:sldMkLst>
          <pc:docMk/>
          <pc:sldMk cId="2464987588" sldId="353"/>
        </pc:sldMkLst>
        <pc:picChg chg="mod modCrop">
          <ac:chgData name="Thao Dao Thi Thu" userId="b0c0fd0c-b87e-42f7-8ea0-369972801474" providerId="ADAL" clId="{33F9265F-DA34-4CF8-ABDF-D6D39A2C153A}" dt="2024-08-15T08:44:37.588" v="1154" actId="34135"/>
          <ac:picMkLst>
            <pc:docMk/>
            <pc:sldMk cId="2464987588" sldId="353"/>
            <ac:picMk id="2" creationId="{5755D460-AC73-93AC-5DDD-EB3476A2C9BE}"/>
          </ac:picMkLst>
        </pc:picChg>
        <pc:picChg chg="mod">
          <ac:chgData name="Thao Dao Thi Thu" userId="b0c0fd0c-b87e-42f7-8ea0-369972801474" providerId="ADAL" clId="{33F9265F-DA34-4CF8-ABDF-D6D39A2C153A}" dt="2024-08-15T08:44:43.103" v="1155" actId="34135"/>
          <ac:picMkLst>
            <pc:docMk/>
            <pc:sldMk cId="2464987588" sldId="353"/>
            <ac:picMk id="13" creationId="{17B8192E-554F-2A81-5D82-E2EC767324C2}"/>
          </ac:picMkLst>
        </pc:picChg>
      </pc:sldChg>
      <pc:sldChg chg="modAnim">
        <pc:chgData name="Thao Dao Thi Thu" userId="b0c0fd0c-b87e-42f7-8ea0-369972801474" providerId="ADAL" clId="{33F9265F-DA34-4CF8-ABDF-D6D39A2C153A}" dt="2024-08-15T09:00:51.622" v="4762"/>
        <pc:sldMkLst>
          <pc:docMk/>
          <pc:sldMk cId="2974965565" sldId="511"/>
        </pc:sldMkLst>
      </pc:sldChg>
      <pc:sldChg chg="modAnim">
        <pc:chgData name="Thao Dao Thi Thu" userId="b0c0fd0c-b87e-42f7-8ea0-369972801474" providerId="ADAL" clId="{33F9265F-DA34-4CF8-ABDF-D6D39A2C153A}" dt="2024-08-15T09:01:00.459" v="4890"/>
        <pc:sldMkLst>
          <pc:docMk/>
          <pc:sldMk cId="2192480494" sldId="551"/>
        </pc:sldMkLst>
      </pc:sldChg>
      <pc:sldChg chg="modAnim">
        <pc:chgData name="Thao Dao Thi Thu" userId="b0c0fd0c-b87e-42f7-8ea0-369972801474" providerId="ADAL" clId="{33F9265F-DA34-4CF8-ABDF-D6D39A2C153A}" dt="2024-08-15T09:01:05.959" v="4891"/>
        <pc:sldMkLst>
          <pc:docMk/>
          <pc:sldMk cId="1816487781" sldId="552"/>
        </pc:sldMkLst>
      </pc:sldChg>
      <pc:sldChg chg="modTransition modAnim">
        <pc:chgData name="Thao Dao Thi Thu" userId="b0c0fd0c-b87e-42f7-8ea0-369972801474" providerId="ADAL" clId="{33F9265F-DA34-4CF8-ABDF-D6D39A2C153A}" dt="2024-08-15T09:01:13.653" v="4892"/>
        <pc:sldMkLst>
          <pc:docMk/>
          <pc:sldMk cId="323313265" sldId="553"/>
        </pc:sldMkLst>
      </pc:sldChg>
      <pc:sldChg chg="modTransition modAnim">
        <pc:chgData name="Thao Dao Thi Thu" userId="b0c0fd0c-b87e-42f7-8ea0-369972801474" providerId="ADAL" clId="{33F9265F-DA34-4CF8-ABDF-D6D39A2C153A}" dt="2024-08-15T09:00:08.276" v="4431"/>
        <pc:sldMkLst>
          <pc:docMk/>
          <pc:sldMk cId="1549515344" sldId="554"/>
        </pc:sldMkLst>
      </pc:sldChg>
      <pc:sldChg chg="modTransition modAnim">
        <pc:chgData name="Thao Dao Thi Thu" userId="b0c0fd0c-b87e-42f7-8ea0-369972801474" providerId="ADAL" clId="{33F9265F-DA34-4CF8-ABDF-D6D39A2C153A}" dt="2024-08-15T08:59:28.578" v="4173"/>
        <pc:sldMkLst>
          <pc:docMk/>
          <pc:sldMk cId="1317605966" sldId="555"/>
        </pc:sldMkLst>
      </pc:sldChg>
      <pc:sldChg chg="modTransition modAnim">
        <pc:chgData name="Thao Dao Thi Thu" userId="b0c0fd0c-b87e-42f7-8ea0-369972801474" providerId="ADAL" clId="{33F9265F-DA34-4CF8-ABDF-D6D39A2C153A}" dt="2024-08-15T09:00:00.486" v="4430"/>
        <pc:sldMkLst>
          <pc:docMk/>
          <pc:sldMk cId="233614943" sldId="556"/>
        </pc:sldMkLst>
      </pc:sldChg>
      <pc:sldChg chg="modTransition modAnim">
        <pc:chgData name="Thao Dao Thi Thu" userId="b0c0fd0c-b87e-42f7-8ea0-369972801474" providerId="ADAL" clId="{33F9265F-DA34-4CF8-ABDF-D6D39A2C153A}" dt="2024-08-15T09:00:14.103" v="4559"/>
        <pc:sldMkLst>
          <pc:docMk/>
          <pc:sldMk cId="3082369273" sldId="557"/>
        </pc:sldMkLst>
      </pc:sldChg>
      <pc:sldChg chg="modTransition modAnim">
        <pc:chgData name="Thao Dao Thi Thu" userId="b0c0fd0c-b87e-42f7-8ea0-369972801474" providerId="ADAL" clId="{33F9265F-DA34-4CF8-ABDF-D6D39A2C153A}" dt="2024-08-15T09:00:21.527" v="4560"/>
        <pc:sldMkLst>
          <pc:docMk/>
          <pc:sldMk cId="1190441352" sldId="558"/>
        </pc:sldMkLst>
      </pc:sldChg>
      <pc:sldChg chg="modTransition modAnim">
        <pc:chgData name="Thao Dao Thi Thu" userId="b0c0fd0c-b87e-42f7-8ea0-369972801474" providerId="ADAL" clId="{33F9265F-DA34-4CF8-ABDF-D6D39A2C153A}" dt="2024-08-15T09:00:27.402" v="4632"/>
        <pc:sldMkLst>
          <pc:docMk/>
          <pc:sldMk cId="1490510212" sldId="559"/>
        </pc:sldMkLst>
      </pc:sldChg>
      <pc:sldChg chg="modTransition modAnim">
        <pc:chgData name="Thao Dao Thi Thu" userId="b0c0fd0c-b87e-42f7-8ea0-369972801474" providerId="ADAL" clId="{33F9265F-DA34-4CF8-ABDF-D6D39A2C153A}" dt="2024-08-15T09:00:35.486" v="4633"/>
        <pc:sldMkLst>
          <pc:docMk/>
          <pc:sldMk cId="1320363086" sldId="560"/>
        </pc:sldMkLst>
      </pc:sldChg>
      <pc:sldChg chg="modTransition modAnim">
        <pc:chgData name="Thao Dao Thi Thu" userId="b0c0fd0c-b87e-42f7-8ea0-369972801474" providerId="ADAL" clId="{33F9265F-DA34-4CF8-ABDF-D6D39A2C153A}" dt="2024-08-15T08:58:10.235" v="3567"/>
        <pc:sldMkLst>
          <pc:docMk/>
          <pc:sldMk cId="4202615911" sldId="562"/>
        </pc:sldMkLst>
      </pc:sldChg>
      <pc:sldChg chg="modAnim">
        <pc:chgData name="Thao Dao Thi Thu" userId="b0c0fd0c-b87e-42f7-8ea0-369972801474" providerId="ADAL" clId="{33F9265F-DA34-4CF8-ABDF-D6D39A2C153A}" dt="2024-08-15T08:57:48.651" v="3438"/>
        <pc:sldMkLst>
          <pc:docMk/>
          <pc:sldMk cId="170895173" sldId="563"/>
        </pc:sldMkLst>
      </pc:sldChg>
      <pc:sldChg chg="del">
        <pc:chgData name="Thao Dao Thi Thu" userId="b0c0fd0c-b87e-42f7-8ea0-369972801474" providerId="ADAL" clId="{33F9265F-DA34-4CF8-ABDF-D6D39A2C153A}" dt="2024-08-15T09:01:26.653" v="5021" actId="47"/>
        <pc:sldMkLst>
          <pc:docMk/>
          <pc:sldMk cId="2770323218" sldId="4410"/>
        </pc:sldMkLst>
      </pc:sldChg>
      <pc:sldChg chg="modSp add modTransition modAnim">
        <pc:chgData name="Thao Dao Thi Thu" userId="b0c0fd0c-b87e-42f7-8ea0-369972801474" providerId="ADAL" clId="{33F9265F-DA34-4CF8-ABDF-D6D39A2C153A}" dt="2024-08-15T08:58:52.450" v="3971"/>
        <pc:sldMkLst>
          <pc:docMk/>
          <pc:sldMk cId="805926331" sldId="4411"/>
        </pc:sldMkLst>
        <pc:spChg chg="mod">
          <ac:chgData name="Thao Dao Thi Thu" userId="b0c0fd0c-b87e-42f7-8ea0-369972801474" providerId="ADAL" clId="{33F9265F-DA34-4CF8-ABDF-D6D39A2C153A}" dt="2024-08-15T08:58:46.094" v="3970" actId="404"/>
          <ac:spMkLst>
            <pc:docMk/>
            <pc:sldMk cId="805926331" sldId="4411"/>
            <ac:spMk id="13" creationId="{8F0C862D-C2DC-643E-0A2F-7505416DE32C}"/>
          </ac:spMkLst>
        </pc:spChg>
      </pc:sldChg>
      <pc:sldMasterChg chg="addSp delSp modSp mod">
        <pc:chgData name="Thao Dao Thi Thu" userId="b0c0fd0c-b87e-42f7-8ea0-369972801474" providerId="ADAL" clId="{33F9265F-DA34-4CF8-ABDF-D6D39A2C153A}" dt="2024-08-15T09:11:27.718" v="5276"/>
        <pc:sldMasterMkLst>
          <pc:docMk/>
          <pc:sldMasterMk cId="0" sldId="2147483648"/>
        </pc:sldMasterMkLst>
        <pc:spChg chg="mod modVis">
          <ac:chgData name="Thao Dao Thi Thu" userId="b0c0fd0c-b87e-42f7-8ea0-369972801474" providerId="ADAL" clId="{33F9265F-DA34-4CF8-ABDF-D6D39A2C153A}" dt="2024-08-15T08:41:10.781" v="19"/>
          <ac:spMkLst>
            <pc:docMk/>
            <pc:sldMasterMk cId="0" sldId="2147483648"/>
            <ac:spMk id="2" creationId="{00000000-0000-0000-0000-000000000000}"/>
          </ac:spMkLst>
        </pc:spChg>
        <pc:spChg chg="mod modVis">
          <ac:chgData name="Thao Dao Thi Thu" userId="b0c0fd0c-b87e-42f7-8ea0-369972801474" providerId="ADAL" clId="{33F9265F-DA34-4CF8-ABDF-D6D39A2C153A}" dt="2024-08-15T09:11:27.654" v="5227"/>
          <ac:spMkLst>
            <pc:docMk/>
            <pc:sldMasterMk cId="0" sldId="2147483648"/>
            <ac:spMk id="3" creationId="{00000000-0000-0000-0000-000000000000}"/>
          </ac:spMkLst>
        </pc:spChg>
        <pc:spChg chg="mod modVis">
          <ac:chgData name="Thao Dao Thi Thu" userId="b0c0fd0c-b87e-42f7-8ea0-369972801474" providerId="ADAL" clId="{33F9265F-DA34-4CF8-ABDF-D6D39A2C153A}" dt="2024-08-15T09:11:27.658" v="5229"/>
          <ac:spMkLst>
            <pc:docMk/>
            <pc:sldMasterMk cId="0" sldId="2147483648"/>
            <ac:spMk id="4" creationId="{00000000-0000-0000-0000-000000000000}"/>
          </ac:spMkLst>
        </pc:spChg>
        <pc:spChg chg="mod modVis">
          <ac:chgData name="Thao Dao Thi Thu" userId="b0c0fd0c-b87e-42f7-8ea0-369972801474" providerId="ADAL" clId="{33F9265F-DA34-4CF8-ABDF-D6D39A2C153A}" dt="2024-08-15T09:11:27.661" v="5231"/>
          <ac:spMkLst>
            <pc:docMk/>
            <pc:sldMasterMk cId="0" sldId="2147483648"/>
            <ac:spMk id="5" creationId="{00000000-0000-0000-0000-000000000000}"/>
          </ac:spMkLst>
        </pc:spChg>
        <pc:spChg chg="mod modVis">
          <ac:chgData name="Thao Dao Thi Thu" userId="b0c0fd0c-b87e-42f7-8ea0-369972801474" providerId="ADAL" clId="{33F9265F-DA34-4CF8-ABDF-D6D39A2C153A}" dt="2024-08-15T09:11:27.665" v="5233"/>
          <ac:spMkLst>
            <pc:docMk/>
            <pc:sldMasterMk cId="0" sldId="2147483648"/>
            <ac:spMk id="6" creationId="{00000000-0000-0000-0000-000000000000}"/>
          </ac:spMkLst>
        </pc:spChg>
        <pc:spChg chg="add del mod ord modVis">
          <ac:chgData name="Thao Dao Thi Thu" userId="b0c0fd0c-b87e-42f7-8ea0-369972801474" providerId="ADAL" clId="{33F9265F-DA34-4CF8-ABDF-D6D39A2C153A}" dt="2024-08-15T09:11:27.651" v="5225"/>
          <ac:spMkLst>
            <pc:docMk/>
            <pc:sldMasterMk cId="0" sldId="2147483648"/>
            <ac:spMk id="7" creationId="{C20DBB19-D5F7-D1F2-6C11-4D56CC953BE5}"/>
          </ac:spMkLst>
        </pc:spChg>
        <pc:spChg chg="add mod ord">
          <ac:chgData name="Thao Dao Thi Thu" userId="b0c0fd0c-b87e-42f7-8ea0-369972801474" providerId="ADAL" clId="{33F9265F-DA34-4CF8-ABDF-D6D39A2C153A}" dt="2024-08-15T09:11:27.718" v="5276"/>
          <ac:spMkLst>
            <pc:docMk/>
            <pc:sldMasterMk cId="0" sldId="2147483648"/>
            <ac:spMk id="8" creationId="{E96C763D-898C-B06F-8FB9-7D742E2B5ACC}"/>
          </ac:spMkLst>
        </pc:spChg>
        <pc:spChg chg="add del mod ord modVis">
          <ac:chgData name="Thao Dao Thi Thu" userId="b0c0fd0c-b87e-42f7-8ea0-369972801474" providerId="ADAL" clId="{33F9265F-DA34-4CF8-ABDF-D6D39A2C153A}" dt="2024-08-15T08:41:27.120" v="215"/>
          <ac:spMkLst>
            <pc:docMk/>
            <pc:sldMasterMk cId="0" sldId="2147483648"/>
            <ac:spMk id="8" creationId="{F650BE5B-0245-47F9-E844-F541B4DB067F}"/>
          </ac:spMkLst>
        </pc:spChg>
        <pc:spChg chg="add del mod ord modVis">
          <ac:chgData name="Thao Dao Thi Thu" userId="b0c0fd0c-b87e-42f7-8ea0-369972801474" providerId="ADAL" clId="{33F9265F-DA34-4CF8-ABDF-D6D39A2C153A}" dt="2024-08-15T08:41:41.801" v="355"/>
          <ac:spMkLst>
            <pc:docMk/>
            <pc:sldMasterMk cId="0" sldId="2147483648"/>
            <ac:spMk id="9" creationId="{E3E4B0D9-86A4-F264-9C28-519A0A19A01B}"/>
          </ac:spMkLst>
        </pc:spChg>
        <pc:spChg chg="add del mod ord modVis">
          <ac:chgData name="Thao Dao Thi Thu" userId="b0c0fd0c-b87e-42f7-8ea0-369972801474" providerId="ADAL" clId="{33F9265F-DA34-4CF8-ABDF-D6D39A2C153A}" dt="2024-08-15T08:41:58.223" v="495"/>
          <ac:spMkLst>
            <pc:docMk/>
            <pc:sldMasterMk cId="0" sldId="2147483648"/>
            <ac:spMk id="10" creationId="{33CB0107-1B61-C787-8EC5-798F96E6ADAB}"/>
          </ac:spMkLst>
        </pc:spChg>
        <pc:spChg chg="add del mod ord modVis">
          <ac:chgData name="Thao Dao Thi Thu" userId="b0c0fd0c-b87e-42f7-8ea0-369972801474" providerId="ADAL" clId="{33F9265F-DA34-4CF8-ABDF-D6D39A2C153A}" dt="2024-08-15T08:42:52.136" v="634"/>
          <ac:spMkLst>
            <pc:docMk/>
            <pc:sldMasterMk cId="0" sldId="2147483648"/>
            <ac:spMk id="11" creationId="{B85EA50C-5B7D-4F6D-1C6C-3B413EB226A6}"/>
          </ac:spMkLst>
        </pc:spChg>
        <pc:spChg chg="add del mod ord modVis">
          <ac:chgData name="Thao Dao Thi Thu" userId="b0c0fd0c-b87e-42f7-8ea0-369972801474" providerId="ADAL" clId="{33F9265F-DA34-4CF8-ABDF-D6D39A2C153A}" dt="2024-08-15T08:43:07.001" v="769"/>
          <ac:spMkLst>
            <pc:docMk/>
            <pc:sldMasterMk cId="0" sldId="2147483648"/>
            <ac:spMk id="12" creationId="{7B7465CD-E45A-4A4C-F3DB-42FDF0A3A479}"/>
          </ac:spMkLst>
        </pc:spChg>
        <pc:spChg chg="add del mod ord modVis">
          <ac:chgData name="Thao Dao Thi Thu" userId="b0c0fd0c-b87e-42f7-8ea0-369972801474" providerId="ADAL" clId="{33F9265F-DA34-4CF8-ABDF-D6D39A2C153A}" dt="2024-08-15T08:43:21.408" v="899"/>
          <ac:spMkLst>
            <pc:docMk/>
            <pc:sldMasterMk cId="0" sldId="2147483648"/>
            <ac:spMk id="13" creationId="{68518CC3-D8A0-3AD3-9799-3C52F41B905D}"/>
          </ac:spMkLst>
        </pc:spChg>
        <pc:spChg chg="add del mod ord modVis">
          <ac:chgData name="Thao Dao Thi Thu" userId="b0c0fd0c-b87e-42f7-8ea0-369972801474" providerId="ADAL" clId="{33F9265F-DA34-4CF8-ABDF-D6D39A2C153A}" dt="2024-08-15T08:44:29.476" v="1029"/>
          <ac:spMkLst>
            <pc:docMk/>
            <pc:sldMasterMk cId="0" sldId="2147483648"/>
            <ac:spMk id="14" creationId="{3040386F-2E8C-5DDD-3D24-E77EC84DE959}"/>
          </ac:spMkLst>
        </pc:spChg>
        <pc:spChg chg="add del mod ord modVis">
          <ac:chgData name="Thao Dao Thi Thu" userId="b0c0fd0c-b87e-42f7-8ea0-369972801474" providerId="ADAL" clId="{33F9265F-DA34-4CF8-ABDF-D6D39A2C153A}" dt="2024-08-15T08:44:43.397" v="1159"/>
          <ac:spMkLst>
            <pc:docMk/>
            <pc:sldMasterMk cId="0" sldId="2147483648"/>
            <ac:spMk id="15" creationId="{A09494D4-C13C-E2F7-D8E9-E778F72729CD}"/>
          </ac:spMkLst>
        </pc:spChg>
        <pc:spChg chg="add del mod ord modVis">
          <ac:chgData name="Thao Dao Thi Thu" userId="b0c0fd0c-b87e-42f7-8ea0-369972801474" providerId="ADAL" clId="{33F9265F-DA34-4CF8-ABDF-D6D39A2C153A}" dt="2024-08-15T08:45:18.322" v="1289"/>
          <ac:spMkLst>
            <pc:docMk/>
            <pc:sldMasterMk cId="0" sldId="2147483648"/>
            <ac:spMk id="16" creationId="{7E82228F-587C-881E-3A08-2FE07B2709E3}"/>
          </ac:spMkLst>
        </pc:spChg>
        <pc:spChg chg="add del mod ord modVis">
          <ac:chgData name="Thao Dao Thi Thu" userId="b0c0fd0c-b87e-42f7-8ea0-369972801474" providerId="ADAL" clId="{33F9265F-DA34-4CF8-ABDF-D6D39A2C153A}" dt="2024-08-15T08:45:43.643" v="1472"/>
          <ac:spMkLst>
            <pc:docMk/>
            <pc:sldMasterMk cId="0" sldId="2147483648"/>
            <ac:spMk id="17" creationId="{F55E037A-50A8-F446-9BDC-FCC01FFAE696}"/>
          </ac:spMkLst>
        </pc:spChg>
        <pc:spChg chg="add del mod ord modVis">
          <ac:chgData name="Thao Dao Thi Thu" userId="b0c0fd0c-b87e-42f7-8ea0-369972801474" providerId="ADAL" clId="{33F9265F-DA34-4CF8-ABDF-D6D39A2C153A}" dt="2024-08-15T08:45:57.632" v="1613"/>
          <ac:spMkLst>
            <pc:docMk/>
            <pc:sldMasterMk cId="0" sldId="2147483648"/>
            <ac:spMk id="18" creationId="{291142F0-E2C9-8969-777F-11F645DFFA3F}"/>
          </ac:spMkLst>
        </pc:spChg>
        <pc:spChg chg="add del mod ord modVis">
          <ac:chgData name="Thao Dao Thi Thu" userId="b0c0fd0c-b87e-42f7-8ea0-369972801474" providerId="ADAL" clId="{33F9265F-DA34-4CF8-ABDF-D6D39A2C153A}" dt="2024-08-15T08:46:11.953" v="1754"/>
          <ac:spMkLst>
            <pc:docMk/>
            <pc:sldMasterMk cId="0" sldId="2147483648"/>
            <ac:spMk id="19" creationId="{59D8A064-9D75-4EEA-FD33-3AA2038F17A3}"/>
          </ac:spMkLst>
        </pc:spChg>
        <pc:spChg chg="add del mod ord modVis">
          <ac:chgData name="Thao Dao Thi Thu" userId="b0c0fd0c-b87e-42f7-8ea0-369972801474" providerId="ADAL" clId="{33F9265F-DA34-4CF8-ABDF-D6D39A2C153A}" dt="2024-08-15T08:46:26.015" v="1884"/>
          <ac:spMkLst>
            <pc:docMk/>
            <pc:sldMasterMk cId="0" sldId="2147483648"/>
            <ac:spMk id="20" creationId="{5748208B-AAA3-CA25-50FE-2065E4860434}"/>
          </ac:spMkLst>
        </pc:spChg>
        <pc:spChg chg="add del mod ord modVis">
          <ac:chgData name="Thao Dao Thi Thu" userId="b0c0fd0c-b87e-42f7-8ea0-369972801474" providerId="ADAL" clId="{33F9265F-DA34-4CF8-ABDF-D6D39A2C153A}" dt="2024-08-15T08:46:39.987" v="2013"/>
          <ac:spMkLst>
            <pc:docMk/>
            <pc:sldMasterMk cId="0" sldId="2147483648"/>
            <ac:spMk id="21" creationId="{2F90668C-31FE-CD62-82F5-54AE1A7B0A68}"/>
          </ac:spMkLst>
        </pc:spChg>
        <pc:spChg chg="add del mod ord modVis">
          <ac:chgData name="Thao Dao Thi Thu" userId="b0c0fd0c-b87e-42f7-8ea0-369972801474" providerId="ADAL" clId="{33F9265F-DA34-4CF8-ABDF-D6D39A2C153A}" dt="2024-08-15T08:53:25.646" v="2146"/>
          <ac:spMkLst>
            <pc:docMk/>
            <pc:sldMasterMk cId="0" sldId="2147483648"/>
            <ac:spMk id="22" creationId="{36257A5A-5F97-E970-C5D2-5AC793831DD4}"/>
          </ac:spMkLst>
        </pc:spChg>
        <pc:spChg chg="add del mod ord modVis">
          <ac:chgData name="Thao Dao Thi Thu" userId="b0c0fd0c-b87e-42f7-8ea0-369972801474" providerId="ADAL" clId="{33F9265F-DA34-4CF8-ABDF-D6D39A2C153A}" dt="2024-08-15T08:53:39.666" v="2274"/>
          <ac:spMkLst>
            <pc:docMk/>
            <pc:sldMasterMk cId="0" sldId="2147483648"/>
            <ac:spMk id="23" creationId="{DB3B8911-DCF8-704E-BEA3-F1166CF7F0B9}"/>
          </ac:spMkLst>
        </pc:spChg>
        <pc:spChg chg="add del mod ord modVis">
          <ac:chgData name="Thao Dao Thi Thu" userId="b0c0fd0c-b87e-42f7-8ea0-369972801474" providerId="ADAL" clId="{33F9265F-DA34-4CF8-ABDF-D6D39A2C153A}" dt="2024-08-15T08:53:53.593" v="2403"/>
          <ac:spMkLst>
            <pc:docMk/>
            <pc:sldMasterMk cId="0" sldId="2147483648"/>
            <ac:spMk id="24" creationId="{706AA7B3-1BE8-533C-FBE1-EF43FE514104}"/>
          </ac:spMkLst>
        </pc:spChg>
        <pc:spChg chg="add del mod ord modVis">
          <ac:chgData name="Thao Dao Thi Thu" userId="b0c0fd0c-b87e-42f7-8ea0-369972801474" providerId="ADAL" clId="{33F9265F-DA34-4CF8-ABDF-D6D39A2C153A}" dt="2024-08-15T08:54:10.824" v="2531"/>
          <ac:spMkLst>
            <pc:docMk/>
            <pc:sldMasterMk cId="0" sldId="2147483648"/>
            <ac:spMk id="25" creationId="{94E499A4-ADF2-8548-9E7B-28ADE81B9679}"/>
          </ac:spMkLst>
        </pc:spChg>
        <pc:spChg chg="add del mod ord modVis">
          <ac:chgData name="Thao Dao Thi Thu" userId="b0c0fd0c-b87e-42f7-8ea0-369972801474" providerId="ADAL" clId="{33F9265F-DA34-4CF8-ABDF-D6D39A2C153A}" dt="2024-08-15T08:55:31.468" v="2663"/>
          <ac:spMkLst>
            <pc:docMk/>
            <pc:sldMasterMk cId="0" sldId="2147483648"/>
            <ac:spMk id="26" creationId="{287B7279-79A8-032D-79C8-3F6EECF0C6F2}"/>
          </ac:spMkLst>
        </pc:spChg>
        <pc:spChg chg="add del mod ord modVis">
          <ac:chgData name="Thao Dao Thi Thu" userId="b0c0fd0c-b87e-42f7-8ea0-369972801474" providerId="ADAL" clId="{33F9265F-DA34-4CF8-ABDF-D6D39A2C153A}" dt="2024-08-15T08:55:45.385" v="2792"/>
          <ac:spMkLst>
            <pc:docMk/>
            <pc:sldMasterMk cId="0" sldId="2147483648"/>
            <ac:spMk id="27" creationId="{DAEFADC1-7F11-C93B-4A55-6204F1637373}"/>
          </ac:spMkLst>
        </pc:spChg>
        <pc:spChg chg="add del mod ord modVis">
          <ac:chgData name="Thao Dao Thi Thu" userId="b0c0fd0c-b87e-42f7-8ea0-369972801474" providerId="ADAL" clId="{33F9265F-DA34-4CF8-ABDF-D6D39A2C153A}" dt="2024-08-15T08:55:59.381" v="2925"/>
          <ac:spMkLst>
            <pc:docMk/>
            <pc:sldMasterMk cId="0" sldId="2147483648"/>
            <ac:spMk id="28" creationId="{F8AFF14E-04E1-BC11-1912-FD2D351DA250}"/>
          </ac:spMkLst>
        </pc:spChg>
        <pc:spChg chg="add del mod ord modVis">
          <ac:chgData name="Thao Dao Thi Thu" userId="b0c0fd0c-b87e-42f7-8ea0-369972801474" providerId="ADAL" clId="{33F9265F-DA34-4CF8-ABDF-D6D39A2C153A}" dt="2024-08-15T08:56:14.758" v="3057"/>
          <ac:spMkLst>
            <pc:docMk/>
            <pc:sldMasterMk cId="0" sldId="2147483648"/>
            <ac:spMk id="29" creationId="{F77242F3-E126-2780-05A6-FD84A11CE97D}"/>
          </ac:spMkLst>
        </pc:spChg>
        <pc:spChg chg="add del mod ord modVis">
          <ac:chgData name="Thao Dao Thi Thu" userId="b0c0fd0c-b87e-42f7-8ea0-369972801474" providerId="ADAL" clId="{33F9265F-DA34-4CF8-ABDF-D6D39A2C153A}" dt="2024-08-15T08:56:30.581" v="3185"/>
          <ac:spMkLst>
            <pc:docMk/>
            <pc:sldMasterMk cId="0" sldId="2147483648"/>
            <ac:spMk id="30" creationId="{719217A4-DC16-B6CA-94A9-9AC392B13B96}"/>
          </ac:spMkLst>
        </pc:spChg>
        <pc:spChg chg="add del mod ord modVis">
          <ac:chgData name="Thao Dao Thi Thu" userId="b0c0fd0c-b87e-42f7-8ea0-369972801474" providerId="ADAL" clId="{33F9265F-DA34-4CF8-ABDF-D6D39A2C153A}" dt="2024-08-15T08:57:15.398" v="3314"/>
          <ac:spMkLst>
            <pc:docMk/>
            <pc:sldMasterMk cId="0" sldId="2147483648"/>
            <ac:spMk id="31" creationId="{D9CB06B7-DB58-A0E7-E839-9F6E0B46580A}"/>
          </ac:spMkLst>
        </pc:spChg>
        <pc:spChg chg="add del mod ord modVis">
          <ac:chgData name="Thao Dao Thi Thu" userId="b0c0fd0c-b87e-42f7-8ea0-369972801474" providerId="ADAL" clId="{33F9265F-DA34-4CF8-ABDF-D6D39A2C153A}" dt="2024-08-15T08:58:13.529" v="3643"/>
          <ac:spMkLst>
            <pc:docMk/>
            <pc:sldMasterMk cId="0" sldId="2147483648"/>
            <ac:spMk id="32" creationId="{81E6481C-BEE5-A0AA-1ED1-68A1FEF5D7A6}"/>
          </ac:spMkLst>
        </pc:spChg>
        <pc:spChg chg="add mod ord">
          <ac:chgData name="Thao Dao Thi Thu" userId="b0c0fd0c-b87e-42f7-8ea0-369972801474" providerId="ADAL" clId="{33F9265F-DA34-4CF8-ABDF-D6D39A2C153A}" dt="2024-08-15T08:58:11.787" v="3639"/>
          <ac:spMkLst>
            <pc:docMk/>
            <pc:sldMasterMk cId="0" sldId="2147483648"/>
            <ac:spMk id="33" creationId="{3A79D324-093F-927C-0418-3E1ABD484F6F}"/>
          </ac:spMkLst>
        </pc:spChg>
        <pc:spChg chg="add del mod ord modVis">
          <ac:chgData name="Thao Dao Thi Thu" userId="b0c0fd0c-b87e-42f7-8ea0-369972801474" providerId="ADAL" clId="{33F9265F-DA34-4CF8-ABDF-D6D39A2C153A}" dt="2024-08-15T08:58:30.057" v="3769" actId="478"/>
          <ac:spMkLst>
            <pc:docMk/>
            <pc:sldMasterMk cId="0" sldId="2147483648"/>
            <ac:spMk id="34" creationId="{D45A7949-30B0-EA81-9A43-9C12AAA3A10D}"/>
          </ac:spMkLst>
        </pc:spChg>
        <pc:spChg chg="del mod ord modVis">
          <ac:chgData name="Thao Dao Thi Thu" userId="b0c0fd0c-b87e-42f7-8ea0-369972801474" providerId="ADAL" clId="{33F9265F-DA34-4CF8-ABDF-D6D39A2C153A}" dt="2024-08-15T08:58:44.138" v="3844"/>
          <ac:spMkLst>
            <pc:docMk/>
            <pc:sldMasterMk cId="0" sldId="2147483648"/>
            <ac:spMk id="35" creationId="{22924335-DC21-0B8C-F64B-352279A47C7C}"/>
          </ac:spMkLst>
        </pc:spChg>
        <pc:spChg chg="add del mod ord modVis">
          <ac:chgData name="Thao Dao Thi Thu" userId="b0c0fd0c-b87e-42f7-8ea0-369972801474" providerId="ADAL" clId="{33F9265F-DA34-4CF8-ABDF-D6D39A2C153A}" dt="2024-08-15T08:59:00.179" v="3973" actId="478"/>
          <ac:spMkLst>
            <pc:docMk/>
            <pc:sldMasterMk cId="0" sldId="2147483648"/>
            <ac:spMk id="36" creationId="{59BFB2E0-691B-E78B-1EE3-FE23FCF1565B}"/>
          </ac:spMkLst>
        </pc:spChg>
        <pc:spChg chg="del mod ord modVis">
          <ac:chgData name="Thao Dao Thi Thu" userId="b0c0fd0c-b87e-42f7-8ea0-369972801474" providerId="ADAL" clId="{33F9265F-DA34-4CF8-ABDF-D6D39A2C153A}" dt="2024-08-15T08:59:14.144" v="4048"/>
          <ac:spMkLst>
            <pc:docMk/>
            <pc:sldMasterMk cId="0" sldId="2147483648"/>
            <ac:spMk id="37" creationId="{4927FD83-96AE-BAAF-D24C-1E4E9CB4A346}"/>
          </ac:spMkLst>
        </pc:spChg>
        <pc:spChg chg="add del mod ord modVis">
          <ac:chgData name="Thao Dao Thi Thu" userId="b0c0fd0c-b87e-42f7-8ea0-369972801474" providerId="ADAL" clId="{33F9265F-DA34-4CF8-ABDF-D6D39A2C153A}" dt="2024-08-15T08:59:28.841" v="4177"/>
          <ac:spMkLst>
            <pc:docMk/>
            <pc:sldMasterMk cId="0" sldId="2147483648"/>
            <ac:spMk id="38" creationId="{8078CE41-7D7A-BC67-9DF7-9172E2158E5E}"/>
          </ac:spMkLst>
        </pc:spChg>
        <pc:spChg chg="add del mod ord modVis">
          <ac:chgData name="Thao Dao Thi Thu" userId="b0c0fd0c-b87e-42f7-8ea0-369972801474" providerId="ADAL" clId="{33F9265F-DA34-4CF8-ABDF-D6D39A2C153A}" dt="2024-08-15T08:59:43.868" v="4306"/>
          <ac:spMkLst>
            <pc:docMk/>
            <pc:sldMasterMk cId="0" sldId="2147483648"/>
            <ac:spMk id="39" creationId="{BFF49EE3-8C1B-9CE1-AF2A-EDA096693FC4}"/>
          </ac:spMkLst>
        </pc:spChg>
        <pc:spChg chg="add del mod ord modVis">
          <ac:chgData name="Thao Dao Thi Thu" userId="b0c0fd0c-b87e-42f7-8ea0-369972801474" providerId="ADAL" clId="{33F9265F-DA34-4CF8-ABDF-D6D39A2C153A}" dt="2024-08-15T09:00:10.587" v="4435"/>
          <ac:spMkLst>
            <pc:docMk/>
            <pc:sldMasterMk cId="0" sldId="2147483648"/>
            <ac:spMk id="40" creationId="{09A9BCFF-A2F0-4A3A-0295-B1FAB119B5C9}"/>
          </ac:spMkLst>
        </pc:spChg>
        <pc:spChg chg="add del mod ord modVis">
          <ac:chgData name="Thao Dao Thi Thu" userId="b0c0fd0c-b87e-42f7-8ea0-369972801474" providerId="ADAL" clId="{33F9265F-DA34-4CF8-ABDF-D6D39A2C153A}" dt="2024-08-15T09:00:26.448" v="4562" actId="478"/>
          <ac:spMkLst>
            <pc:docMk/>
            <pc:sldMasterMk cId="0" sldId="2147483648"/>
            <ac:spMk id="41" creationId="{559067DF-6F8B-4E72-DA17-A47B34BBBB86}"/>
          </ac:spMkLst>
        </pc:spChg>
        <pc:spChg chg="del mod ord modVis">
          <ac:chgData name="Thao Dao Thi Thu" userId="b0c0fd0c-b87e-42f7-8ea0-369972801474" providerId="ADAL" clId="{33F9265F-DA34-4CF8-ABDF-D6D39A2C153A}" dt="2024-08-15T09:00:41.946" v="4638"/>
          <ac:spMkLst>
            <pc:docMk/>
            <pc:sldMasterMk cId="0" sldId="2147483648"/>
            <ac:spMk id="42" creationId="{DE25803F-C2FB-474B-4E36-E6CC51526900}"/>
          </ac:spMkLst>
        </pc:spChg>
        <pc:spChg chg="add del mod ord modVis">
          <ac:chgData name="Thao Dao Thi Thu" userId="b0c0fd0c-b87e-42f7-8ea0-369972801474" providerId="ADAL" clId="{33F9265F-DA34-4CF8-ABDF-D6D39A2C153A}" dt="2024-08-15T09:00:58.069" v="4766"/>
          <ac:spMkLst>
            <pc:docMk/>
            <pc:sldMasterMk cId="0" sldId="2147483648"/>
            <ac:spMk id="43" creationId="{D5E54E82-589A-3F3C-4B54-C483D3E6D5AE}"/>
          </ac:spMkLst>
        </pc:spChg>
        <pc:spChg chg="add del mod ord modVis">
          <ac:chgData name="Thao Dao Thi Thu" userId="b0c0fd0c-b87e-42f7-8ea0-369972801474" providerId="ADAL" clId="{33F9265F-DA34-4CF8-ABDF-D6D39A2C153A}" dt="2024-08-15T09:01:13.935" v="4896"/>
          <ac:spMkLst>
            <pc:docMk/>
            <pc:sldMasterMk cId="0" sldId="2147483648"/>
            <ac:spMk id="44" creationId="{F38D1E99-F852-873E-A941-FD80E52191B0}"/>
          </ac:spMkLst>
        </pc:spChg>
        <pc:spChg chg="add del mod ord modVis">
          <ac:chgData name="Thao Dao Thi Thu" userId="b0c0fd0c-b87e-42f7-8ea0-369972801474" providerId="ADAL" clId="{33F9265F-DA34-4CF8-ABDF-D6D39A2C153A}" dt="2024-08-15T09:01:28.079" v="5025"/>
          <ac:spMkLst>
            <pc:docMk/>
            <pc:sldMasterMk cId="0" sldId="2147483648"/>
            <ac:spMk id="45" creationId="{8E1F43AD-E9B7-0FAB-6E96-E3F7F275D669}"/>
          </ac:spMkLst>
        </pc:spChg>
        <pc:spChg chg="add del mod ord modVis">
          <ac:chgData name="Thao Dao Thi Thu" userId="b0c0fd0c-b87e-42f7-8ea0-369972801474" providerId="ADAL" clId="{33F9265F-DA34-4CF8-ABDF-D6D39A2C153A}" dt="2024-08-15T09:11:19.966" v="5125"/>
          <ac:spMkLst>
            <pc:docMk/>
            <pc:sldMasterMk cId="0" sldId="2147483648"/>
            <ac:spMk id="46" creationId="{CBFA5F07-3EF5-6ED5-FBBC-D9E61A3D2C83}"/>
          </ac:spMkLst>
        </pc:spChg>
        <pc:picChg chg="del mod modVis">
          <ac:chgData name="Thao Dao Thi Thu" userId="b0c0fd0c-b87e-42f7-8ea0-369972801474" providerId="ADAL" clId="{33F9265F-DA34-4CF8-ABDF-D6D39A2C153A}" dt="2024-08-15T08:42:43.367" v="629" actId="478"/>
          <ac:picMkLst>
            <pc:docMk/>
            <pc:sldMasterMk cId="0" sldId="2147483648"/>
            <ac:picMk id="7" creationId="{BDDB5254-AAE8-54B3-1C61-4B1F20856B00}"/>
          </ac:picMkLst>
        </pc:picChg>
      </pc:sldMasterChg>
      <pc:sldMasterChg chg="addSp delSp modSp mod">
        <pc:chgData name="Thao Dao Thi Thu" userId="b0c0fd0c-b87e-42f7-8ea0-369972801474" providerId="ADAL" clId="{33F9265F-DA34-4CF8-ABDF-D6D39A2C153A}" dt="2024-08-15T09:11:27.741" v="5291"/>
        <pc:sldMasterMkLst>
          <pc:docMk/>
          <pc:sldMasterMk cId="661374128" sldId="2147483660"/>
        </pc:sldMasterMkLst>
        <pc:spChg chg="add del mod ord modVis">
          <ac:chgData name="Thao Dao Thi Thu" userId="b0c0fd0c-b87e-42f7-8ea0-369972801474" providerId="ADAL" clId="{33F9265F-DA34-4CF8-ABDF-D6D39A2C153A}" dt="2024-08-15T09:11:27.670" v="5237"/>
          <ac:spMkLst>
            <pc:docMk/>
            <pc:sldMasterMk cId="661374128" sldId="2147483660"/>
            <ac:spMk id="2" creationId="{1E863B16-11D5-2C78-E055-BE6F05600FEF}"/>
          </ac:spMkLst>
        </pc:spChg>
        <pc:spChg chg="add del mod ord modVis">
          <ac:chgData name="Thao Dao Thi Thu" userId="b0c0fd0c-b87e-42f7-8ea0-369972801474" providerId="ADAL" clId="{33F9265F-DA34-4CF8-ABDF-D6D39A2C153A}" dt="2024-08-15T08:41:27.139" v="229"/>
          <ac:spMkLst>
            <pc:docMk/>
            <pc:sldMasterMk cId="661374128" sldId="2147483660"/>
            <ac:spMk id="2" creationId="{B618ED14-511F-F2D7-90EE-071A674D980C}"/>
          </ac:spMkLst>
        </pc:spChg>
        <pc:spChg chg="add mod ord">
          <ac:chgData name="Thao Dao Thi Thu" userId="b0c0fd0c-b87e-42f7-8ea0-369972801474" providerId="ADAL" clId="{33F9265F-DA34-4CF8-ABDF-D6D39A2C153A}" dt="2024-08-15T09:11:27.741" v="5291"/>
          <ac:spMkLst>
            <pc:docMk/>
            <pc:sldMasterMk cId="661374128" sldId="2147483660"/>
            <ac:spMk id="4" creationId="{20AFE29F-F6F5-B693-DB9C-11D355759A01}"/>
          </ac:spMkLst>
        </pc:spChg>
        <pc:spChg chg="add del mod ord modVis">
          <ac:chgData name="Thao Dao Thi Thu" userId="b0c0fd0c-b87e-42f7-8ea0-369972801474" providerId="ADAL" clId="{33F9265F-DA34-4CF8-ABDF-D6D39A2C153A}" dt="2024-08-15T08:41:41.822" v="369"/>
          <ac:spMkLst>
            <pc:docMk/>
            <pc:sldMasterMk cId="661374128" sldId="2147483660"/>
            <ac:spMk id="5" creationId="{C429A2A3-4223-1780-AA06-39C9E688022D}"/>
          </ac:spMkLst>
        </pc:spChg>
        <pc:spChg chg="add del mod ord modVis">
          <ac:chgData name="Thao Dao Thi Thu" userId="b0c0fd0c-b87e-42f7-8ea0-369972801474" providerId="ADAL" clId="{33F9265F-DA34-4CF8-ABDF-D6D39A2C153A}" dt="2024-08-15T08:41:58.244" v="509"/>
          <ac:spMkLst>
            <pc:docMk/>
            <pc:sldMasterMk cId="661374128" sldId="2147483660"/>
            <ac:spMk id="6" creationId="{F892A38C-1020-0FAB-EA81-288630326577}"/>
          </ac:spMkLst>
        </pc:spChg>
        <pc:spChg chg="add del mod ord modVis">
          <ac:chgData name="Thao Dao Thi Thu" userId="b0c0fd0c-b87e-42f7-8ea0-369972801474" providerId="ADAL" clId="{33F9265F-DA34-4CF8-ABDF-D6D39A2C153A}" dt="2024-08-15T08:42:52.147" v="646"/>
          <ac:spMkLst>
            <pc:docMk/>
            <pc:sldMasterMk cId="661374128" sldId="2147483660"/>
            <ac:spMk id="7" creationId="{EC05FA59-6C5E-F610-252E-8294E3BA3C7D}"/>
          </ac:spMkLst>
        </pc:spChg>
        <pc:spChg chg="add del mod ord modVis">
          <ac:chgData name="Thao Dao Thi Thu" userId="b0c0fd0c-b87e-42f7-8ea0-369972801474" providerId="ADAL" clId="{33F9265F-DA34-4CF8-ABDF-D6D39A2C153A}" dt="2024-08-15T08:43:07.014" v="781"/>
          <ac:spMkLst>
            <pc:docMk/>
            <pc:sldMasterMk cId="661374128" sldId="2147483660"/>
            <ac:spMk id="8" creationId="{5A7ED782-8E8B-B4A9-01F6-397DF5A9F7C4}"/>
          </ac:spMkLst>
        </pc:spChg>
        <pc:spChg chg="add del mod ord modVis">
          <ac:chgData name="Thao Dao Thi Thu" userId="b0c0fd0c-b87e-42f7-8ea0-369972801474" providerId="ADAL" clId="{33F9265F-DA34-4CF8-ABDF-D6D39A2C153A}" dt="2024-08-15T08:43:21.417" v="911"/>
          <ac:spMkLst>
            <pc:docMk/>
            <pc:sldMasterMk cId="661374128" sldId="2147483660"/>
            <ac:spMk id="9" creationId="{1CAE75FC-D6BB-9803-6A0A-091CF9FF13A3}"/>
          </ac:spMkLst>
        </pc:spChg>
        <pc:spChg chg="add del mod ord modVis">
          <ac:chgData name="Thao Dao Thi Thu" userId="b0c0fd0c-b87e-42f7-8ea0-369972801474" providerId="ADAL" clId="{33F9265F-DA34-4CF8-ABDF-D6D39A2C153A}" dt="2024-08-15T08:44:29.485" v="1041"/>
          <ac:spMkLst>
            <pc:docMk/>
            <pc:sldMasterMk cId="661374128" sldId="2147483660"/>
            <ac:spMk id="10" creationId="{E20838CD-0A81-164A-4C70-9C496AB3A88A}"/>
          </ac:spMkLst>
        </pc:spChg>
        <pc:spChg chg="add del mod ord modVis">
          <ac:chgData name="Thao Dao Thi Thu" userId="b0c0fd0c-b87e-42f7-8ea0-369972801474" providerId="ADAL" clId="{33F9265F-DA34-4CF8-ABDF-D6D39A2C153A}" dt="2024-08-15T08:44:43.409" v="1171"/>
          <ac:spMkLst>
            <pc:docMk/>
            <pc:sldMasterMk cId="661374128" sldId="2147483660"/>
            <ac:spMk id="11" creationId="{8FB2F300-8392-A5B8-CDAB-1F04B7A1CEA7}"/>
          </ac:spMkLst>
        </pc:spChg>
        <pc:spChg chg="add del mod ord modVis">
          <ac:chgData name="Thao Dao Thi Thu" userId="b0c0fd0c-b87e-42f7-8ea0-369972801474" providerId="ADAL" clId="{33F9265F-DA34-4CF8-ABDF-D6D39A2C153A}" dt="2024-08-15T08:45:18.333" v="1301"/>
          <ac:spMkLst>
            <pc:docMk/>
            <pc:sldMasterMk cId="661374128" sldId="2147483660"/>
            <ac:spMk id="12" creationId="{C62C958A-137D-300E-7A9F-23CF220BE0AB}"/>
          </ac:spMkLst>
        </pc:spChg>
        <pc:spChg chg="add del mod ord modVis">
          <ac:chgData name="Thao Dao Thi Thu" userId="b0c0fd0c-b87e-42f7-8ea0-369972801474" providerId="ADAL" clId="{33F9265F-DA34-4CF8-ABDF-D6D39A2C153A}" dt="2024-08-15T08:45:43.651" v="1484"/>
          <ac:spMkLst>
            <pc:docMk/>
            <pc:sldMasterMk cId="661374128" sldId="2147483660"/>
            <ac:spMk id="13" creationId="{B8363860-27BA-257C-768B-7A1A359E1862}"/>
          </ac:spMkLst>
        </pc:spChg>
        <pc:spChg chg="add del mod ord modVis">
          <ac:chgData name="Thao Dao Thi Thu" userId="b0c0fd0c-b87e-42f7-8ea0-369972801474" providerId="ADAL" clId="{33F9265F-DA34-4CF8-ABDF-D6D39A2C153A}" dt="2024-08-15T08:45:57.641" v="1625"/>
          <ac:spMkLst>
            <pc:docMk/>
            <pc:sldMasterMk cId="661374128" sldId="2147483660"/>
            <ac:spMk id="14" creationId="{C61E173A-FFF5-9DAC-C324-66ADAD49B153}"/>
          </ac:spMkLst>
        </pc:spChg>
        <pc:spChg chg="add del mod ord modVis">
          <ac:chgData name="Thao Dao Thi Thu" userId="b0c0fd0c-b87e-42f7-8ea0-369972801474" providerId="ADAL" clId="{33F9265F-DA34-4CF8-ABDF-D6D39A2C153A}" dt="2024-08-15T08:46:11.964" v="1766"/>
          <ac:spMkLst>
            <pc:docMk/>
            <pc:sldMasterMk cId="661374128" sldId="2147483660"/>
            <ac:spMk id="15" creationId="{B31716A2-5AA5-5C14-F188-6EBC68CA0893}"/>
          </ac:spMkLst>
        </pc:spChg>
        <pc:spChg chg="add del mod ord modVis">
          <ac:chgData name="Thao Dao Thi Thu" userId="b0c0fd0c-b87e-42f7-8ea0-369972801474" providerId="ADAL" clId="{33F9265F-DA34-4CF8-ABDF-D6D39A2C153A}" dt="2024-08-15T08:46:26.025" v="1896"/>
          <ac:spMkLst>
            <pc:docMk/>
            <pc:sldMasterMk cId="661374128" sldId="2147483660"/>
            <ac:spMk id="16" creationId="{23C49309-6D26-0D7F-1DAD-20EF25B2D371}"/>
          </ac:spMkLst>
        </pc:spChg>
        <pc:spChg chg="add del mod ord modVis">
          <ac:chgData name="Thao Dao Thi Thu" userId="b0c0fd0c-b87e-42f7-8ea0-369972801474" providerId="ADAL" clId="{33F9265F-DA34-4CF8-ABDF-D6D39A2C153A}" dt="2024-08-15T08:46:39.999" v="2025"/>
          <ac:spMkLst>
            <pc:docMk/>
            <pc:sldMasterMk cId="661374128" sldId="2147483660"/>
            <ac:spMk id="17" creationId="{1CD43A00-2D06-AF21-27B4-BE7FCDAB44A5}"/>
          </ac:spMkLst>
        </pc:spChg>
        <pc:spChg chg="add del mod ord modVis">
          <ac:chgData name="Thao Dao Thi Thu" userId="b0c0fd0c-b87e-42f7-8ea0-369972801474" providerId="ADAL" clId="{33F9265F-DA34-4CF8-ABDF-D6D39A2C153A}" dt="2024-08-15T08:53:25.657" v="2158"/>
          <ac:spMkLst>
            <pc:docMk/>
            <pc:sldMasterMk cId="661374128" sldId="2147483660"/>
            <ac:spMk id="18" creationId="{6B97E68E-B8FD-A85D-C824-8B0D7BB777F2}"/>
          </ac:spMkLst>
        </pc:spChg>
        <pc:spChg chg="add del mod ord modVis">
          <ac:chgData name="Thao Dao Thi Thu" userId="b0c0fd0c-b87e-42f7-8ea0-369972801474" providerId="ADAL" clId="{33F9265F-DA34-4CF8-ABDF-D6D39A2C153A}" dt="2024-08-15T08:53:39.676" v="2286"/>
          <ac:spMkLst>
            <pc:docMk/>
            <pc:sldMasterMk cId="661374128" sldId="2147483660"/>
            <ac:spMk id="19" creationId="{D2D89F26-C3C0-3B7C-19F6-961874818114}"/>
          </ac:spMkLst>
        </pc:spChg>
        <pc:spChg chg="add del mod ord modVis">
          <ac:chgData name="Thao Dao Thi Thu" userId="b0c0fd0c-b87e-42f7-8ea0-369972801474" providerId="ADAL" clId="{33F9265F-DA34-4CF8-ABDF-D6D39A2C153A}" dt="2024-08-15T08:53:53.604" v="2415"/>
          <ac:spMkLst>
            <pc:docMk/>
            <pc:sldMasterMk cId="661374128" sldId="2147483660"/>
            <ac:spMk id="20" creationId="{8EF32128-868D-8333-4925-A498257C93CA}"/>
          </ac:spMkLst>
        </pc:spChg>
        <pc:spChg chg="add del mod ord modVis">
          <ac:chgData name="Thao Dao Thi Thu" userId="b0c0fd0c-b87e-42f7-8ea0-369972801474" providerId="ADAL" clId="{33F9265F-DA34-4CF8-ABDF-D6D39A2C153A}" dt="2024-08-15T08:54:10.832" v="2543"/>
          <ac:spMkLst>
            <pc:docMk/>
            <pc:sldMasterMk cId="661374128" sldId="2147483660"/>
            <ac:spMk id="21" creationId="{AD7FC77D-E300-82C6-7E91-B2773E0F936F}"/>
          </ac:spMkLst>
        </pc:spChg>
        <pc:spChg chg="add del mod ord modVis">
          <ac:chgData name="Thao Dao Thi Thu" userId="b0c0fd0c-b87e-42f7-8ea0-369972801474" providerId="ADAL" clId="{33F9265F-DA34-4CF8-ABDF-D6D39A2C153A}" dt="2024-08-15T08:55:31.477" v="2675"/>
          <ac:spMkLst>
            <pc:docMk/>
            <pc:sldMasterMk cId="661374128" sldId="2147483660"/>
            <ac:spMk id="22" creationId="{57FFB2B4-9971-E652-7873-BCF5ED71912C}"/>
          </ac:spMkLst>
        </pc:spChg>
        <pc:spChg chg="add del mod ord modVis">
          <ac:chgData name="Thao Dao Thi Thu" userId="b0c0fd0c-b87e-42f7-8ea0-369972801474" providerId="ADAL" clId="{33F9265F-DA34-4CF8-ABDF-D6D39A2C153A}" dt="2024-08-15T08:55:45.397" v="2804"/>
          <ac:spMkLst>
            <pc:docMk/>
            <pc:sldMasterMk cId="661374128" sldId="2147483660"/>
            <ac:spMk id="23" creationId="{F9528D19-6DF7-4002-CBA2-0B1BC4784F1B}"/>
          </ac:spMkLst>
        </pc:spChg>
        <pc:spChg chg="add del mod ord modVis">
          <ac:chgData name="Thao Dao Thi Thu" userId="b0c0fd0c-b87e-42f7-8ea0-369972801474" providerId="ADAL" clId="{33F9265F-DA34-4CF8-ABDF-D6D39A2C153A}" dt="2024-08-15T08:55:59.390" v="2937"/>
          <ac:spMkLst>
            <pc:docMk/>
            <pc:sldMasterMk cId="661374128" sldId="2147483660"/>
            <ac:spMk id="24" creationId="{5C04BE1F-7498-A4BE-DCE0-F27F8EB9EDC9}"/>
          </ac:spMkLst>
        </pc:spChg>
        <pc:spChg chg="add del mod ord modVis">
          <ac:chgData name="Thao Dao Thi Thu" userId="b0c0fd0c-b87e-42f7-8ea0-369972801474" providerId="ADAL" clId="{33F9265F-DA34-4CF8-ABDF-D6D39A2C153A}" dt="2024-08-15T08:56:14.768" v="3069"/>
          <ac:spMkLst>
            <pc:docMk/>
            <pc:sldMasterMk cId="661374128" sldId="2147483660"/>
            <ac:spMk id="25" creationId="{8A8ADDCE-FF5A-E011-C59F-309765B287D8}"/>
          </ac:spMkLst>
        </pc:spChg>
        <pc:spChg chg="add del mod ord modVis">
          <ac:chgData name="Thao Dao Thi Thu" userId="b0c0fd0c-b87e-42f7-8ea0-369972801474" providerId="ADAL" clId="{33F9265F-DA34-4CF8-ABDF-D6D39A2C153A}" dt="2024-08-15T08:56:30.591" v="3197"/>
          <ac:spMkLst>
            <pc:docMk/>
            <pc:sldMasterMk cId="661374128" sldId="2147483660"/>
            <ac:spMk id="26" creationId="{AF0E60DA-D27E-6722-158C-64432D257157}"/>
          </ac:spMkLst>
        </pc:spChg>
        <pc:spChg chg="add del mod ord modVis">
          <ac:chgData name="Thao Dao Thi Thu" userId="b0c0fd0c-b87e-42f7-8ea0-369972801474" providerId="ADAL" clId="{33F9265F-DA34-4CF8-ABDF-D6D39A2C153A}" dt="2024-08-15T08:57:15.406" v="3326"/>
          <ac:spMkLst>
            <pc:docMk/>
            <pc:sldMasterMk cId="661374128" sldId="2147483660"/>
            <ac:spMk id="27" creationId="{9945EA94-C861-F118-55F6-6ED5D037527B}"/>
          </ac:spMkLst>
        </pc:spChg>
        <pc:spChg chg="add del mod ord modVis">
          <ac:chgData name="Thao Dao Thi Thu" userId="b0c0fd0c-b87e-42f7-8ea0-369972801474" providerId="ADAL" clId="{33F9265F-DA34-4CF8-ABDF-D6D39A2C153A}" dt="2024-08-15T08:58:13.540" v="3655"/>
          <ac:spMkLst>
            <pc:docMk/>
            <pc:sldMasterMk cId="661374128" sldId="2147483660"/>
            <ac:spMk id="28" creationId="{3DBD8FA0-80F6-EBF2-B63D-4180B79CEBA3}"/>
          </ac:spMkLst>
        </pc:spChg>
        <pc:spChg chg="add mod ord">
          <ac:chgData name="Thao Dao Thi Thu" userId="b0c0fd0c-b87e-42f7-8ea0-369972801474" providerId="ADAL" clId="{33F9265F-DA34-4CF8-ABDF-D6D39A2C153A}" dt="2024-08-15T08:58:11.787" v="3639"/>
          <ac:spMkLst>
            <pc:docMk/>
            <pc:sldMasterMk cId="661374128" sldId="2147483660"/>
            <ac:spMk id="29" creationId="{72542D29-4632-AF3D-5241-50899232CEEB}"/>
          </ac:spMkLst>
        </pc:spChg>
        <pc:spChg chg="add del mod ord modVis">
          <ac:chgData name="Thao Dao Thi Thu" userId="b0c0fd0c-b87e-42f7-8ea0-369972801474" providerId="ADAL" clId="{33F9265F-DA34-4CF8-ABDF-D6D39A2C153A}" dt="2024-08-15T08:58:30.068" v="3775" actId="478"/>
          <ac:spMkLst>
            <pc:docMk/>
            <pc:sldMasterMk cId="661374128" sldId="2147483660"/>
            <ac:spMk id="30" creationId="{B846B2F4-05FA-59BF-AF93-E645F45E7E72}"/>
          </ac:spMkLst>
        </pc:spChg>
        <pc:spChg chg="del mod ord modVis">
          <ac:chgData name="Thao Dao Thi Thu" userId="b0c0fd0c-b87e-42f7-8ea0-369972801474" providerId="ADAL" clId="{33F9265F-DA34-4CF8-ABDF-D6D39A2C153A}" dt="2024-08-15T08:58:44.149" v="3856"/>
          <ac:spMkLst>
            <pc:docMk/>
            <pc:sldMasterMk cId="661374128" sldId="2147483660"/>
            <ac:spMk id="31" creationId="{B38A06C4-3E7C-936B-A2DB-7FD894DB467A}"/>
          </ac:spMkLst>
        </pc:spChg>
        <pc:spChg chg="add del mod ord modVis">
          <ac:chgData name="Thao Dao Thi Thu" userId="b0c0fd0c-b87e-42f7-8ea0-369972801474" providerId="ADAL" clId="{33F9265F-DA34-4CF8-ABDF-D6D39A2C153A}" dt="2024-08-15T08:59:00.191" v="3979" actId="478"/>
          <ac:spMkLst>
            <pc:docMk/>
            <pc:sldMasterMk cId="661374128" sldId="2147483660"/>
            <ac:spMk id="32" creationId="{A483A673-4A1D-DC11-E009-1F7F8DAD7C2E}"/>
          </ac:spMkLst>
        </pc:spChg>
        <pc:spChg chg="del mod ord modVis">
          <ac:chgData name="Thao Dao Thi Thu" userId="b0c0fd0c-b87e-42f7-8ea0-369972801474" providerId="ADAL" clId="{33F9265F-DA34-4CF8-ABDF-D6D39A2C153A}" dt="2024-08-15T08:59:14.155" v="4060"/>
          <ac:spMkLst>
            <pc:docMk/>
            <pc:sldMasterMk cId="661374128" sldId="2147483660"/>
            <ac:spMk id="33" creationId="{2D095B29-0EFA-2A96-C5E0-DCB870885043}"/>
          </ac:spMkLst>
        </pc:spChg>
        <pc:spChg chg="add del mod ord modVis">
          <ac:chgData name="Thao Dao Thi Thu" userId="b0c0fd0c-b87e-42f7-8ea0-369972801474" providerId="ADAL" clId="{33F9265F-DA34-4CF8-ABDF-D6D39A2C153A}" dt="2024-08-15T08:59:28.851" v="4189"/>
          <ac:spMkLst>
            <pc:docMk/>
            <pc:sldMasterMk cId="661374128" sldId="2147483660"/>
            <ac:spMk id="34" creationId="{530198C1-52E2-CD75-5BEE-981AD22F108D}"/>
          </ac:spMkLst>
        </pc:spChg>
        <pc:spChg chg="add del mod ord modVis">
          <ac:chgData name="Thao Dao Thi Thu" userId="b0c0fd0c-b87e-42f7-8ea0-369972801474" providerId="ADAL" clId="{33F9265F-DA34-4CF8-ABDF-D6D39A2C153A}" dt="2024-08-15T08:59:43.880" v="4318"/>
          <ac:spMkLst>
            <pc:docMk/>
            <pc:sldMasterMk cId="661374128" sldId="2147483660"/>
            <ac:spMk id="35" creationId="{65ED393C-AF1D-4BAE-28C8-9E05DD2C039C}"/>
          </ac:spMkLst>
        </pc:spChg>
        <pc:spChg chg="add del mod ord modVis">
          <ac:chgData name="Thao Dao Thi Thu" userId="b0c0fd0c-b87e-42f7-8ea0-369972801474" providerId="ADAL" clId="{33F9265F-DA34-4CF8-ABDF-D6D39A2C153A}" dt="2024-08-15T09:00:10.595" v="4447"/>
          <ac:spMkLst>
            <pc:docMk/>
            <pc:sldMasterMk cId="661374128" sldId="2147483660"/>
            <ac:spMk id="36" creationId="{E71131EB-FAD8-3EAB-7D78-49385498D14F}"/>
          </ac:spMkLst>
        </pc:spChg>
        <pc:spChg chg="add del mod ord modVis">
          <ac:chgData name="Thao Dao Thi Thu" userId="b0c0fd0c-b87e-42f7-8ea0-369972801474" providerId="ADAL" clId="{33F9265F-DA34-4CF8-ABDF-D6D39A2C153A}" dt="2024-08-15T09:00:26.459" v="4568" actId="478"/>
          <ac:spMkLst>
            <pc:docMk/>
            <pc:sldMasterMk cId="661374128" sldId="2147483660"/>
            <ac:spMk id="37" creationId="{A3D830BF-D7C1-95CE-FA3C-AE183E8397DB}"/>
          </ac:spMkLst>
        </pc:spChg>
        <pc:spChg chg="del mod ord modVis">
          <ac:chgData name="Thao Dao Thi Thu" userId="b0c0fd0c-b87e-42f7-8ea0-369972801474" providerId="ADAL" clId="{33F9265F-DA34-4CF8-ABDF-D6D39A2C153A}" dt="2024-08-15T09:00:41.955" v="4650"/>
          <ac:spMkLst>
            <pc:docMk/>
            <pc:sldMasterMk cId="661374128" sldId="2147483660"/>
            <ac:spMk id="38" creationId="{76519534-7C3C-2B28-EA6E-4684946332AA}"/>
          </ac:spMkLst>
        </pc:spChg>
        <pc:spChg chg="add del mod ord modVis">
          <ac:chgData name="Thao Dao Thi Thu" userId="b0c0fd0c-b87e-42f7-8ea0-369972801474" providerId="ADAL" clId="{33F9265F-DA34-4CF8-ABDF-D6D39A2C153A}" dt="2024-08-15T09:00:58.078" v="4778"/>
          <ac:spMkLst>
            <pc:docMk/>
            <pc:sldMasterMk cId="661374128" sldId="2147483660"/>
            <ac:spMk id="39" creationId="{41843116-6E32-5781-59C0-E024335E872C}"/>
          </ac:spMkLst>
        </pc:spChg>
        <pc:spChg chg="add del mod ord modVis">
          <ac:chgData name="Thao Dao Thi Thu" userId="b0c0fd0c-b87e-42f7-8ea0-369972801474" providerId="ADAL" clId="{33F9265F-DA34-4CF8-ABDF-D6D39A2C153A}" dt="2024-08-15T09:01:13.946" v="4908"/>
          <ac:spMkLst>
            <pc:docMk/>
            <pc:sldMasterMk cId="661374128" sldId="2147483660"/>
            <ac:spMk id="40" creationId="{F299BAE3-EBC7-5994-22FC-4BFF3B9754DF}"/>
          </ac:spMkLst>
        </pc:spChg>
        <pc:spChg chg="add del mod ord modVis">
          <ac:chgData name="Thao Dao Thi Thu" userId="b0c0fd0c-b87e-42f7-8ea0-369972801474" providerId="ADAL" clId="{33F9265F-DA34-4CF8-ABDF-D6D39A2C153A}" dt="2024-08-15T09:01:28.088" v="5037"/>
          <ac:spMkLst>
            <pc:docMk/>
            <pc:sldMasterMk cId="661374128" sldId="2147483660"/>
            <ac:spMk id="41" creationId="{5761435B-1C7D-D4CC-1E09-1926076E4753}"/>
          </ac:spMkLst>
        </pc:spChg>
        <pc:spChg chg="add del mod ord modVis">
          <ac:chgData name="Thao Dao Thi Thu" userId="b0c0fd0c-b87e-42f7-8ea0-369972801474" providerId="ADAL" clId="{33F9265F-DA34-4CF8-ABDF-D6D39A2C153A}" dt="2024-08-15T09:11:19.972" v="5137"/>
          <ac:spMkLst>
            <pc:docMk/>
            <pc:sldMasterMk cId="661374128" sldId="2147483660"/>
            <ac:spMk id="42" creationId="{74ECE7AB-1142-4340-C02C-B7736C847184}"/>
          </ac:spMkLst>
        </pc:spChg>
        <pc:picChg chg="mod modVis">
          <ac:chgData name="Thao Dao Thi Thu" userId="b0c0fd0c-b87e-42f7-8ea0-369972801474" providerId="ADAL" clId="{33F9265F-DA34-4CF8-ABDF-D6D39A2C153A}" dt="2024-08-15T08:41:10.802" v="31"/>
          <ac:picMkLst>
            <pc:docMk/>
            <pc:sldMasterMk cId="661374128" sldId="2147483660"/>
            <ac:picMk id="3" creationId="{2FBBC2A4-035D-7A50-6342-5196DC958BC1}"/>
          </ac:picMkLst>
        </pc:picChg>
        <pc:picChg chg="del mod modVis">
          <ac:chgData name="Thao Dao Thi Thu" userId="b0c0fd0c-b87e-42f7-8ea0-369972801474" providerId="ADAL" clId="{33F9265F-DA34-4CF8-ABDF-D6D39A2C153A}" dt="2024-08-15T08:42:50.332" v="630" actId="478"/>
          <ac:picMkLst>
            <pc:docMk/>
            <pc:sldMasterMk cId="661374128" sldId="2147483660"/>
            <ac:picMk id="4" creationId="{F32CBB2E-9460-8D09-AEA8-CC736C5315D2}"/>
          </ac:picMkLst>
        </pc:picChg>
      </pc:sldMasterChg>
      <pc:sldMasterChg chg="addSp delSp modSp mod">
        <pc:chgData name="Thao Dao Thi Thu" userId="b0c0fd0c-b87e-42f7-8ea0-369972801474" providerId="ADAL" clId="{33F9265F-DA34-4CF8-ABDF-D6D39A2C153A}" dt="2024-08-15T09:11:27.759" v="5306"/>
        <pc:sldMasterMkLst>
          <pc:docMk/>
          <pc:sldMasterMk cId="1000561210" sldId="2147483688"/>
        </pc:sldMasterMkLst>
        <pc:spChg chg="mod modVis">
          <ac:chgData name="Thao Dao Thi Thu" userId="b0c0fd0c-b87e-42f7-8ea0-369972801474" providerId="ADAL" clId="{33F9265F-DA34-4CF8-ABDF-D6D39A2C153A}" dt="2024-08-15T08:41:10.809" v="35"/>
          <ac:spMkLst>
            <pc:docMk/>
            <pc:sldMasterMk cId="1000561210" sldId="2147483688"/>
            <ac:spMk id="2" creationId="{00000000-0000-0000-0000-000000000000}"/>
          </ac:spMkLst>
        </pc:spChg>
        <pc:spChg chg="mod modVis">
          <ac:chgData name="Thao Dao Thi Thu" userId="b0c0fd0c-b87e-42f7-8ea0-369972801474" providerId="ADAL" clId="{33F9265F-DA34-4CF8-ABDF-D6D39A2C153A}" dt="2024-08-15T09:11:27.676" v="5243"/>
          <ac:spMkLst>
            <pc:docMk/>
            <pc:sldMasterMk cId="1000561210" sldId="2147483688"/>
            <ac:spMk id="3" creationId="{00000000-0000-0000-0000-000000000000}"/>
          </ac:spMkLst>
        </pc:spChg>
        <pc:spChg chg="mod modVis">
          <ac:chgData name="Thao Dao Thi Thu" userId="b0c0fd0c-b87e-42f7-8ea0-369972801474" providerId="ADAL" clId="{33F9265F-DA34-4CF8-ABDF-D6D39A2C153A}" dt="2024-08-15T09:11:27.677" v="5245"/>
          <ac:spMkLst>
            <pc:docMk/>
            <pc:sldMasterMk cId="1000561210" sldId="2147483688"/>
            <ac:spMk id="4" creationId="{00000000-0000-0000-0000-000000000000}"/>
          </ac:spMkLst>
        </pc:spChg>
        <pc:spChg chg="mod modVis">
          <ac:chgData name="Thao Dao Thi Thu" userId="b0c0fd0c-b87e-42f7-8ea0-369972801474" providerId="ADAL" clId="{33F9265F-DA34-4CF8-ABDF-D6D39A2C153A}" dt="2024-08-15T09:11:27.679" v="5247"/>
          <ac:spMkLst>
            <pc:docMk/>
            <pc:sldMasterMk cId="1000561210" sldId="2147483688"/>
            <ac:spMk id="5" creationId="{00000000-0000-0000-0000-000000000000}"/>
          </ac:spMkLst>
        </pc:spChg>
        <pc:spChg chg="mod modVis">
          <ac:chgData name="Thao Dao Thi Thu" userId="b0c0fd0c-b87e-42f7-8ea0-369972801474" providerId="ADAL" clId="{33F9265F-DA34-4CF8-ABDF-D6D39A2C153A}" dt="2024-08-15T09:11:27.681" v="5249"/>
          <ac:spMkLst>
            <pc:docMk/>
            <pc:sldMasterMk cId="1000561210" sldId="2147483688"/>
            <ac:spMk id="6" creationId="{00000000-0000-0000-0000-000000000000}"/>
          </ac:spMkLst>
        </pc:spChg>
        <pc:spChg chg="add del mod ord modVis">
          <ac:chgData name="Thao Dao Thi Thu" userId="b0c0fd0c-b87e-42f7-8ea0-369972801474" providerId="ADAL" clId="{33F9265F-DA34-4CF8-ABDF-D6D39A2C153A}" dt="2024-08-15T09:11:27.674" v="5241"/>
          <ac:spMkLst>
            <pc:docMk/>
            <pc:sldMasterMk cId="1000561210" sldId="2147483688"/>
            <ac:spMk id="7" creationId="{A2D0D140-A9CD-B939-EFB0-E15F427575D8}"/>
          </ac:spMkLst>
        </pc:spChg>
        <pc:spChg chg="add mod ord">
          <ac:chgData name="Thao Dao Thi Thu" userId="b0c0fd0c-b87e-42f7-8ea0-369972801474" providerId="ADAL" clId="{33F9265F-DA34-4CF8-ABDF-D6D39A2C153A}" dt="2024-08-15T09:11:27.759" v="5306"/>
          <ac:spMkLst>
            <pc:docMk/>
            <pc:sldMasterMk cId="1000561210" sldId="2147483688"/>
            <ac:spMk id="8" creationId="{1CD4C4B9-E4F7-DCF6-7A9A-E76A762239F5}"/>
          </ac:spMkLst>
        </pc:spChg>
        <pc:spChg chg="add del mod ord modVis">
          <ac:chgData name="Thao Dao Thi Thu" userId="b0c0fd0c-b87e-42f7-8ea0-369972801474" providerId="ADAL" clId="{33F9265F-DA34-4CF8-ABDF-D6D39A2C153A}" dt="2024-08-15T08:41:27.146" v="235"/>
          <ac:spMkLst>
            <pc:docMk/>
            <pc:sldMasterMk cId="1000561210" sldId="2147483688"/>
            <ac:spMk id="8" creationId="{6E2FEFDD-4D23-FA39-E697-386E6047BB5F}"/>
          </ac:spMkLst>
        </pc:spChg>
        <pc:spChg chg="add del mod ord modVis">
          <ac:chgData name="Thao Dao Thi Thu" userId="b0c0fd0c-b87e-42f7-8ea0-369972801474" providerId="ADAL" clId="{33F9265F-DA34-4CF8-ABDF-D6D39A2C153A}" dt="2024-08-15T08:41:41.829" v="375"/>
          <ac:spMkLst>
            <pc:docMk/>
            <pc:sldMasterMk cId="1000561210" sldId="2147483688"/>
            <ac:spMk id="9" creationId="{998B63C3-9DF3-666B-47D1-FE0E4EBF763D}"/>
          </ac:spMkLst>
        </pc:spChg>
        <pc:spChg chg="add del mod ord modVis">
          <ac:chgData name="Thao Dao Thi Thu" userId="b0c0fd0c-b87e-42f7-8ea0-369972801474" providerId="ADAL" clId="{33F9265F-DA34-4CF8-ABDF-D6D39A2C153A}" dt="2024-08-15T08:41:58.251" v="515"/>
          <ac:spMkLst>
            <pc:docMk/>
            <pc:sldMasterMk cId="1000561210" sldId="2147483688"/>
            <ac:spMk id="10" creationId="{6EB04FF4-BA61-388A-069E-5A6D2DC25CB7}"/>
          </ac:spMkLst>
        </pc:spChg>
        <pc:spChg chg="add del mod ord modVis">
          <ac:chgData name="Thao Dao Thi Thu" userId="b0c0fd0c-b87e-42f7-8ea0-369972801474" providerId="ADAL" clId="{33F9265F-DA34-4CF8-ABDF-D6D39A2C153A}" dt="2024-08-15T08:42:52.150" v="650"/>
          <ac:spMkLst>
            <pc:docMk/>
            <pc:sldMasterMk cId="1000561210" sldId="2147483688"/>
            <ac:spMk id="11" creationId="{BB569420-BA8C-A37F-C214-1548118DC590}"/>
          </ac:spMkLst>
        </pc:spChg>
        <pc:spChg chg="add del mod ord modVis">
          <ac:chgData name="Thao Dao Thi Thu" userId="b0c0fd0c-b87e-42f7-8ea0-369972801474" providerId="ADAL" clId="{33F9265F-DA34-4CF8-ABDF-D6D39A2C153A}" dt="2024-08-15T08:43:07.018" v="785"/>
          <ac:spMkLst>
            <pc:docMk/>
            <pc:sldMasterMk cId="1000561210" sldId="2147483688"/>
            <ac:spMk id="12" creationId="{1996C81E-D6A8-C3E7-FFF3-A8158CF34A47}"/>
          </ac:spMkLst>
        </pc:spChg>
        <pc:spChg chg="add del mod ord modVis">
          <ac:chgData name="Thao Dao Thi Thu" userId="b0c0fd0c-b87e-42f7-8ea0-369972801474" providerId="ADAL" clId="{33F9265F-DA34-4CF8-ABDF-D6D39A2C153A}" dt="2024-08-15T08:43:21.419" v="915"/>
          <ac:spMkLst>
            <pc:docMk/>
            <pc:sldMasterMk cId="1000561210" sldId="2147483688"/>
            <ac:spMk id="13" creationId="{F862E1E4-4857-5138-6D53-8028F523297A}"/>
          </ac:spMkLst>
        </pc:spChg>
        <pc:spChg chg="add del mod ord modVis">
          <ac:chgData name="Thao Dao Thi Thu" userId="b0c0fd0c-b87e-42f7-8ea0-369972801474" providerId="ADAL" clId="{33F9265F-DA34-4CF8-ABDF-D6D39A2C153A}" dt="2024-08-15T08:44:29.489" v="1045"/>
          <ac:spMkLst>
            <pc:docMk/>
            <pc:sldMasterMk cId="1000561210" sldId="2147483688"/>
            <ac:spMk id="14" creationId="{AC266D7C-7861-4F28-4F60-D15681DBF604}"/>
          </ac:spMkLst>
        </pc:spChg>
        <pc:spChg chg="add del mod ord modVis">
          <ac:chgData name="Thao Dao Thi Thu" userId="b0c0fd0c-b87e-42f7-8ea0-369972801474" providerId="ADAL" clId="{33F9265F-DA34-4CF8-ABDF-D6D39A2C153A}" dt="2024-08-15T08:44:43.411" v="1175"/>
          <ac:spMkLst>
            <pc:docMk/>
            <pc:sldMasterMk cId="1000561210" sldId="2147483688"/>
            <ac:spMk id="15" creationId="{2BD9BECD-BE82-2435-7D78-A0A1ACFB0AF1}"/>
          </ac:spMkLst>
        </pc:spChg>
        <pc:spChg chg="add del mod ord modVis">
          <ac:chgData name="Thao Dao Thi Thu" userId="b0c0fd0c-b87e-42f7-8ea0-369972801474" providerId="ADAL" clId="{33F9265F-DA34-4CF8-ABDF-D6D39A2C153A}" dt="2024-08-15T08:45:18.335" v="1305"/>
          <ac:spMkLst>
            <pc:docMk/>
            <pc:sldMasterMk cId="1000561210" sldId="2147483688"/>
            <ac:spMk id="16" creationId="{BAC08B31-D45A-D38F-7A2D-88DC7189C6CF}"/>
          </ac:spMkLst>
        </pc:spChg>
        <pc:spChg chg="add del mod ord modVis">
          <ac:chgData name="Thao Dao Thi Thu" userId="b0c0fd0c-b87e-42f7-8ea0-369972801474" providerId="ADAL" clId="{33F9265F-DA34-4CF8-ABDF-D6D39A2C153A}" dt="2024-08-15T08:45:43.654" v="1488"/>
          <ac:spMkLst>
            <pc:docMk/>
            <pc:sldMasterMk cId="1000561210" sldId="2147483688"/>
            <ac:spMk id="17" creationId="{4311318C-5524-8942-8681-D5F2B81846A4}"/>
          </ac:spMkLst>
        </pc:spChg>
        <pc:spChg chg="add del mod ord modVis">
          <ac:chgData name="Thao Dao Thi Thu" userId="b0c0fd0c-b87e-42f7-8ea0-369972801474" providerId="ADAL" clId="{33F9265F-DA34-4CF8-ABDF-D6D39A2C153A}" dt="2024-08-15T08:45:57.643" v="1629"/>
          <ac:spMkLst>
            <pc:docMk/>
            <pc:sldMasterMk cId="1000561210" sldId="2147483688"/>
            <ac:spMk id="18" creationId="{ADDEA464-9565-B9B4-4915-8F6BCE97ECAB}"/>
          </ac:spMkLst>
        </pc:spChg>
        <pc:spChg chg="add del mod ord modVis">
          <ac:chgData name="Thao Dao Thi Thu" userId="b0c0fd0c-b87e-42f7-8ea0-369972801474" providerId="ADAL" clId="{33F9265F-DA34-4CF8-ABDF-D6D39A2C153A}" dt="2024-08-15T08:46:11.967" v="1770"/>
          <ac:spMkLst>
            <pc:docMk/>
            <pc:sldMasterMk cId="1000561210" sldId="2147483688"/>
            <ac:spMk id="19" creationId="{395F84FD-41DE-2484-4EC5-54E487F590E6}"/>
          </ac:spMkLst>
        </pc:spChg>
        <pc:spChg chg="add del mod ord modVis">
          <ac:chgData name="Thao Dao Thi Thu" userId="b0c0fd0c-b87e-42f7-8ea0-369972801474" providerId="ADAL" clId="{33F9265F-DA34-4CF8-ABDF-D6D39A2C153A}" dt="2024-08-15T08:46:26.027" v="1900"/>
          <ac:spMkLst>
            <pc:docMk/>
            <pc:sldMasterMk cId="1000561210" sldId="2147483688"/>
            <ac:spMk id="20" creationId="{07F780CA-3093-219E-27C8-3ED45444E2A3}"/>
          </ac:spMkLst>
        </pc:spChg>
        <pc:spChg chg="add del mod ord modVis">
          <ac:chgData name="Thao Dao Thi Thu" userId="b0c0fd0c-b87e-42f7-8ea0-369972801474" providerId="ADAL" clId="{33F9265F-DA34-4CF8-ABDF-D6D39A2C153A}" dt="2024-08-15T08:46:40.003" v="2029"/>
          <ac:spMkLst>
            <pc:docMk/>
            <pc:sldMasterMk cId="1000561210" sldId="2147483688"/>
            <ac:spMk id="21" creationId="{CB7CC5EC-9E0E-7839-FDF1-FC2F508C2711}"/>
          </ac:spMkLst>
        </pc:spChg>
        <pc:spChg chg="add del mod ord modVis">
          <ac:chgData name="Thao Dao Thi Thu" userId="b0c0fd0c-b87e-42f7-8ea0-369972801474" providerId="ADAL" clId="{33F9265F-DA34-4CF8-ABDF-D6D39A2C153A}" dt="2024-08-15T08:53:25.660" v="2162"/>
          <ac:spMkLst>
            <pc:docMk/>
            <pc:sldMasterMk cId="1000561210" sldId="2147483688"/>
            <ac:spMk id="22" creationId="{B04F249A-3BD5-E698-DE46-987C55584A5C}"/>
          </ac:spMkLst>
        </pc:spChg>
        <pc:spChg chg="add del mod ord modVis">
          <ac:chgData name="Thao Dao Thi Thu" userId="b0c0fd0c-b87e-42f7-8ea0-369972801474" providerId="ADAL" clId="{33F9265F-DA34-4CF8-ABDF-D6D39A2C153A}" dt="2024-08-15T08:53:39.678" v="2290"/>
          <ac:spMkLst>
            <pc:docMk/>
            <pc:sldMasterMk cId="1000561210" sldId="2147483688"/>
            <ac:spMk id="23" creationId="{E415E5F6-CAF3-55C5-993A-2A9F40D65BFA}"/>
          </ac:spMkLst>
        </pc:spChg>
        <pc:spChg chg="add del mod ord modVis">
          <ac:chgData name="Thao Dao Thi Thu" userId="b0c0fd0c-b87e-42f7-8ea0-369972801474" providerId="ADAL" clId="{33F9265F-DA34-4CF8-ABDF-D6D39A2C153A}" dt="2024-08-15T08:53:53.607" v="2419"/>
          <ac:spMkLst>
            <pc:docMk/>
            <pc:sldMasterMk cId="1000561210" sldId="2147483688"/>
            <ac:spMk id="24" creationId="{0FE9D439-4BBC-5D6F-2B7A-DA97213196F6}"/>
          </ac:spMkLst>
        </pc:spChg>
        <pc:spChg chg="add del mod ord modVis">
          <ac:chgData name="Thao Dao Thi Thu" userId="b0c0fd0c-b87e-42f7-8ea0-369972801474" providerId="ADAL" clId="{33F9265F-DA34-4CF8-ABDF-D6D39A2C153A}" dt="2024-08-15T08:54:10.835" v="2547"/>
          <ac:spMkLst>
            <pc:docMk/>
            <pc:sldMasterMk cId="1000561210" sldId="2147483688"/>
            <ac:spMk id="25" creationId="{061027E8-8DFB-12E8-9A7F-8A680F527C0A}"/>
          </ac:spMkLst>
        </pc:spChg>
        <pc:spChg chg="add del mod ord modVis">
          <ac:chgData name="Thao Dao Thi Thu" userId="b0c0fd0c-b87e-42f7-8ea0-369972801474" providerId="ADAL" clId="{33F9265F-DA34-4CF8-ABDF-D6D39A2C153A}" dt="2024-08-15T08:55:31.480" v="2679"/>
          <ac:spMkLst>
            <pc:docMk/>
            <pc:sldMasterMk cId="1000561210" sldId="2147483688"/>
            <ac:spMk id="26" creationId="{D7E3A224-09CA-250B-03CB-6E37CBB579BA}"/>
          </ac:spMkLst>
        </pc:spChg>
        <pc:spChg chg="add del mod ord modVis">
          <ac:chgData name="Thao Dao Thi Thu" userId="b0c0fd0c-b87e-42f7-8ea0-369972801474" providerId="ADAL" clId="{33F9265F-DA34-4CF8-ABDF-D6D39A2C153A}" dt="2024-08-15T08:55:45.400" v="2808"/>
          <ac:spMkLst>
            <pc:docMk/>
            <pc:sldMasterMk cId="1000561210" sldId="2147483688"/>
            <ac:spMk id="27" creationId="{46A12945-F73B-85DB-A7C9-F7B8F59D84A5}"/>
          </ac:spMkLst>
        </pc:spChg>
        <pc:spChg chg="add del mod ord modVis">
          <ac:chgData name="Thao Dao Thi Thu" userId="b0c0fd0c-b87e-42f7-8ea0-369972801474" providerId="ADAL" clId="{33F9265F-DA34-4CF8-ABDF-D6D39A2C153A}" dt="2024-08-15T08:55:59.393" v="2941"/>
          <ac:spMkLst>
            <pc:docMk/>
            <pc:sldMasterMk cId="1000561210" sldId="2147483688"/>
            <ac:spMk id="28" creationId="{B0D87997-44D7-FE94-ABC5-B0C930F121F3}"/>
          </ac:spMkLst>
        </pc:spChg>
        <pc:spChg chg="add del mod ord modVis">
          <ac:chgData name="Thao Dao Thi Thu" userId="b0c0fd0c-b87e-42f7-8ea0-369972801474" providerId="ADAL" clId="{33F9265F-DA34-4CF8-ABDF-D6D39A2C153A}" dt="2024-08-15T08:56:14.770" v="3073"/>
          <ac:spMkLst>
            <pc:docMk/>
            <pc:sldMasterMk cId="1000561210" sldId="2147483688"/>
            <ac:spMk id="29" creationId="{875E88AE-0927-7B39-75C4-ACFE3B8F14E0}"/>
          </ac:spMkLst>
        </pc:spChg>
        <pc:spChg chg="add del mod ord modVis">
          <ac:chgData name="Thao Dao Thi Thu" userId="b0c0fd0c-b87e-42f7-8ea0-369972801474" providerId="ADAL" clId="{33F9265F-DA34-4CF8-ABDF-D6D39A2C153A}" dt="2024-08-15T08:56:30.594" v="3201"/>
          <ac:spMkLst>
            <pc:docMk/>
            <pc:sldMasterMk cId="1000561210" sldId="2147483688"/>
            <ac:spMk id="30" creationId="{D6A72A75-06FF-436F-0790-F7E365BA70C1}"/>
          </ac:spMkLst>
        </pc:spChg>
        <pc:spChg chg="add del mod ord modVis">
          <ac:chgData name="Thao Dao Thi Thu" userId="b0c0fd0c-b87e-42f7-8ea0-369972801474" providerId="ADAL" clId="{33F9265F-DA34-4CF8-ABDF-D6D39A2C153A}" dt="2024-08-15T08:57:15.408" v="3330"/>
          <ac:spMkLst>
            <pc:docMk/>
            <pc:sldMasterMk cId="1000561210" sldId="2147483688"/>
            <ac:spMk id="31" creationId="{3E5D5470-C51A-DBF9-24DA-6E5573B076D2}"/>
          </ac:spMkLst>
        </pc:spChg>
        <pc:spChg chg="add del mod ord modVis">
          <ac:chgData name="Thao Dao Thi Thu" userId="b0c0fd0c-b87e-42f7-8ea0-369972801474" providerId="ADAL" clId="{33F9265F-DA34-4CF8-ABDF-D6D39A2C153A}" dt="2024-08-15T08:58:13.544" v="3659"/>
          <ac:spMkLst>
            <pc:docMk/>
            <pc:sldMasterMk cId="1000561210" sldId="2147483688"/>
            <ac:spMk id="32" creationId="{85A919DD-07B2-19D5-7F9D-88D3A545123D}"/>
          </ac:spMkLst>
        </pc:spChg>
        <pc:spChg chg="add mod ord">
          <ac:chgData name="Thao Dao Thi Thu" userId="b0c0fd0c-b87e-42f7-8ea0-369972801474" providerId="ADAL" clId="{33F9265F-DA34-4CF8-ABDF-D6D39A2C153A}" dt="2024-08-15T08:58:11.787" v="3639"/>
          <ac:spMkLst>
            <pc:docMk/>
            <pc:sldMasterMk cId="1000561210" sldId="2147483688"/>
            <ac:spMk id="33" creationId="{B8360778-6BEB-0D58-8FE6-589E41254B13}"/>
          </ac:spMkLst>
        </pc:spChg>
        <pc:spChg chg="add del mod ord modVis">
          <ac:chgData name="Thao Dao Thi Thu" userId="b0c0fd0c-b87e-42f7-8ea0-369972801474" providerId="ADAL" clId="{33F9265F-DA34-4CF8-ABDF-D6D39A2C153A}" dt="2024-08-15T08:58:30.071" v="3777" actId="478"/>
          <ac:spMkLst>
            <pc:docMk/>
            <pc:sldMasterMk cId="1000561210" sldId="2147483688"/>
            <ac:spMk id="34" creationId="{5F6F5C53-FC62-68D9-CB4C-D5C9BA7B3483}"/>
          </ac:spMkLst>
        </pc:spChg>
        <pc:spChg chg="del mod ord modVis">
          <ac:chgData name="Thao Dao Thi Thu" userId="b0c0fd0c-b87e-42f7-8ea0-369972801474" providerId="ADAL" clId="{33F9265F-DA34-4CF8-ABDF-D6D39A2C153A}" dt="2024-08-15T08:58:44.152" v="3860"/>
          <ac:spMkLst>
            <pc:docMk/>
            <pc:sldMasterMk cId="1000561210" sldId="2147483688"/>
            <ac:spMk id="35" creationId="{F7A4823D-AD86-85AF-129B-7BDB289EAFA6}"/>
          </ac:spMkLst>
        </pc:spChg>
        <pc:spChg chg="add del mod ord modVis">
          <ac:chgData name="Thao Dao Thi Thu" userId="b0c0fd0c-b87e-42f7-8ea0-369972801474" providerId="ADAL" clId="{33F9265F-DA34-4CF8-ABDF-D6D39A2C153A}" dt="2024-08-15T08:59:00.194" v="3981" actId="478"/>
          <ac:spMkLst>
            <pc:docMk/>
            <pc:sldMasterMk cId="1000561210" sldId="2147483688"/>
            <ac:spMk id="36" creationId="{7D339A93-CDFC-97D7-06DB-B7F1C0E9A70D}"/>
          </ac:spMkLst>
        </pc:spChg>
        <pc:spChg chg="del mod ord modVis">
          <ac:chgData name="Thao Dao Thi Thu" userId="b0c0fd0c-b87e-42f7-8ea0-369972801474" providerId="ADAL" clId="{33F9265F-DA34-4CF8-ABDF-D6D39A2C153A}" dt="2024-08-15T08:59:14.157" v="4064"/>
          <ac:spMkLst>
            <pc:docMk/>
            <pc:sldMasterMk cId="1000561210" sldId="2147483688"/>
            <ac:spMk id="37" creationId="{14459C70-8E98-A8AB-B2D7-BC7F30F0ECA8}"/>
          </ac:spMkLst>
        </pc:spChg>
        <pc:spChg chg="add del mod ord modVis">
          <ac:chgData name="Thao Dao Thi Thu" userId="b0c0fd0c-b87e-42f7-8ea0-369972801474" providerId="ADAL" clId="{33F9265F-DA34-4CF8-ABDF-D6D39A2C153A}" dt="2024-08-15T08:59:28.853" v="4193"/>
          <ac:spMkLst>
            <pc:docMk/>
            <pc:sldMasterMk cId="1000561210" sldId="2147483688"/>
            <ac:spMk id="38" creationId="{F982E6CA-6F7D-3C2B-A74C-A88435F0E189}"/>
          </ac:spMkLst>
        </pc:spChg>
        <pc:spChg chg="add del mod ord modVis">
          <ac:chgData name="Thao Dao Thi Thu" userId="b0c0fd0c-b87e-42f7-8ea0-369972801474" providerId="ADAL" clId="{33F9265F-DA34-4CF8-ABDF-D6D39A2C153A}" dt="2024-08-15T08:59:43.882" v="4322"/>
          <ac:spMkLst>
            <pc:docMk/>
            <pc:sldMasterMk cId="1000561210" sldId="2147483688"/>
            <ac:spMk id="39" creationId="{203FCE42-57E7-85BA-BA8B-C7026B5C7111}"/>
          </ac:spMkLst>
        </pc:spChg>
        <pc:spChg chg="add del mod ord modVis">
          <ac:chgData name="Thao Dao Thi Thu" userId="b0c0fd0c-b87e-42f7-8ea0-369972801474" providerId="ADAL" clId="{33F9265F-DA34-4CF8-ABDF-D6D39A2C153A}" dt="2024-08-15T09:00:10.598" v="4451"/>
          <ac:spMkLst>
            <pc:docMk/>
            <pc:sldMasterMk cId="1000561210" sldId="2147483688"/>
            <ac:spMk id="40" creationId="{C41222F4-FAAC-F854-43A8-25C995222539}"/>
          </ac:spMkLst>
        </pc:spChg>
        <pc:spChg chg="add del mod ord modVis">
          <ac:chgData name="Thao Dao Thi Thu" userId="b0c0fd0c-b87e-42f7-8ea0-369972801474" providerId="ADAL" clId="{33F9265F-DA34-4CF8-ABDF-D6D39A2C153A}" dt="2024-08-15T09:00:26.462" v="4570" actId="478"/>
          <ac:spMkLst>
            <pc:docMk/>
            <pc:sldMasterMk cId="1000561210" sldId="2147483688"/>
            <ac:spMk id="41" creationId="{BA570E35-FE30-F8C2-662E-936A8181286E}"/>
          </ac:spMkLst>
        </pc:spChg>
        <pc:spChg chg="del mod ord modVis">
          <ac:chgData name="Thao Dao Thi Thu" userId="b0c0fd0c-b87e-42f7-8ea0-369972801474" providerId="ADAL" clId="{33F9265F-DA34-4CF8-ABDF-D6D39A2C153A}" dt="2024-08-15T09:00:41.958" v="4654"/>
          <ac:spMkLst>
            <pc:docMk/>
            <pc:sldMasterMk cId="1000561210" sldId="2147483688"/>
            <ac:spMk id="42" creationId="{742C4404-6A3C-4C62-AEF4-322BE7DF4C9E}"/>
          </ac:spMkLst>
        </pc:spChg>
        <pc:spChg chg="add del mod ord modVis">
          <ac:chgData name="Thao Dao Thi Thu" userId="b0c0fd0c-b87e-42f7-8ea0-369972801474" providerId="ADAL" clId="{33F9265F-DA34-4CF8-ABDF-D6D39A2C153A}" dt="2024-08-15T09:00:58.081" v="4782"/>
          <ac:spMkLst>
            <pc:docMk/>
            <pc:sldMasterMk cId="1000561210" sldId="2147483688"/>
            <ac:spMk id="43" creationId="{5B18488E-C7F9-DC84-6A98-BE58751BA378}"/>
          </ac:spMkLst>
        </pc:spChg>
        <pc:spChg chg="add del mod ord modVis">
          <ac:chgData name="Thao Dao Thi Thu" userId="b0c0fd0c-b87e-42f7-8ea0-369972801474" providerId="ADAL" clId="{33F9265F-DA34-4CF8-ABDF-D6D39A2C153A}" dt="2024-08-15T09:01:13.949" v="4912"/>
          <ac:spMkLst>
            <pc:docMk/>
            <pc:sldMasterMk cId="1000561210" sldId="2147483688"/>
            <ac:spMk id="44" creationId="{ED1A99B2-456E-8D91-8889-04ED43E8C34B}"/>
          </ac:spMkLst>
        </pc:spChg>
        <pc:spChg chg="add del mod ord modVis">
          <ac:chgData name="Thao Dao Thi Thu" userId="b0c0fd0c-b87e-42f7-8ea0-369972801474" providerId="ADAL" clId="{33F9265F-DA34-4CF8-ABDF-D6D39A2C153A}" dt="2024-08-15T09:01:28.089" v="5041"/>
          <ac:spMkLst>
            <pc:docMk/>
            <pc:sldMasterMk cId="1000561210" sldId="2147483688"/>
            <ac:spMk id="45" creationId="{5F5A4B8A-FFD0-47EC-78B9-454ED4EB0A9A}"/>
          </ac:spMkLst>
        </pc:spChg>
        <pc:spChg chg="add del mod ord modVis">
          <ac:chgData name="Thao Dao Thi Thu" userId="b0c0fd0c-b87e-42f7-8ea0-369972801474" providerId="ADAL" clId="{33F9265F-DA34-4CF8-ABDF-D6D39A2C153A}" dt="2024-08-15T09:11:19.973" v="5141"/>
          <ac:spMkLst>
            <pc:docMk/>
            <pc:sldMasterMk cId="1000561210" sldId="2147483688"/>
            <ac:spMk id="46" creationId="{C5019272-871F-DD27-3E16-74BC70D8B894}"/>
          </ac:spMkLst>
        </pc:spChg>
        <pc:picChg chg="del mod modVis">
          <ac:chgData name="Thao Dao Thi Thu" userId="b0c0fd0c-b87e-42f7-8ea0-369972801474" providerId="ADAL" clId="{33F9265F-DA34-4CF8-ABDF-D6D39A2C153A}" dt="2024-08-15T08:42:58.865" v="764" actId="478"/>
          <ac:picMkLst>
            <pc:docMk/>
            <pc:sldMasterMk cId="1000561210" sldId="2147483688"/>
            <ac:picMk id="7" creationId="{C8013E86-3C3C-5FF4-BBD1-931357285A6D}"/>
          </ac:picMkLst>
        </pc:picChg>
      </pc:sldMasterChg>
      <pc:sldMasterChg chg="addSp delSp modSp mod">
        <pc:chgData name="Thao Dao Thi Thu" userId="b0c0fd0c-b87e-42f7-8ea0-369972801474" providerId="ADAL" clId="{33F9265F-DA34-4CF8-ABDF-D6D39A2C153A}" dt="2024-08-15T09:11:27.779" v="5321"/>
        <pc:sldMasterMkLst>
          <pc:docMk/>
          <pc:sldMasterMk cId="3913033866" sldId="2147483700"/>
        </pc:sldMasterMkLst>
        <pc:spChg chg="mod modVis">
          <ac:chgData name="Thao Dao Thi Thu" userId="b0c0fd0c-b87e-42f7-8ea0-369972801474" providerId="ADAL" clId="{33F9265F-DA34-4CF8-ABDF-D6D39A2C153A}" dt="2024-08-15T08:41:10.820" v="47"/>
          <ac:spMkLst>
            <pc:docMk/>
            <pc:sldMasterMk cId="3913033866" sldId="2147483700"/>
            <ac:spMk id="2" creationId="{865C6645-E717-730C-7F46-73A34F2B4680}"/>
          </ac:spMkLst>
        </pc:spChg>
        <pc:spChg chg="mod modVis">
          <ac:chgData name="Thao Dao Thi Thu" userId="b0c0fd0c-b87e-42f7-8ea0-369972801474" providerId="ADAL" clId="{33F9265F-DA34-4CF8-ABDF-D6D39A2C153A}" dt="2024-08-15T09:11:27.686" v="5255"/>
          <ac:spMkLst>
            <pc:docMk/>
            <pc:sldMasterMk cId="3913033866" sldId="2147483700"/>
            <ac:spMk id="3" creationId="{175ED27B-1C5E-09B1-3419-76E831C7240A}"/>
          </ac:spMkLst>
        </pc:spChg>
        <pc:spChg chg="mod modVis">
          <ac:chgData name="Thao Dao Thi Thu" userId="b0c0fd0c-b87e-42f7-8ea0-369972801474" providerId="ADAL" clId="{33F9265F-DA34-4CF8-ABDF-D6D39A2C153A}" dt="2024-08-15T09:11:27.688" v="5257"/>
          <ac:spMkLst>
            <pc:docMk/>
            <pc:sldMasterMk cId="3913033866" sldId="2147483700"/>
            <ac:spMk id="4" creationId="{AC9FCB8A-7159-28B6-E410-9CC163A9B4A1}"/>
          </ac:spMkLst>
        </pc:spChg>
        <pc:spChg chg="mod modVis">
          <ac:chgData name="Thao Dao Thi Thu" userId="b0c0fd0c-b87e-42f7-8ea0-369972801474" providerId="ADAL" clId="{33F9265F-DA34-4CF8-ABDF-D6D39A2C153A}" dt="2024-08-15T09:11:27.690" v="5259"/>
          <ac:spMkLst>
            <pc:docMk/>
            <pc:sldMasterMk cId="3913033866" sldId="2147483700"/>
            <ac:spMk id="5" creationId="{01FAD61B-1D53-39E5-F6F2-13B2E4FB9233}"/>
          </ac:spMkLst>
        </pc:spChg>
        <pc:spChg chg="mod modVis">
          <ac:chgData name="Thao Dao Thi Thu" userId="b0c0fd0c-b87e-42f7-8ea0-369972801474" providerId="ADAL" clId="{33F9265F-DA34-4CF8-ABDF-D6D39A2C153A}" dt="2024-08-15T09:11:27.691" v="5261"/>
          <ac:spMkLst>
            <pc:docMk/>
            <pc:sldMasterMk cId="3913033866" sldId="2147483700"/>
            <ac:spMk id="6" creationId="{EC9CC670-B9C2-D79A-277B-9B1646034112}"/>
          </ac:spMkLst>
        </pc:spChg>
        <pc:spChg chg="add del mod ord modVis">
          <ac:chgData name="Thao Dao Thi Thu" userId="b0c0fd0c-b87e-42f7-8ea0-369972801474" providerId="ADAL" clId="{33F9265F-DA34-4CF8-ABDF-D6D39A2C153A}" dt="2024-08-15T09:11:27.684" v="5253"/>
          <ac:spMkLst>
            <pc:docMk/>
            <pc:sldMasterMk cId="3913033866" sldId="2147483700"/>
            <ac:spMk id="7" creationId="{37BD7BFC-08F0-E1E7-2E1B-3245CFF72517}"/>
          </ac:spMkLst>
        </pc:spChg>
        <pc:spChg chg="add del mod ord modVis">
          <ac:chgData name="Thao Dao Thi Thu" userId="b0c0fd0c-b87e-42f7-8ea0-369972801474" providerId="ADAL" clId="{33F9265F-DA34-4CF8-ABDF-D6D39A2C153A}" dt="2024-08-15T08:41:27.156" v="249"/>
          <ac:spMkLst>
            <pc:docMk/>
            <pc:sldMasterMk cId="3913033866" sldId="2147483700"/>
            <ac:spMk id="7" creationId="{715E70AA-204A-4DF0-67D1-CF33BA231A59}"/>
          </ac:spMkLst>
        </pc:spChg>
        <pc:spChg chg="add mod ord">
          <ac:chgData name="Thao Dao Thi Thu" userId="b0c0fd0c-b87e-42f7-8ea0-369972801474" providerId="ADAL" clId="{33F9265F-DA34-4CF8-ABDF-D6D39A2C153A}" dt="2024-08-15T09:11:27.779" v="5321"/>
          <ac:spMkLst>
            <pc:docMk/>
            <pc:sldMasterMk cId="3913033866" sldId="2147483700"/>
            <ac:spMk id="8" creationId="{A6D54408-0A76-CF0E-CA52-73359379E56D}"/>
          </ac:spMkLst>
        </pc:spChg>
        <pc:spChg chg="add del mod ord modVis">
          <ac:chgData name="Thao Dao Thi Thu" userId="b0c0fd0c-b87e-42f7-8ea0-369972801474" providerId="ADAL" clId="{33F9265F-DA34-4CF8-ABDF-D6D39A2C153A}" dt="2024-08-15T08:41:41.841" v="389"/>
          <ac:spMkLst>
            <pc:docMk/>
            <pc:sldMasterMk cId="3913033866" sldId="2147483700"/>
            <ac:spMk id="9" creationId="{7536E39E-7A9D-4F3C-4993-FAC2CA6518C7}"/>
          </ac:spMkLst>
        </pc:spChg>
        <pc:spChg chg="add del mod ord modVis">
          <ac:chgData name="Thao Dao Thi Thu" userId="b0c0fd0c-b87e-42f7-8ea0-369972801474" providerId="ADAL" clId="{33F9265F-DA34-4CF8-ABDF-D6D39A2C153A}" dt="2024-08-15T08:41:58.261" v="529"/>
          <ac:spMkLst>
            <pc:docMk/>
            <pc:sldMasterMk cId="3913033866" sldId="2147483700"/>
            <ac:spMk id="10" creationId="{F3677028-5FF2-56B6-D62A-22BE3931BFE8}"/>
          </ac:spMkLst>
        </pc:spChg>
        <pc:spChg chg="add del mod ord modVis">
          <ac:chgData name="Thao Dao Thi Thu" userId="b0c0fd0c-b87e-42f7-8ea0-369972801474" providerId="ADAL" clId="{33F9265F-DA34-4CF8-ABDF-D6D39A2C153A}" dt="2024-08-15T08:42:52.158" v="664"/>
          <ac:spMkLst>
            <pc:docMk/>
            <pc:sldMasterMk cId="3913033866" sldId="2147483700"/>
            <ac:spMk id="12" creationId="{6181A60C-EE91-6B3C-61A9-44757D744331}"/>
          </ac:spMkLst>
        </pc:spChg>
        <pc:spChg chg="add del mod ord modVis">
          <ac:chgData name="Thao Dao Thi Thu" userId="b0c0fd0c-b87e-42f7-8ea0-369972801474" providerId="ADAL" clId="{33F9265F-DA34-4CF8-ABDF-D6D39A2C153A}" dt="2024-08-15T08:43:07.024" v="797"/>
          <ac:spMkLst>
            <pc:docMk/>
            <pc:sldMasterMk cId="3913033866" sldId="2147483700"/>
            <ac:spMk id="13" creationId="{527D005D-D992-2157-E567-71912D7C33F9}"/>
          </ac:spMkLst>
        </pc:spChg>
        <pc:spChg chg="add del mod ord modVis">
          <ac:chgData name="Thao Dao Thi Thu" userId="b0c0fd0c-b87e-42f7-8ea0-369972801474" providerId="ADAL" clId="{33F9265F-DA34-4CF8-ABDF-D6D39A2C153A}" dt="2024-08-15T08:43:21.426" v="927"/>
          <ac:spMkLst>
            <pc:docMk/>
            <pc:sldMasterMk cId="3913033866" sldId="2147483700"/>
            <ac:spMk id="14" creationId="{1113E3CD-C1A5-FCC0-44CE-0019662374BD}"/>
          </ac:spMkLst>
        </pc:spChg>
        <pc:spChg chg="add del mod ord modVis">
          <ac:chgData name="Thao Dao Thi Thu" userId="b0c0fd0c-b87e-42f7-8ea0-369972801474" providerId="ADAL" clId="{33F9265F-DA34-4CF8-ABDF-D6D39A2C153A}" dt="2024-08-15T08:44:29.496" v="1057"/>
          <ac:spMkLst>
            <pc:docMk/>
            <pc:sldMasterMk cId="3913033866" sldId="2147483700"/>
            <ac:spMk id="15" creationId="{09D95610-A9A6-5133-FD32-DE903113ADA6}"/>
          </ac:spMkLst>
        </pc:spChg>
        <pc:spChg chg="add del mod ord modVis">
          <ac:chgData name="Thao Dao Thi Thu" userId="b0c0fd0c-b87e-42f7-8ea0-369972801474" providerId="ADAL" clId="{33F9265F-DA34-4CF8-ABDF-D6D39A2C153A}" dt="2024-08-15T08:44:43.419" v="1187"/>
          <ac:spMkLst>
            <pc:docMk/>
            <pc:sldMasterMk cId="3913033866" sldId="2147483700"/>
            <ac:spMk id="16" creationId="{DA7B1B50-5385-519D-5EEB-52032D894A1F}"/>
          </ac:spMkLst>
        </pc:spChg>
        <pc:spChg chg="add del mod ord modVis">
          <ac:chgData name="Thao Dao Thi Thu" userId="b0c0fd0c-b87e-42f7-8ea0-369972801474" providerId="ADAL" clId="{33F9265F-DA34-4CF8-ABDF-D6D39A2C153A}" dt="2024-08-15T08:45:18.343" v="1317"/>
          <ac:spMkLst>
            <pc:docMk/>
            <pc:sldMasterMk cId="3913033866" sldId="2147483700"/>
            <ac:spMk id="17" creationId="{4204724E-219E-8F2E-02C4-0051502C1895}"/>
          </ac:spMkLst>
        </pc:spChg>
        <pc:spChg chg="add del mod ord modVis">
          <ac:chgData name="Thao Dao Thi Thu" userId="b0c0fd0c-b87e-42f7-8ea0-369972801474" providerId="ADAL" clId="{33F9265F-DA34-4CF8-ABDF-D6D39A2C153A}" dt="2024-08-15T08:45:43.660" v="1500"/>
          <ac:spMkLst>
            <pc:docMk/>
            <pc:sldMasterMk cId="3913033866" sldId="2147483700"/>
            <ac:spMk id="18" creationId="{624BD5A8-9139-9151-9625-35BC653062CA}"/>
          </ac:spMkLst>
        </pc:spChg>
        <pc:spChg chg="add del mod ord modVis">
          <ac:chgData name="Thao Dao Thi Thu" userId="b0c0fd0c-b87e-42f7-8ea0-369972801474" providerId="ADAL" clId="{33F9265F-DA34-4CF8-ABDF-D6D39A2C153A}" dt="2024-08-15T08:45:57.651" v="1641"/>
          <ac:spMkLst>
            <pc:docMk/>
            <pc:sldMasterMk cId="3913033866" sldId="2147483700"/>
            <ac:spMk id="19" creationId="{86EF1502-7CEE-A25F-F808-EF98E0317A5C}"/>
          </ac:spMkLst>
        </pc:spChg>
        <pc:spChg chg="add del mod ord modVis">
          <ac:chgData name="Thao Dao Thi Thu" userId="b0c0fd0c-b87e-42f7-8ea0-369972801474" providerId="ADAL" clId="{33F9265F-DA34-4CF8-ABDF-D6D39A2C153A}" dt="2024-08-15T08:46:11.974" v="1782"/>
          <ac:spMkLst>
            <pc:docMk/>
            <pc:sldMasterMk cId="3913033866" sldId="2147483700"/>
            <ac:spMk id="20" creationId="{CF35F715-F102-696E-52B2-30252CF39C67}"/>
          </ac:spMkLst>
        </pc:spChg>
        <pc:spChg chg="add del mod ord modVis">
          <ac:chgData name="Thao Dao Thi Thu" userId="b0c0fd0c-b87e-42f7-8ea0-369972801474" providerId="ADAL" clId="{33F9265F-DA34-4CF8-ABDF-D6D39A2C153A}" dt="2024-08-15T08:46:26.033" v="1912"/>
          <ac:spMkLst>
            <pc:docMk/>
            <pc:sldMasterMk cId="3913033866" sldId="2147483700"/>
            <ac:spMk id="21" creationId="{3AD05070-068F-4F0A-4579-29F54B6E2CBA}"/>
          </ac:spMkLst>
        </pc:spChg>
        <pc:spChg chg="add del mod ord modVis">
          <ac:chgData name="Thao Dao Thi Thu" userId="b0c0fd0c-b87e-42f7-8ea0-369972801474" providerId="ADAL" clId="{33F9265F-DA34-4CF8-ABDF-D6D39A2C153A}" dt="2024-08-15T08:46:40.011" v="2041"/>
          <ac:spMkLst>
            <pc:docMk/>
            <pc:sldMasterMk cId="3913033866" sldId="2147483700"/>
            <ac:spMk id="22" creationId="{AFFEE301-81A0-A0F9-A6DA-48EC875004BC}"/>
          </ac:spMkLst>
        </pc:spChg>
        <pc:spChg chg="add del mod ord modVis">
          <ac:chgData name="Thao Dao Thi Thu" userId="b0c0fd0c-b87e-42f7-8ea0-369972801474" providerId="ADAL" clId="{33F9265F-DA34-4CF8-ABDF-D6D39A2C153A}" dt="2024-08-15T08:53:25.670" v="2174"/>
          <ac:spMkLst>
            <pc:docMk/>
            <pc:sldMasterMk cId="3913033866" sldId="2147483700"/>
            <ac:spMk id="23" creationId="{8CA8E763-EE21-08E3-509C-8EDD5D3C1B19}"/>
          </ac:spMkLst>
        </pc:spChg>
        <pc:spChg chg="add del mod ord modVis">
          <ac:chgData name="Thao Dao Thi Thu" userId="b0c0fd0c-b87e-42f7-8ea0-369972801474" providerId="ADAL" clId="{33F9265F-DA34-4CF8-ABDF-D6D39A2C153A}" dt="2024-08-15T08:53:39.685" v="2302"/>
          <ac:spMkLst>
            <pc:docMk/>
            <pc:sldMasterMk cId="3913033866" sldId="2147483700"/>
            <ac:spMk id="24" creationId="{074BDD5A-A128-065B-F48D-40DDA7186B9D}"/>
          </ac:spMkLst>
        </pc:spChg>
        <pc:spChg chg="add del mod ord modVis">
          <ac:chgData name="Thao Dao Thi Thu" userId="b0c0fd0c-b87e-42f7-8ea0-369972801474" providerId="ADAL" clId="{33F9265F-DA34-4CF8-ABDF-D6D39A2C153A}" dt="2024-08-15T08:53:53.615" v="2431"/>
          <ac:spMkLst>
            <pc:docMk/>
            <pc:sldMasterMk cId="3913033866" sldId="2147483700"/>
            <ac:spMk id="25" creationId="{73ADCDD7-4D3D-3F58-DB83-EBF18000230F}"/>
          </ac:spMkLst>
        </pc:spChg>
        <pc:spChg chg="add del mod ord modVis">
          <ac:chgData name="Thao Dao Thi Thu" userId="b0c0fd0c-b87e-42f7-8ea0-369972801474" providerId="ADAL" clId="{33F9265F-DA34-4CF8-ABDF-D6D39A2C153A}" dt="2024-08-15T08:54:10.841" v="2559"/>
          <ac:spMkLst>
            <pc:docMk/>
            <pc:sldMasterMk cId="3913033866" sldId="2147483700"/>
            <ac:spMk id="26" creationId="{BDC5C3C1-3DC3-51D8-A631-0EB14DC4D5C3}"/>
          </ac:spMkLst>
        </pc:spChg>
        <pc:spChg chg="add del mod ord modVis">
          <ac:chgData name="Thao Dao Thi Thu" userId="b0c0fd0c-b87e-42f7-8ea0-369972801474" providerId="ADAL" clId="{33F9265F-DA34-4CF8-ABDF-D6D39A2C153A}" dt="2024-08-15T08:55:31.487" v="2691"/>
          <ac:spMkLst>
            <pc:docMk/>
            <pc:sldMasterMk cId="3913033866" sldId="2147483700"/>
            <ac:spMk id="27" creationId="{6DDE24DF-B6B6-65B2-C9D4-10253D4572F7}"/>
          </ac:spMkLst>
        </pc:spChg>
        <pc:spChg chg="add del mod ord modVis">
          <ac:chgData name="Thao Dao Thi Thu" userId="b0c0fd0c-b87e-42f7-8ea0-369972801474" providerId="ADAL" clId="{33F9265F-DA34-4CF8-ABDF-D6D39A2C153A}" dt="2024-08-15T08:55:45.407" v="2820"/>
          <ac:spMkLst>
            <pc:docMk/>
            <pc:sldMasterMk cId="3913033866" sldId="2147483700"/>
            <ac:spMk id="28" creationId="{3FCE2FAA-6B25-77F4-8B6F-BA77D3E11706}"/>
          </ac:spMkLst>
        </pc:spChg>
        <pc:spChg chg="add del mod ord modVis">
          <ac:chgData name="Thao Dao Thi Thu" userId="b0c0fd0c-b87e-42f7-8ea0-369972801474" providerId="ADAL" clId="{33F9265F-DA34-4CF8-ABDF-D6D39A2C153A}" dt="2024-08-15T08:55:59.400" v="2953"/>
          <ac:spMkLst>
            <pc:docMk/>
            <pc:sldMasterMk cId="3913033866" sldId="2147483700"/>
            <ac:spMk id="29" creationId="{98B465F8-7F78-ED38-371D-610002196C28}"/>
          </ac:spMkLst>
        </pc:spChg>
        <pc:spChg chg="add del mod ord modVis">
          <ac:chgData name="Thao Dao Thi Thu" userId="b0c0fd0c-b87e-42f7-8ea0-369972801474" providerId="ADAL" clId="{33F9265F-DA34-4CF8-ABDF-D6D39A2C153A}" dt="2024-08-15T08:56:14.778" v="3085"/>
          <ac:spMkLst>
            <pc:docMk/>
            <pc:sldMasterMk cId="3913033866" sldId="2147483700"/>
            <ac:spMk id="30" creationId="{0245F2BD-69B6-2E2D-C6CB-380F04C0FF8C}"/>
          </ac:spMkLst>
        </pc:spChg>
        <pc:spChg chg="add del mod ord modVis">
          <ac:chgData name="Thao Dao Thi Thu" userId="b0c0fd0c-b87e-42f7-8ea0-369972801474" providerId="ADAL" clId="{33F9265F-DA34-4CF8-ABDF-D6D39A2C153A}" dt="2024-08-15T08:56:30.600" v="3213"/>
          <ac:spMkLst>
            <pc:docMk/>
            <pc:sldMasterMk cId="3913033866" sldId="2147483700"/>
            <ac:spMk id="31" creationId="{8B2387F4-629C-6466-2A5D-F33C9279A371}"/>
          </ac:spMkLst>
        </pc:spChg>
        <pc:spChg chg="add del mod ord modVis">
          <ac:chgData name="Thao Dao Thi Thu" userId="b0c0fd0c-b87e-42f7-8ea0-369972801474" providerId="ADAL" clId="{33F9265F-DA34-4CF8-ABDF-D6D39A2C153A}" dt="2024-08-15T08:57:15.415" v="3342"/>
          <ac:spMkLst>
            <pc:docMk/>
            <pc:sldMasterMk cId="3913033866" sldId="2147483700"/>
            <ac:spMk id="32" creationId="{86E9A1D9-B253-0C08-C16D-FF26011B0541}"/>
          </ac:spMkLst>
        </pc:spChg>
        <pc:spChg chg="add del mod ord modVis">
          <ac:chgData name="Thao Dao Thi Thu" userId="b0c0fd0c-b87e-42f7-8ea0-369972801474" providerId="ADAL" clId="{33F9265F-DA34-4CF8-ABDF-D6D39A2C153A}" dt="2024-08-15T08:58:13.553" v="3671"/>
          <ac:spMkLst>
            <pc:docMk/>
            <pc:sldMasterMk cId="3913033866" sldId="2147483700"/>
            <ac:spMk id="33" creationId="{9A68FFCB-321F-2CC6-82D3-97655B2FDAC4}"/>
          </ac:spMkLst>
        </pc:spChg>
        <pc:spChg chg="add mod ord">
          <ac:chgData name="Thao Dao Thi Thu" userId="b0c0fd0c-b87e-42f7-8ea0-369972801474" providerId="ADAL" clId="{33F9265F-DA34-4CF8-ABDF-D6D39A2C153A}" dt="2024-08-15T08:58:11.787" v="3639"/>
          <ac:spMkLst>
            <pc:docMk/>
            <pc:sldMasterMk cId="3913033866" sldId="2147483700"/>
            <ac:spMk id="34" creationId="{4DA6D512-6B2B-DCF7-1E29-2021B3744BBE}"/>
          </ac:spMkLst>
        </pc:spChg>
        <pc:spChg chg="add del mod ord modVis">
          <ac:chgData name="Thao Dao Thi Thu" userId="b0c0fd0c-b87e-42f7-8ea0-369972801474" providerId="ADAL" clId="{33F9265F-DA34-4CF8-ABDF-D6D39A2C153A}" dt="2024-08-15T08:58:30.079" v="3783" actId="478"/>
          <ac:spMkLst>
            <pc:docMk/>
            <pc:sldMasterMk cId="3913033866" sldId="2147483700"/>
            <ac:spMk id="35" creationId="{7B4848D7-295F-5F91-3046-A67E56D30401}"/>
          </ac:spMkLst>
        </pc:spChg>
        <pc:spChg chg="del mod ord modVis">
          <ac:chgData name="Thao Dao Thi Thu" userId="b0c0fd0c-b87e-42f7-8ea0-369972801474" providerId="ADAL" clId="{33F9265F-DA34-4CF8-ABDF-D6D39A2C153A}" dt="2024-08-15T08:58:44.159" v="3872"/>
          <ac:spMkLst>
            <pc:docMk/>
            <pc:sldMasterMk cId="3913033866" sldId="2147483700"/>
            <ac:spMk id="36" creationId="{B9A211A6-5FF8-8989-4DB4-FB6E0EF504C1}"/>
          </ac:spMkLst>
        </pc:spChg>
        <pc:spChg chg="add del mod ord modVis">
          <ac:chgData name="Thao Dao Thi Thu" userId="b0c0fd0c-b87e-42f7-8ea0-369972801474" providerId="ADAL" clId="{33F9265F-DA34-4CF8-ABDF-D6D39A2C153A}" dt="2024-08-15T08:59:00.205" v="3987" actId="478"/>
          <ac:spMkLst>
            <pc:docMk/>
            <pc:sldMasterMk cId="3913033866" sldId="2147483700"/>
            <ac:spMk id="37" creationId="{374290B2-81FB-E22C-AC61-C5405816826C}"/>
          </ac:spMkLst>
        </pc:spChg>
        <pc:spChg chg="del mod ord modVis">
          <ac:chgData name="Thao Dao Thi Thu" userId="b0c0fd0c-b87e-42f7-8ea0-369972801474" providerId="ADAL" clId="{33F9265F-DA34-4CF8-ABDF-D6D39A2C153A}" dt="2024-08-15T08:59:14.163" v="4076"/>
          <ac:spMkLst>
            <pc:docMk/>
            <pc:sldMasterMk cId="3913033866" sldId="2147483700"/>
            <ac:spMk id="38" creationId="{BAB72510-DEC7-4125-BE1B-78EF98DD3657}"/>
          </ac:spMkLst>
        </pc:spChg>
        <pc:spChg chg="add del mod ord modVis">
          <ac:chgData name="Thao Dao Thi Thu" userId="b0c0fd0c-b87e-42f7-8ea0-369972801474" providerId="ADAL" clId="{33F9265F-DA34-4CF8-ABDF-D6D39A2C153A}" dt="2024-08-15T08:59:28.862" v="4205"/>
          <ac:spMkLst>
            <pc:docMk/>
            <pc:sldMasterMk cId="3913033866" sldId="2147483700"/>
            <ac:spMk id="39" creationId="{09F50EFF-EF39-B9E7-A2FB-D1E0C2EC25A9}"/>
          </ac:spMkLst>
        </pc:spChg>
        <pc:spChg chg="add del mod ord modVis">
          <ac:chgData name="Thao Dao Thi Thu" userId="b0c0fd0c-b87e-42f7-8ea0-369972801474" providerId="ADAL" clId="{33F9265F-DA34-4CF8-ABDF-D6D39A2C153A}" dt="2024-08-15T08:59:43.889" v="4334"/>
          <ac:spMkLst>
            <pc:docMk/>
            <pc:sldMasterMk cId="3913033866" sldId="2147483700"/>
            <ac:spMk id="40" creationId="{84CD73EA-15B5-E070-5064-B4D4B91A0DE3}"/>
          </ac:spMkLst>
        </pc:spChg>
        <pc:spChg chg="add del mod ord modVis">
          <ac:chgData name="Thao Dao Thi Thu" userId="b0c0fd0c-b87e-42f7-8ea0-369972801474" providerId="ADAL" clId="{33F9265F-DA34-4CF8-ABDF-D6D39A2C153A}" dt="2024-08-15T09:00:10.607" v="4463"/>
          <ac:spMkLst>
            <pc:docMk/>
            <pc:sldMasterMk cId="3913033866" sldId="2147483700"/>
            <ac:spMk id="41" creationId="{644C1377-0125-4C8F-AFF4-1A6D443E3C72}"/>
          </ac:spMkLst>
        </pc:spChg>
        <pc:spChg chg="add del mod ord modVis">
          <ac:chgData name="Thao Dao Thi Thu" userId="b0c0fd0c-b87e-42f7-8ea0-369972801474" providerId="ADAL" clId="{33F9265F-DA34-4CF8-ABDF-D6D39A2C153A}" dt="2024-08-15T09:00:26.471" v="4576" actId="478"/>
          <ac:spMkLst>
            <pc:docMk/>
            <pc:sldMasterMk cId="3913033866" sldId="2147483700"/>
            <ac:spMk id="42" creationId="{CBA2C2C0-B27C-DA55-6490-67BE0849DBAC}"/>
          </ac:spMkLst>
        </pc:spChg>
        <pc:spChg chg="del mod ord modVis">
          <ac:chgData name="Thao Dao Thi Thu" userId="b0c0fd0c-b87e-42f7-8ea0-369972801474" providerId="ADAL" clId="{33F9265F-DA34-4CF8-ABDF-D6D39A2C153A}" dt="2024-08-15T09:00:41.965" v="4666"/>
          <ac:spMkLst>
            <pc:docMk/>
            <pc:sldMasterMk cId="3913033866" sldId="2147483700"/>
            <ac:spMk id="43" creationId="{2A425263-5DA5-904A-D2F5-83413E36EA4C}"/>
          </ac:spMkLst>
        </pc:spChg>
        <pc:spChg chg="add del mod ord modVis">
          <ac:chgData name="Thao Dao Thi Thu" userId="b0c0fd0c-b87e-42f7-8ea0-369972801474" providerId="ADAL" clId="{33F9265F-DA34-4CF8-ABDF-D6D39A2C153A}" dt="2024-08-15T09:00:58.087" v="4794"/>
          <ac:spMkLst>
            <pc:docMk/>
            <pc:sldMasterMk cId="3913033866" sldId="2147483700"/>
            <ac:spMk id="44" creationId="{9B284A09-F6BB-018B-87B7-DD53EFF563FE}"/>
          </ac:spMkLst>
        </pc:spChg>
        <pc:spChg chg="add del mod ord modVis">
          <ac:chgData name="Thao Dao Thi Thu" userId="b0c0fd0c-b87e-42f7-8ea0-369972801474" providerId="ADAL" clId="{33F9265F-DA34-4CF8-ABDF-D6D39A2C153A}" dt="2024-08-15T09:01:13.956" v="4924"/>
          <ac:spMkLst>
            <pc:docMk/>
            <pc:sldMasterMk cId="3913033866" sldId="2147483700"/>
            <ac:spMk id="45" creationId="{36247C5B-B4B6-3AC6-8FD8-9121287F6B4D}"/>
          </ac:spMkLst>
        </pc:spChg>
        <pc:spChg chg="add del mod ord modVis">
          <ac:chgData name="Thao Dao Thi Thu" userId="b0c0fd0c-b87e-42f7-8ea0-369972801474" providerId="ADAL" clId="{33F9265F-DA34-4CF8-ABDF-D6D39A2C153A}" dt="2024-08-15T09:01:28.096" v="5053"/>
          <ac:spMkLst>
            <pc:docMk/>
            <pc:sldMasterMk cId="3913033866" sldId="2147483700"/>
            <ac:spMk id="46" creationId="{697E8785-033C-C54B-08F8-B6B6C37284F3}"/>
          </ac:spMkLst>
        </pc:spChg>
        <pc:spChg chg="add del mod ord modVis">
          <ac:chgData name="Thao Dao Thi Thu" userId="b0c0fd0c-b87e-42f7-8ea0-369972801474" providerId="ADAL" clId="{33F9265F-DA34-4CF8-ABDF-D6D39A2C153A}" dt="2024-08-15T09:11:19.978" v="5153"/>
          <ac:spMkLst>
            <pc:docMk/>
            <pc:sldMasterMk cId="3913033866" sldId="2147483700"/>
            <ac:spMk id="47" creationId="{8B188E80-A8DD-17CB-30B9-72D05EDC7EA6}"/>
          </ac:spMkLst>
        </pc:spChg>
        <pc:picChg chg="del mod modVis">
          <ac:chgData name="Thao Dao Thi Thu" userId="b0c0fd0c-b87e-42f7-8ea0-369972801474" providerId="ADAL" clId="{33F9265F-DA34-4CF8-ABDF-D6D39A2C153A}" dt="2024-08-15T08:43:19.253" v="895" actId="478"/>
          <ac:picMkLst>
            <pc:docMk/>
            <pc:sldMasterMk cId="3913033866" sldId="2147483700"/>
            <ac:picMk id="8" creationId="{00DC1EF2-2072-35B5-220B-E96F15EB2609}"/>
          </ac:picMkLst>
        </pc:picChg>
        <pc:picChg chg="del mod modVis">
          <ac:chgData name="Thao Dao Thi Thu" userId="b0c0fd0c-b87e-42f7-8ea0-369972801474" providerId="ADAL" clId="{33F9265F-DA34-4CF8-ABDF-D6D39A2C153A}" dt="2024-08-15T08:43:06.768" v="765" actId="478"/>
          <ac:picMkLst>
            <pc:docMk/>
            <pc:sldMasterMk cId="3913033866" sldId="2147483700"/>
            <ac:picMk id="11" creationId="{4055E8A7-54C9-6B53-ED30-8570ED4CBBAC}"/>
          </ac:picMkLst>
        </pc:picChg>
      </pc:sldMasterChg>
      <pc:sldMasterChg chg="addSp delSp modSp del mod delSldLayout">
        <pc:chgData name="Thao Dao Thi Thu" userId="b0c0fd0c-b87e-42f7-8ea0-369972801474" providerId="ADAL" clId="{33F9265F-DA34-4CF8-ABDF-D6D39A2C153A}" dt="2024-08-15T09:01:26.653" v="5021" actId="47"/>
        <pc:sldMasterMkLst>
          <pc:docMk/>
          <pc:sldMasterMk cId="3851345252" sldId="2147483712"/>
        </pc:sldMasterMkLst>
        <pc:spChg chg="mod modVis">
          <ac:chgData name="Thao Dao Thi Thu" userId="b0c0fd0c-b87e-42f7-8ea0-369972801474" providerId="ADAL" clId="{33F9265F-DA34-4CF8-ABDF-D6D39A2C153A}" dt="2024-08-15T08:41:10.831" v="61"/>
          <ac:spMkLst>
            <pc:docMk/>
            <pc:sldMasterMk cId="3851345252" sldId="2147483712"/>
            <ac:spMk id="2" creationId="{0CE3C12E-1571-493B-AD45-9F23EFABCCC9}"/>
          </ac:spMkLst>
        </pc:spChg>
        <pc:spChg chg="mod modVis">
          <ac:chgData name="Thao Dao Thi Thu" userId="b0c0fd0c-b87e-42f7-8ea0-369972801474" providerId="ADAL" clId="{33F9265F-DA34-4CF8-ABDF-D6D39A2C153A}" dt="2024-08-15T09:01:13.964" v="4938"/>
          <ac:spMkLst>
            <pc:docMk/>
            <pc:sldMasterMk cId="3851345252" sldId="2147483712"/>
            <ac:spMk id="3" creationId="{7257F64D-2FF4-4538-9415-98A3C327BC3F}"/>
          </ac:spMkLst>
        </pc:spChg>
        <pc:spChg chg="mod modVis">
          <ac:chgData name="Thao Dao Thi Thu" userId="b0c0fd0c-b87e-42f7-8ea0-369972801474" providerId="ADAL" clId="{33F9265F-DA34-4CF8-ABDF-D6D39A2C153A}" dt="2024-08-15T09:01:13.965" v="4940"/>
          <ac:spMkLst>
            <pc:docMk/>
            <pc:sldMasterMk cId="3851345252" sldId="2147483712"/>
            <ac:spMk id="4" creationId="{A9BEEFCE-53DD-441E-832E-02C87526BA37}"/>
          </ac:spMkLst>
        </pc:spChg>
        <pc:spChg chg="mod modVis">
          <ac:chgData name="Thao Dao Thi Thu" userId="b0c0fd0c-b87e-42f7-8ea0-369972801474" providerId="ADAL" clId="{33F9265F-DA34-4CF8-ABDF-D6D39A2C153A}" dt="2024-08-15T09:01:13.966" v="4942"/>
          <ac:spMkLst>
            <pc:docMk/>
            <pc:sldMasterMk cId="3851345252" sldId="2147483712"/>
            <ac:spMk id="5" creationId="{981CCD47-2031-4365-961C-1AF05B8E1C6F}"/>
          </ac:spMkLst>
        </pc:spChg>
        <pc:spChg chg="mod modVis">
          <ac:chgData name="Thao Dao Thi Thu" userId="b0c0fd0c-b87e-42f7-8ea0-369972801474" providerId="ADAL" clId="{33F9265F-DA34-4CF8-ABDF-D6D39A2C153A}" dt="2024-08-15T09:01:13.967" v="4944"/>
          <ac:spMkLst>
            <pc:docMk/>
            <pc:sldMasterMk cId="3851345252" sldId="2147483712"/>
            <ac:spMk id="6" creationId="{D688F8F8-1C9D-4D6E-9678-68A1784A034F}"/>
          </ac:spMkLst>
        </pc:spChg>
        <pc:spChg chg="add del mod ord modVis">
          <ac:chgData name="Thao Dao Thi Thu" userId="b0c0fd0c-b87e-42f7-8ea0-369972801474" providerId="ADAL" clId="{33F9265F-DA34-4CF8-ABDF-D6D39A2C153A}" dt="2024-08-15T08:41:27.170" v="265"/>
          <ac:spMkLst>
            <pc:docMk/>
            <pc:sldMasterMk cId="3851345252" sldId="2147483712"/>
            <ac:spMk id="7" creationId="{E20DC2A5-7E52-3792-CE80-88E7022298F5}"/>
          </ac:spMkLst>
        </pc:spChg>
        <pc:spChg chg="add del mod ord modVis">
          <ac:chgData name="Thao Dao Thi Thu" userId="b0c0fd0c-b87e-42f7-8ea0-369972801474" providerId="ADAL" clId="{33F9265F-DA34-4CF8-ABDF-D6D39A2C153A}" dt="2024-08-15T08:41:41.855" v="405"/>
          <ac:spMkLst>
            <pc:docMk/>
            <pc:sldMasterMk cId="3851345252" sldId="2147483712"/>
            <ac:spMk id="8" creationId="{646B4792-2215-D737-9285-515B08629072}"/>
          </ac:spMkLst>
        </pc:spChg>
        <pc:spChg chg="add del mod ord modVis">
          <ac:chgData name="Thao Dao Thi Thu" userId="b0c0fd0c-b87e-42f7-8ea0-369972801474" providerId="ADAL" clId="{33F9265F-DA34-4CF8-ABDF-D6D39A2C153A}" dt="2024-08-15T08:41:58.274" v="545"/>
          <ac:spMkLst>
            <pc:docMk/>
            <pc:sldMasterMk cId="3851345252" sldId="2147483712"/>
            <ac:spMk id="9" creationId="{67DB62D5-E7BF-0967-07B4-A9CBBCA61829}"/>
          </ac:spMkLst>
        </pc:spChg>
        <pc:spChg chg="add del mod ord modVis">
          <ac:chgData name="Thao Dao Thi Thu" userId="b0c0fd0c-b87e-42f7-8ea0-369972801474" providerId="ADAL" clId="{33F9265F-DA34-4CF8-ABDF-D6D39A2C153A}" dt="2024-08-15T08:42:52.170" v="680"/>
          <ac:spMkLst>
            <pc:docMk/>
            <pc:sldMasterMk cId="3851345252" sldId="2147483712"/>
            <ac:spMk id="10" creationId="{06AE7CC7-BC10-4BCB-3E5C-9F11D2F1B3F4}"/>
          </ac:spMkLst>
        </pc:spChg>
        <pc:spChg chg="add del mod ord modVis">
          <ac:chgData name="Thao Dao Thi Thu" userId="b0c0fd0c-b87e-42f7-8ea0-369972801474" providerId="ADAL" clId="{33F9265F-DA34-4CF8-ABDF-D6D39A2C153A}" dt="2024-08-15T08:43:07.034" v="811"/>
          <ac:spMkLst>
            <pc:docMk/>
            <pc:sldMasterMk cId="3851345252" sldId="2147483712"/>
            <ac:spMk id="11" creationId="{48294C0D-FAB0-F625-F72A-DEB9976E0169}"/>
          </ac:spMkLst>
        </pc:spChg>
        <pc:spChg chg="add del mod ord modVis">
          <ac:chgData name="Thao Dao Thi Thu" userId="b0c0fd0c-b87e-42f7-8ea0-369972801474" providerId="ADAL" clId="{33F9265F-DA34-4CF8-ABDF-D6D39A2C153A}" dt="2024-08-15T08:43:21.434" v="939"/>
          <ac:spMkLst>
            <pc:docMk/>
            <pc:sldMasterMk cId="3851345252" sldId="2147483712"/>
            <ac:spMk id="12" creationId="{C98859BF-A5AF-80C3-A062-301BA6B44981}"/>
          </ac:spMkLst>
        </pc:spChg>
        <pc:spChg chg="add del mod ord modVis">
          <ac:chgData name="Thao Dao Thi Thu" userId="b0c0fd0c-b87e-42f7-8ea0-369972801474" providerId="ADAL" clId="{33F9265F-DA34-4CF8-ABDF-D6D39A2C153A}" dt="2024-08-15T08:44:29.504" v="1069"/>
          <ac:spMkLst>
            <pc:docMk/>
            <pc:sldMasterMk cId="3851345252" sldId="2147483712"/>
            <ac:spMk id="13" creationId="{EE607D08-22F6-7D3D-9FCF-0D56D65B52FE}"/>
          </ac:spMkLst>
        </pc:spChg>
        <pc:spChg chg="add del mod ord modVis">
          <ac:chgData name="Thao Dao Thi Thu" userId="b0c0fd0c-b87e-42f7-8ea0-369972801474" providerId="ADAL" clId="{33F9265F-DA34-4CF8-ABDF-D6D39A2C153A}" dt="2024-08-15T08:44:43.427" v="1199"/>
          <ac:spMkLst>
            <pc:docMk/>
            <pc:sldMasterMk cId="3851345252" sldId="2147483712"/>
            <ac:spMk id="14" creationId="{002C2415-1614-A52C-7ACB-28FA7F49CFA2}"/>
          </ac:spMkLst>
        </pc:spChg>
        <pc:spChg chg="add del mod ord modVis">
          <ac:chgData name="Thao Dao Thi Thu" userId="b0c0fd0c-b87e-42f7-8ea0-369972801474" providerId="ADAL" clId="{33F9265F-DA34-4CF8-ABDF-D6D39A2C153A}" dt="2024-08-15T08:45:18.350" v="1329"/>
          <ac:spMkLst>
            <pc:docMk/>
            <pc:sldMasterMk cId="3851345252" sldId="2147483712"/>
            <ac:spMk id="15" creationId="{696DED8D-0F9A-6457-791B-0D9B2BC12769}"/>
          </ac:spMkLst>
        </pc:spChg>
        <pc:spChg chg="add del mod ord modVis">
          <ac:chgData name="Thao Dao Thi Thu" userId="b0c0fd0c-b87e-42f7-8ea0-369972801474" providerId="ADAL" clId="{33F9265F-DA34-4CF8-ABDF-D6D39A2C153A}" dt="2024-08-15T08:45:43.666" v="1512"/>
          <ac:spMkLst>
            <pc:docMk/>
            <pc:sldMasterMk cId="3851345252" sldId="2147483712"/>
            <ac:spMk id="16" creationId="{B578B10D-B0C2-F43F-3AA0-A503E852B8F3}"/>
          </ac:spMkLst>
        </pc:spChg>
        <pc:spChg chg="add del mod ord modVis">
          <ac:chgData name="Thao Dao Thi Thu" userId="b0c0fd0c-b87e-42f7-8ea0-369972801474" providerId="ADAL" clId="{33F9265F-DA34-4CF8-ABDF-D6D39A2C153A}" dt="2024-08-15T08:45:57.658" v="1653"/>
          <ac:spMkLst>
            <pc:docMk/>
            <pc:sldMasterMk cId="3851345252" sldId="2147483712"/>
            <ac:spMk id="17" creationId="{16ED2A68-A53A-F62E-F166-B8EEB8F65AFF}"/>
          </ac:spMkLst>
        </pc:spChg>
        <pc:spChg chg="add del mod ord modVis">
          <ac:chgData name="Thao Dao Thi Thu" userId="b0c0fd0c-b87e-42f7-8ea0-369972801474" providerId="ADAL" clId="{33F9265F-DA34-4CF8-ABDF-D6D39A2C153A}" dt="2024-08-15T08:46:11.982" v="1794"/>
          <ac:spMkLst>
            <pc:docMk/>
            <pc:sldMasterMk cId="3851345252" sldId="2147483712"/>
            <ac:spMk id="18" creationId="{0E907295-22D4-75E1-5612-31159A056EAC}"/>
          </ac:spMkLst>
        </pc:spChg>
        <pc:spChg chg="add del mod ord modVis">
          <ac:chgData name="Thao Dao Thi Thu" userId="b0c0fd0c-b87e-42f7-8ea0-369972801474" providerId="ADAL" clId="{33F9265F-DA34-4CF8-ABDF-D6D39A2C153A}" dt="2024-08-15T08:46:26.040" v="1924"/>
          <ac:spMkLst>
            <pc:docMk/>
            <pc:sldMasterMk cId="3851345252" sldId="2147483712"/>
            <ac:spMk id="19" creationId="{2366B9E9-5078-9972-A8EC-BE13736F1101}"/>
          </ac:spMkLst>
        </pc:spChg>
        <pc:spChg chg="add del mod ord modVis">
          <ac:chgData name="Thao Dao Thi Thu" userId="b0c0fd0c-b87e-42f7-8ea0-369972801474" providerId="ADAL" clId="{33F9265F-DA34-4CF8-ABDF-D6D39A2C153A}" dt="2024-08-15T08:46:40.018" v="2053"/>
          <ac:spMkLst>
            <pc:docMk/>
            <pc:sldMasterMk cId="3851345252" sldId="2147483712"/>
            <ac:spMk id="20" creationId="{961D85A4-FEF9-2BA9-E1BD-54D42A935386}"/>
          </ac:spMkLst>
        </pc:spChg>
        <pc:spChg chg="add del mod ord modVis">
          <ac:chgData name="Thao Dao Thi Thu" userId="b0c0fd0c-b87e-42f7-8ea0-369972801474" providerId="ADAL" clId="{33F9265F-DA34-4CF8-ABDF-D6D39A2C153A}" dt="2024-08-15T08:53:25.678" v="2186"/>
          <ac:spMkLst>
            <pc:docMk/>
            <pc:sldMasterMk cId="3851345252" sldId="2147483712"/>
            <ac:spMk id="21" creationId="{1A0D5333-140F-23D9-1E2C-A5D6570F4661}"/>
          </ac:spMkLst>
        </pc:spChg>
        <pc:spChg chg="add del mod ord modVis">
          <ac:chgData name="Thao Dao Thi Thu" userId="b0c0fd0c-b87e-42f7-8ea0-369972801474" providerId="ADAL" clId="{33F9265F-DA34-4CF8-ABDF-D6D39A2C153A}" dt="2024-08-15T08:53:39.691" v="2314"/>
          <ac:spMkLst>
            <pc:docMk/>
            <pc:sldMasterMk cId="3851345252" sldId="2147483712"/>
            <ac:spMk id="22" creationId="{405F80DE-1F17-3A21-808B-A099F2E01E19}"/>
          </ac:spMkLst>
        </pc:spChg>
        <pc:spChg chg="add del mod ord modVis">
          <ac:chgData name="Thao Dao Thi Thu" userId="b0c0fd0c-b87e-42f7-8ea0-369972801474" providerId="ADAL" clId="{33F9265F-DA34-4CF8-ABDF-D6D39A2C153A}" dt="2024-08-15T08:53:53.623" v="2443"/>
          <ac:spMkLst>
            <pc:docMk/>
            <pc:sldMasterMk cId="3851345252" sldId="2147483712"/>
            <ac:spMk id="23" creationId="{C692018F-F352-016F-9ED1-E8E13497A339}"/>
          </ac:spMkLst>
        </pc:spChg>
        <pc:spChg chg="add del mod ord modVis">
          <ac:chgData name="Thao Dao Thi Thu" userId="b0c0fd0c-b87e-42f7-8ea0-369972801474" providerId="ADAL" clId="{33F9265F-DA34-4CF8-ABDF-D6D39A2C153A}" dt="2024-08-15T08:54:10.847" v="2571"/>
          <ac:spMkLst>
            <pc:docMk/>
            <pc:sldMasterMk cId="3851345252" sldId="2147483712"/>
            <ac:spMk id="24" creationId="{B3D3746B-25DF-6861-9C3A-BBFCD1A9F5B8}"/>
          </ac:spMkLst>
        </pc:spChg>
        <pc:spChg chg="add del mod ord modVis">
          <ac:chgData name="Thao Dao Thi Thu" userId="b0c0fd0c-b87e-42f7-8ea0-369972801474" providerId="ADAL" clId="{33F9265F-DA34-4CF8-ABDF-D6D39A2C153A}" dt="2024-08-15T08:55:31.495" v="2703"/>
          <ac:spMkLst>
            <pc:docMk/>
            <pc:sldMasterMk cId="3851345252" sldId="2147483712"/>
            <ac:spMk id="25" creationId="{CA3C7206-8AE4-01D5-BC56-6065B5667C17}"/>
          </ac:spMkLst>
        </pc:spChg>
        <pc:spChg chg="add del mod ord modVis">
          <ac:chgData name="Thao Dao Thi Thu" userId="b0c0fd0c-b87e-42f7-8ea0-369972801474" providerId="ADAL" clId="{33F9265F-DA34-4CF8-ABDF-D6D39A2C153A}" dt="2024-08-15T08:55:45.413" v="2832"/>
          <ac:spMkLst>
            <pc:docMk/>
            <pc:sldMasterMk cId="3851345252" sldId="2147483712"/>
            <ac:spMk id="26" creationId="{76539CD7-DC04-9307-5300-541B2F7B65BF}"/>
          </ac:spMkLst>
        </pc:spChg>
        <pc:spChg chg="add del mod ord modVis">
          <ac:chgData name="Thao Dao Thi Thu" userId="b0c0fd0c-b87e-42f7-8ea0-369972801474" providerId="ADAL" clId="{33F9265F-DA34-4CF8-ABDF-D6D39A2C153A}" dt="2024-08-15T08:55:59.406" v="2965"/>
          <ac:spMkLst>
            <pc:docMk/>
            <pc:sldMasterMk cId="3851345252" sldId="2147483712"/>
            <ac:spMk id="27" creationId="{95AEE535-2187-A841-3EFE-111127366874}"/>
          </ac:spMkLst>
        </pc:spChg>
        <pc:spChg chg="add del mod ord modVis">
          <ac:chgData name="Thao Dao Thi Thu" userId="b0c0fd0c-b87e-42f7-8ea0-369972801474" providerId="ADAL" clId="{33F9265F-DA34-4CF8-ABDF-D6D39A2C153A}" dt="2024-08-15T08:56:14.786" v="3097"/>
          <ac:spMkLst>
            <pc:docMk/>
            <pc:sldMasterMk cId="3851345252" sldId="2147483712"/>
            <ac:spMk id="28" creationId="{D7AF7F92-492A-466B-9B58-DEC0DB595E08}"/>
          </ac:spMkLst>
        </pc:spChg>
        <pc:spChg chg="add del mod ord modVis">
          <ac:chgData name="Thao Dao Thi Thu" userId="b0c0fd0c-b87e-42f7-8ea0-369972801474" providerId="ADAL" clId="{33F9265F-DA34-4CF8-ABDF-D6D39A2C153A}" dt="2024-08-15T08:56:30.609" v="3225"/>
          <ac:spMkLst>
            <pc:docMk/>
            <pc:sldMasterMk cId="3851345252" sldId="2147483712"/>
            <ac:spMk id="29" creationId="{950AE968-823F-0E07-7ABA-84B842DEE5D7}"/>
          </ac:spMkLst>
        </pc:spChg>
        <pc:spChg chg="add del mod ord modVis">
          <ac:chgData name="Thao Dao Thi Thu" userId="b0c0fd0c-b87e-42f7-8ea0-369972801474" providerId="ADAL" clId="{33F9265F-DA34-4CF8-ABDF-D6D39A2C153A}" dt="2024-08-15T08:57:15.422" v="3354"/>
          <ac:spMkLst>
            <pc:docMk/>
            <pc:sldMasterMk cId="3851345252" sldId="2147483712"/>
            <ac:spMk id="30" creationId="{8659D3A1-7F42-602B-0421-1C478AFA3ADA}"/>
          </ac:spMkLst>
        </pc:spChg>
        <pc:spChg chg="add del mod ord modVis">
          <ac:chgData name="Thao Dao Thi Thu" userId="b0c0fd0c-b87e-42f7-8ea0-369972801474" providerId="ADAL" clId="{33F9265F-DA34-4CF8-ABDF-D6D39A2C153A}" dt="2024-08-15T08:58:13.559" v="3683"/>
          <ac:spMkLst>
            <pc:docMk/>
            <pc:sldMasterMk cId="3851345252" sldId="2147483712"/>
            <ac:spMk id="31" creationId="{76D4A836-F920-5FDE-3460-F70C16E8D146}"/>
          </ac:spMkLst>
        </pc:spChg>
        <pc:spChg chg="add mod ord">
          <ac:chgData name="Thao Dao Thi Thu" userId="b0c0fd0c-b87e-42f7-8ea0-369972801474" providerId="ADAL" clId="{33F9265F-DA34-4CF8-ABDF-D6D39A2C153A}" dt="2024-08-15T08:58:11.787" v="3639"/>
          <ac:spMkLst>
            <pc:docMk/>
            <pc:sldMasterMk cId="3851345252" sldId="2147483712"/>
            <ac:spMk id="32" creationId="{917B6441-C827-7E8E-AF8C-BC0A59F101EE}"/>
          </ac:spMkLst>
        </pc:spChg>
        <pc:spChg chg="add del mod ord modVis">
          <ac:chgData name="Thao Dao Thi Thu" userId="b0c0fd0c-b87e-42f7-8ea0-369972801474" providerId="ADAL" clId="{33F9265F-DA34-4CF8-ABDF-D6D39A2C153A}" dt="2024-08-15T08:58:30.087" v="3789" actId="478"/>
          <ac:spMkLst>
            <pc:docMk/>
            <pc:sldMasterMk cId="3851345252" sldId="2147483712"/>
            <ac:spMk id="33" creationId="{00C4D0F2-D284-A911-925B-79CDD0F7BA4B}"/>
          </ac:spMkLst>
        </pc:spChg>
        <pc:spChg chg="del mod ord modVis">
          <ac:chgData name="Thao Dao Thi Thu" userId="b0c0fd0c-b87e-42f7-8ea0-369972801474" providerId="ADAL" clId="{33F9265F-DA34-4CF8-ABDF-D6D39A2C153A}" dt="2024-08-15T08:58:44.166" v="3884"/>
          <ac:spMkLst>
            <pc:docMk/>
            <pc:sldMasterMk cId="3851345252" sldId="2147483712"/>
            <ac:spMk id="34" creationId="{DED55663-3A55-FD13-802C-832D9DC5EAA8}"/>
          </ac:spMkLst>
        </pc:spChg>
        <pc:spChg chg="add del mod ord modVis">
          <ac:chgData name="Thao Dao Thi Thu" userId="b0c0fd0c-b87e-42f7-8ea0-369972801474" providerId="ADAL" clId="{33F9265F-DA34-4CF8-ABDF-D6D39A2C153A}" dt="2024-08-15T08:59:00.213" v="3993" actId="478"/>
          <ac:spMkLst>
            <pc:docMk/>
            <pc:sldMasterMk cId="3851345252" sldId="2147483712"/>
            <ac:spMk id="35" creationId="{4C832A3A-8CD1-2E2E-A673-442988D59E40}"/>
          </ac:spMkLst>
        </pc:spChg>
        <pc:spChg chg="del mod ord modVis">
          <ac:chgData name="Thao Dao Thi Thu" userId="b0c0fd0c-b87e-42f7-8ea0-369972801474" providerId="ADAL" clId="{33F9265F-DA34-4CF8-ABDF-D6D39A2C153A}" dt="2024-08-15T08:59:14.170" v="4088"/>
          <ac:spMkLst>
            <pc:docMk/>
            <pc:sldMasterMk cId="3851345252" sldId="2147483712"/>
            <ac:spMk id="36" creationId="{27E5C1D1-6D53-2136-7043-FAA995340902}"/>
          </ac:spMkLst>
        </pc:spChg>
        <pc:spChg chg="add del mod ord modVis">
          <ac:chgData name="Thao Dao Thi Thu" userId="b0c0fd0c-b87e-42f7-8ea0-369972801474" providerId="ADAL" clId="{33F9265F-DA34-4CF8-ABDF-D6D39A2C153A}" dt="2024-08-15T08:59:28.869" v="4217"/>
          <ac:spMkLst>
            <pc:docMk/>
            <pc:sldMasterMk cId="3851345252" sldId="2147483712"/>
            <ac:spMk id="37" creationId="{58E07123-0071-A197-208B-D52FDCA549C6}"/>
          </ac:spMkLst>
        </pc:spChg>
        <pc:spChg chg="add del mod ord modVis">
          <ac:chgData name="Thao Dao Thi Thu" userId="b0c0fd0c-b87e-42f7-8ea0-369972801474" providerId="ADAL" clId="{33F9265F-DA34-4CF8-ABDF-D6D39A2C153A}" dt="2024-08-15T08:59:43.896" v="4346"/>
          <ac:spMkLst>
            <pc:docMk/>
            <pc:sldMasterMk cId="3851345252" sldId="2147483712"/>
            <ac:spMk id="38" creationId="{F24A403B-B606-2DB3-DB44-AA579401AAFB}"/>
          </ac:spMkLst>
        </pc:spChg>
        <pc:spChg chg="add del mod ord modVis">
          <ac:chgData name="Thao Dao Thi Thu" userId="b0c0fd0c-b87e-42f7-8ea0-369972801474" providerId="ADAL" clId="{33F9265F-DA34-4CF8-ABDF-D6D39A2C153A}" dt="2024-08-15T09:00:10.615" v="4475"/>
          <ac:spMkLst>
            <pc:docMk/>
            <pc:sldMasterMk cId="3851345252" sldId="2147483712"/>
            <ac:spMk id="39" creationId="{ED606A14-13F9-6A9B-1AD8-4681DA68BCC8}"/>
          </ac:spMkLst>
        </pc:spChg>
        <pc:spChg chg="add del mod ord modVis">
          <ac:chgData name="Thao Dao Thi Thu" userId="b0c0fd0c-b87e-42f7-8ea0-369972801474" providerId="ADAL" clId="{33F9265F-DA34-4CF8-ABDF-D6D39A2C153A}" dt="2024-08-15T09:00:26.479" v="4582" actId="478"/>
          <ac:spMkLst>
            <pc:docMk/>
            <pc:sldMasterMk cId="3851345252" sldId="2147483712"/>
            <ac:spMk id="40" creationId="{608DBD1F-CDD2-48BD-803F-529A2EFADDBA}"/>
          </ac:spMkLst>
        </pc:spChg>
        <pc:spChg chg="del mod ord modVis">
          <ac:chgData name="Thao Dao Thi Thu" userId="b0c0fd0c-b87e-42f7-8ea0-369972801474" providerId="ADAL" clId="{33F9265F-DA34-4CF8-ABDF-D6D39A2C153A}" dt="2024-08-15T09:00:41.971" v="4678"/>
          <ac:spMkLst>
            <pc:docMk/>
            <pc:sldMasterMk cId="3851345252" sldId="2147483712"/>
            <ac:spMk id="41" creationId="{FB1F4E3F-024C-1568-3EDE-7E0EBAC3A4BF}"/>
          </ac:spMkLst>
        </pc:spChg>
        <pc:spChg chg="add del mod ord modVis">
          <ac:chgData name="Thao Dao Thi Thu" userId="b0c0fd0c-b87e-42f7-8ea0-369972801474" providerId="ADAL" clId="{33F9265F-DA34-4CF8-ABDF-D6D39A2C153A}" dt="2024-08-15T09:00:58.094" v="4806"/>
          <ac:spMkLst>
            <pc:docMk/>
            <pc:sldMasterMk cId="3851345252" sldId="2147483712"/>
            <ac:spMk id="42" creationId="{43BD1EFA-0383-FB67-1484-452AA57D6412}"/>
          </ac:spMkLst>
        </pc:spChg>
        <pc:spChg chg="add del mod ord modVis">
          <ac:chgData name="Thao Dao Thi Thu" userId="b0c0fd0c-b87e-42f7-8ea0-369972801474" providerId="ADAL" clId="{33F9265F-DA34-4CF8-ABDF-D6D39A2C153A}" dt="2024-08-15T09:01:13.963" v="4936"/>
          <ac:spMkLst>
            <pc:docMk/>
            <pc:sldMasterMk cId="3851345252" sldId="2147483712"/>
            <ac:spMk id="43" creationId="{D8C5BC8E-7FE3-1522-AC8F-12B8FC9F1655}"/>
          </ac:spMkLst>
        </pc:spChg>
        <pc:spChg chg="add mod ord">
          <ac:chgData name="Thao Dao Thi Thu" userId="b0c0fd0c-b87e-42f7-8ea0-369972801474" providerId="ADAL" clId="{33F9265F-DA34-4CF8-ABDF-D6D39A2C153A}" dt="2024-08-15T09:01:14.045" v="5019"/>
          <ac:spMkLst>
            <pc:docMk/>
            <pc:sldMasterMk cId="3851345252" sldId="2147483712"/>
            <ac:spMk id="44" creationId="{36DD0155-5BEC-EEF3-3295-2C91F53B8307}"/>
          </ac:spMkLst>
        </pc:spChg>
        <pc:sldLayoutChg chg="del">
          <pc:chgData name="Thao Dao Thi Thu" userId="b0c0fd0c-b87e-42f7-8ea0-369972801474" providerId="ADAL" clId="{33F9265F-DA34-4CF8-ABDF-D6D39A2C153A}" dt="2024-08-15T09:01:26.653" v="5021" actId="47"/>
          <pc:sldLayoutMkLst>
            <pc:docMk/>
            <pc:sldMasterMk cId="3851345252" sldId="2147483712"/>
            <pc:sldLayoutMk cId="3517412526" sldId="2147483713"/>
          </pc:sldLayoutMkLst>
        </pc:sldLayoutChg>
        <pc:sldLayoutChg chg="del">
          <pc:chgData name="Thao Dao Thi Thu" userId="b0c0fd0c-b87e-42f7-8ea0-369972801474" providerId="ADAL" clId="{33F9265F-DA34-4CF8-ABDF-D6D39A2C153A}" dt="2024-08-15T09:01:26.653" v="5021" actId="47"/>
          <pc:sldLayoutMkLst>
            <pc:docMk/>
            <pc:sldMasterMk cId="3851345252" sldId="2147483712"/>
            <pc:sldLayoutMk cId="282058224" sldId="2147483714"/>
          </pc:sldLayoutMkLst>
        </pc:sldLayoutChg>
        <pc:sldLayoutChg chg="del">
          <pc:chgData name="Thao Dao Thi Thu" userId="b0c0fd0c-b87e-42f7-8ea0-369972801474" providerId="ADAL" clId="{33F9265F-DA34-4CF8-ABDF-D6D39A2C153A}" dt="2024-08-15T09:01:26.653" v="5021" actId="47"/>
          <pc:sldLayoutMkLst>
            <pc:docMk/>
            <pc:sldMasterMk cId="3851345252" sldId="2147483712"/>
            <pc:sldLayoutMk cId="3100141422" sldId="2147483715"/>
          </pc:sldLayoutMkLst>
        </pc:sldLayoutChg>
        <pc:sldLayoutChg chg="del">
          <pc:chgData name="Thao Dao Thi Thu" userId="b0c0fd0c-b87e-42f7-8ea0-369972801474" providerId="ADAL" clId="{33F9265F-DA34-4CF8-ABDF-D6D39A2C153A}" dt="2024-08-15T09:01:26.653" v="5021" actId="47"/>
          <pc:sldLayoutMkLst>
            <pc:docMk/>
            <pc:sldMasterMk cId="3851345252" sldId="2147483712"/>
            <pc:sldLayoutMk cId="2934205101" sldId="2147483716"/>
          </pc:sldLayoutMkLst>
        </pc:sldLayoutChg>
        <pc:sldLayoutChg chg="del">
          <pc:chgData name="Thao Dao Thi Thu" userId="b0c0fd0c-b87e-42f7-8ea0-369972801474" providerId="ADAL" clId="{33F9265F-DA34-4CF8-ABDF-D6D39A2C153A}" dt="2024-08-15T09:01:26.653" v="5021" actId="47"/>
          <pc:sldLayoutMkLst>
            <pc:docMk/>
            <pc:sldMasterMk cId="3851345252" sldId="2147483712"/>
            <pc:sldLayoutMk cId="405851382" sldId="2147483717"/>
          </pc:sldLayoutMkLst>
        </pc:sldLayoutChg>
        <pc:sldLayoutChg chg="del">
          <pc:chgData name="Thao Dao Thi Thu" userId="b0c0fd0c-b87e-42f7-8ea0-369972801474" providerId="ADAL" clId="{33F9265F-DA34-4CF8-ABDF-D6D39A2C153A}" dt="2024-08-15T09:01:26.653" v="5021" actId="47"/>
          <pc:sldLayoutMkLst>
            <pc:docMk/>
            <pc:sldMasterMk cId="3851345252" sldId="2147483712"/>
            <pc:sldLayoutMk cId="27564060" sldId="2147483718"/>
          </pc:sldLayoutMkLst>
        </pc:sldLayoutChg>
        <pc:sldLayoutChg chg="del">
          <pc:chgData name="Thao Dao Thi Thu" userId="b0c0fd0c-b87e-42f7-8ea0-369972801474" providerId="ADAL" clId="{33F9265F-DA34-4CF8-ABDF-D6D39A2C153A}" dt="2024-08-15T09:01:26.653" v="5021" actId="47"/>
          <pc:sldLayoutMkLst>
            <pc:docMk/>
            <pc:sldMasterMk cId="3851345252" sldId="2147483712"/>
            <pc:sldLayoutMk cId="678986555" sldId="2147483719"/>
          </pc:sldLayoutMkLst>
        </pc:sldLayoutChg>
        <pc:sldLayoutChg chg="del">
          <pc:chgData name="Thao Dao Thi Thu" userId="b0c0fd0c-b87e-42f7-8ea0-369972801474" providerId="ADAL" clId="{33F9265F-DA34-4CF8-ABDF-D6D39A2C153A}" dt="2024-08-15T09:01:26.653" v="5021" actId="47"/>
          <pc:sldLayoutMkLst>
            <pc:docMk/>
            <pc:sldMasterMk cId="3851345252" sldId="2147483712"/>
            <pc:sldLayoutMk cId="409023527" sldId="2147483720"/>
          </pc:sldLayoutMkLst>
        </pc:sldLayoutChg>
        <pc:sldLayoutChg chg="del">
          <pc:chgData name="Thao Dao Thi Thu" userId="b0c0fd0c-b87e-42f7-8ea0-369972801474" providerId="ADAL" clId="{33F9265F-DA34-4CF8-ABDF-D6D39A2C153A}" dt="2024-08-15T09:01:26.653" v="5021" actId="47"/>
          <pc:sldLayoutMkLst>
            <pc:docMk/>
            <pc:sldMasterMk cId="3851345252" sldId="2147483712"/>
            <pc:sldLayoutMk cId="3559049890" sldId="2147483721"/>
          </pc:sldLayoutMkLst>
        </pc:sldLayoutChg>
        <pc:sldLayoutChg chg="del">
          <pc:chgData name="Thao Dao Thi Thu" userId="b0c0fd0c-b87e-42f7-8ea0-369972801474" providerId="ADAL" clId="{33F9265F-DA34-4CF8-ABDF-D6D39A2C153A}" dt="2024-08-15T09:01:26.653" v="5021" actId="47"/>
          <pc:sldLayoutMkLst>
            <pc:docMk/>
            <pc:sldMasterMk cId="3851345252" sldId="2147483712"/>
            <pc:sldLayoutMk cId="3007664157" sldId="2147483722"/>
          </pc:sldLayoutMkLst>
        </pc:sldLayoutChg>
        <pc:sldLayoutChg chg="del">
          <pc:chgData name="Thao Dao Thi Thu" userId="b0c0fd0c-b87e-42f7-8ea0-369972801474" providerId="ADAL" clId="{33F9265F-DA34-4CF8-ABDF-D6D39A2C153A}" dt="2024-08-15T09:01:26.653" v="5021" actId="47"/>
          <pc:sldLayoutMkLst>
            <pc:docMk/>
            <pc:sldMasterMk cId="3851345252" sldId="2147483712"/>
            <pc:sldLayoutMk cId="4110541473" sldId="2147483723"/>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C2503AF-969D-41A9-9136-B793E130B0DB}" type="datetimeFigureOut">
              <a:rPr lang="en-US" smtClean="0"/>
              <a:t>9/12/2025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E8E915D-CCCA-4EB9-A5E7-1974C4E5E9C2}" type="slidenum">
              <a:rPr lang="en-US" smtClean="0"/>
              <a:t>‹#›</a:t>
            </a:fld>
            <a:endParaRPr lang="en-US"/>
          </a:p>
        </p:txBody>
      </p:sp>
    </p:spTree>
    <p:extLst>
      <p:ext uri="{BB962C8B-B14F-4D97-AF65-F5344CB8AC3E}">
        <p14:creationId xmlns:p14="http://schemas.microsoft.com/office/powerpoint/2010/main" val="956284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cho HS c bị tr</a:t>
            </a:r>
            <a:r>
              <a:rPr lang="vi-VN"/>
              <a:t>ư</a:t>
            </a:r>
            <a:r>
              <a:rPr lang="en-US"/>
              <a:t>ớc buổi học.</a:t>
            </a:r>
          </a:p>
          <a:p>
            <a:endParaRPr lang="en-US"/>
          </a:p>
        </p:txBody>
      </p:sp>
      <p:sp>
        <p:nvSpPr>
          <p:cNvPr id="4" name="Slide Number Placeholder 3"/>
          <p:cNvSpPr>
            <a:spLocks noGrp="1"/>
          </p:cNvSpPr>
          <p:nvPr>
            <p:ph type="sldNum" sz="quarter" idx="5"/>
          </p:nvPr>
        </p:nvSpPr>
        <p:spPr/>
        <p:txBody>
          <a:bodyPr/>
          <a:lstStyle/>
          <a:p>
            <a:fld id="{FE8E915D-CCCA-4EB9-A5E7-1974C4E5E9C2}" type="slidenum">
              <a:rPr lang="en-US" smtClean="0"/>
              <a:t>5</a:t>
            </a:fld>
            <a:endParaRPr lang="en-US"/>
          </a:p>
        </p:txBody>
      </p:sp>
    </p:spTree>
    <p:extLst>
      <p:ext uri="{BB962C8B-B14F-4D97-AF65-F5344CB8AC3E}">
        <p14:creationId xmlns:p14="http://schemas.microsoft.com/office/powerpoint/2010/main" val="7527823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E8E915D-CCCA-4EB9-A5E7-1974C4E5E9C2}" type="slidenum">
              <a:rPr lang="en-US" smtClean="0"/>
              <a:t>8</a:t>
            </a:fld>
            <a:endParaRPr lang="en-US"/>
          </a:p>
        </p:txBody>
      </p:sp>
    </p:spTree>
    <p:extLst>
      <p:ext uri="{BB962C8B-B14F-4D97-AF65-F5344CB8AC3E}">
        <p14:creationId xmlns:p14="http://schemas.microsoft.com/office/powerpoint/2010/main" val="19690372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Tiếp tục YC HS dự đoán khi đun ông nghiệm đó d</a:t>
            </a:r>
            <a:r>
              <a:rPr lang="vi-VN"/>
              <a:t>ư</a:t>
            </a:r>
            <a:r>
              <a:rPr lang="en-US"/>
              <a:t>ới ngọn lửa. Trong đất còn có thành phần nào khác?  </a:t>
            </a:r>
          </a:p>
          <a:p>
            <a:endParaRPr lang="en-US"/>
          </a:p>
        </p:txBody>
      </p:sp>
      <p:sp>
        <p:nvSpPr>
          <p:cNvPr id="4" name="Slide Number Placeholder 3"/>
          <p:cNvSpPr>
            <a:spLocks noGrp="1"/>
          </p:cNvSpPr>
          <p:nvPr>
            <p:ph type="sldNum" sz="quarter" idx="5"/>
          </p:nvPr>
        </p:nvSpPr>
        <p:spPr/>
        <p:txBody>
          <a:bodyPr/>
          <a:lstStyle/>
          <a:p>
            <a:fld id="{FE8E915D-CCCA-4EB9-A5E7-1974C4E5E9C2}" type="slidenum">
              <a:rPr lang="en-US" smtClean="0"/>
              <a:t>9</a:t>
            </a:fld>
            <a:endParaRPr lang="en-US"/>
          </a:p>
        </p:txBody>
      </p:sp>
    </p:spTree>
    <p:extLst>
      <p:ext uri="{BB962C8B-B14F-4D97-AF65-F5344CB8AC3E}">
        <p14:creationId xmlns:p14="http://schemas.microsoft.com/office/powerpoint/2010/main" val="20222897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HS ghi vở.</a:t>
            </a:r>
          </a:p>
        </p:txBody>
      </p:sp>
      <p:sp>
        <p:nvSpPr>
          <p:cNvPr id="4" name="Slide Number Placeholder 3"/>
          <p:cNvSpPr>
            <a:spLocks noGrp="1"/>
          </p:cNvSpPr>
          <p:nvPr>
            <p:ph type="sldNum" sz="quarter" idx="5"/>
          </p:nvPr>
        </p:nvSpPr>
        <p:spPr/>
        <p:txBody>
          <a:bodyPr/>
          <a:lstStyle/>
          <a:p>
            <a:fld id="{FE8E915D-CCCA-4EB9-A5E7-1974C4E5E9C2}" type="slidenum">
              <a:rPr lang="en-US" smtClean="0"/>
              <a:t>13</a:t>
            </a:fld>
            <a:endParaRPr lang="en-US"/>
          </a:p>
        </p:txBody>
      </p:sp>
    </p:spTree>
    <p:extLst>
      <p:ext uri="{BB962C8B-B14F-4D97-AF65-F5344CB8AC3E}">
        <p14:creationId xmlns:p14="http://schemas.microsoft.com/office/powerpoint/2010/main" val="16625633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4.gif"/></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 Id="rId5" Type="http://schemas.openxmlformats.org/officeDocument/2006/relationships/image" Target="../media/image8.png"/><Relationship Id="rId4" Type="http://schemas.microsoft.com/office/2007/relationships/hdphoto" Target="../media/hdphoto1.wdp"/></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5.gif"/><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Master" Target="../slideMasters/slideMaster2.xml"/><Relationship Id="rId4" Type="http://schemas.openxmlformats.org/officeDocument/2006/relationships/image" Target="../media/image27.svg"/></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30.png"/><Relationship Id="rId1" Type="http://schemas.openxmlformats.org/officeDocument/2006/relationships/slideMaster" Target="../slideMasters/slideMaster2.xml"/><Relationship Id="rId4" Type="http://schemas.openxmlformats.org/officeDocument/2006/relationships/image" Target="../media/image15.gif"/></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30.png"/><Relationship Id="rId1" Type="http://schemas.openxmlformats.org/officeDocument/2006/relationships/slideMaster" Target="../slideMasters/slideMaster2.xml"/><Relationship Id="rId5" Type="http://schemas.openxmlformats.org/officeDocument/2006/relationships/image" Target="../media/image33.svg"/><Relationship Id="rId4" Type="http://schemas.openxmlformats.org/officeDocument/2006/relationships/image" Target="../media/image32.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30.png"/><Relationship Id="rId1" Type="http://schemas.openxmlformats.org/officeDocument/2006/relationships/slideMaster" Target="../slideMasters/slideMaster2.xml"/><Relationship Id="rId4" Type="http://schemas.openxmlformats.org/officeDocument/2006/relationships/image" Target="../media/image4.gif"/></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31.svg"/><Relationship Id="rId7" Type="http://schemas.openxmlformats.org/officeDocument/2006/relationships/image" Target="../media/image37.svg"/><Relationship Id="rId2" Type="http://schemas.openxmlformats.org/officeDocument/2006/relationships/image" Target="../media/image30.png"/><Relationship Id="rId1" Type="http://schemas.openxmlformats.org/officeDocument/2006/relationships/slideMaster" Target="../slideMasters/slideMaster2.xml"/><Relationship Id="rId6" Type="http://schemas.openxmlformats.org/officeDocument/2006/relationships/image" Target="../media/image36.png"/><Relationship Id="rId5" Type="http://schemas.openxmlformats.org/officeDocument/2006/relationships/image" Target="../media/image35.svg"/><Relationship Id="rId4" Type="http://schemas.openxmlformats.org/officeDocument/2006/relationships/image" Target="../media/image34.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5.gif"/><Relationship Id="rId2" Type="http://schemas.openxmlformats.org/officeDocument/2006/relationships/image" Target="../media/image38.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4FCE17E5-EF9B-4CC0-9F24-996A45781759}"/>
              </a:ext>
            </a:extLst>
          </p:cNvPr>
          <p:cNvGrpSpPr/>
          <p:nvPr userDrawn="1"/>
        </p:nvGrpSpPr>
        <p:grpSpPr>
          <a:xfrm>
            <a:off x="-1136469" y="6972282"/>
            <a:ext cx="18211253" cy="3750048"/>
            <a:chOff x="382287" y="4081809"/>
            <a:chExt cx="11047711" cy="2812721"/>
          </a:xfrm>
        </p:grpSpPr>
        <p:pic>
          <p:nvPicPr>
            <p:cNvPr id="9" name="Picture 8">
              <a:extLst>
                <a:ext uri="{FF2B5EF4-FFF2-40B4-BE49-F238E27FC236}">
                  <a16:creationId xmlns:a16="http://schemas.microsoft.com/office/drawing/2014/main" id="{8CA3D574-3345-4C73-8E1C-CD5E5E57FD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01993">
              <a:off x="382287" y="4269627"/>
              <a:ext cx="2132893" cy="2468432"/>
            </a:xfrm>
            <a:prstGeom prst="rect">
              <a:avLst/>
            </a:prstGeom>
          </p:spPr>
        </p:pic>
        <p:pic>
          <p:nvPicPr>
            <p:cNvPr id="10" name="Picture 9">
              <a:extLst>
                <a:ext uri="{FF2B5EF4-FFF2-40B4-BE49-F238E27FC236}">
                  <a16:creationId xmlns:a16="http://schemas.microsoft.com/office/drawing/2014/main" id="{3FD63837-B644-4EBB-9019-BFFFE15CC55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1967952" y="5077053"/>
              <a:ext cx="1570424" cy="1817477"/>
            </a:xfrm>
            <a:prstGeom prst="rect">
              <a:avLst/>
            </a:prstGeom>
          </p:spPr>
        </p:pic>
        <p:pic>
          <p:nvPicPr>
            <p:cNvPr id="11" name="Picture 10">
              <a:extLst>
                <a:ext uri="{FF2B5EF4-FFF2-40B4-BE49-F238E27FC236}">
                  <a16:creationId xmlns:a16="http://schemas.microsoft.com/office/drawing/2014/main" id="{B28D72E9-F768-4C41-8B44-A742B36CEA9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4613175" y="5580215"/>
              <a:ext cx="986088" cy="1141215"/>
            </a:xfrm>
            <a:prstGeom prst="rect">
              <a:avLst/>
            </a:prstGeom>
          </p:spPr>
        </p:pic>
        <p:pic>
          <p:nvPicPr>
            <p:cNvPr id="12" name="Picture 11">
              <a:extLst>
                <a:ext uri="{FF2B5EF4-FFF2-40B4-BE49-F238E27FC236}">
                  <a16:creationId xmlns:a16="http://schemas.microsoft.com/office/drawing/2014/main" id="{B8A5DF6D-7341-42CF-B537-9B12E146F85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5206969" y="5003179"/>
              <a:ext cx="1533743" cy="1775026"/>
            </a:xfrm>
            <a:prstGeom prst="rect">
              <a:avLst/>
            </a:prstGeom>
          </p:spPr>
        </p:pic>
        <p:pic>
          <p:nvPicPr>
            <p:cNvPr id="13" name="Picture 12">
              <a:extLst>
                <a:ext uri="{FF2B5EF4-FFF2-40B4-BE49-F238E27FC236}">
                  <a16:creationId xmlns:a16="http://schemas.microsoft.com/office/drawing/2014/main" id="{7FA9B0DF-B177-46E0-B9B5-175BB95E5CD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6346079" y="5632788"/>
              <a:ext cx="986088" cy="1141215"/>
            </a:xfrm>
            <a:prstGeom prst="rect">
              <a:avLst/>
            </a:prstGeom>
          </p:spPr>
        </p:pic>
        <p:pic>
          <p:nvPicPr>
            <p:cNvPr id="14" name="Picture 13">
              <a:extLst>
                <a:ext uri="{FF2B5EF4-FFF2-40B4-BE49-F238E27FC236}">
                  <a16:creationId xmlns:a16="http://schemas.microsoft.com/office/drawing/2014/main" id="{C75FCCD9-6205-4836-AB96-5479038DC03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8450430" y="5007078"/>
              <a:ext cx="1533743" cy="1775026"/>
            </a:xfrm>
            <a:prstGeom prst="rect">
              <a:avLst/>
            </a:prstGeom>
          </p:spPr>
        </p:pic>
        <p:pic>
          <p:nvPicPr>
            <p:cNvPr id="15" name="Picture 14">
              <a:extLst>
                <a:ext uri="{FF2B5EF4-FFF2-40B4-BE49-F238E27FC236}">
                  <a16:creationId xmlns:a16="http://schemas.microsoft.com/office/drawing/2014/main" id="{4219214B-B2C7-4F89-9960-3D4C7B668E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098007" flipH="1">
              <a:off x="9297105" y="4081809"/>
              <a:ext cx="2132893" cy="2468432"/>
            </a:xfrm>
            <a:prstGeom prst="rect">
              <a:avLst/>
            </a:prstGeom>
          </p:spPr>
        </p:pic>
      </p:grpSp>
      <p:pic>
        <p:nvPicPr>
          <p:cNvPr id="16" name="Picture 15">
            <a:extLst>
              <a:ext uri="{FF2B5EF4-FFF2-40B4-BE49-F238E27FC236}">
                <a16:creationId xmlns:a16="http://schemas.microsoft.com/office/drawing/2014/main" id="{47D826C9-0FE1-4397-8BBD-6F3BED2753B7}"/>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12462648" y="6013165"/>
            <a:ext cx="2496990" cy="1851935"/>
          </a:xfrm>
          <a:prstGeom prst="rect">
            <a:avLst/>
          </a:prstGeom>
        </p:spPr>
      </p:pic>
      <p:pic>
        <p:nvPicPr>
          <p:cNvPr id="17" name="Picture 16">
            <a:extLst>
              <a:ext uri="{FF2B5EF4-FFF2-40B4-BE49-F238E27FC236}">
                <a16:creationId xmlns:a16="http://schemas.microsoft.com/office/drawing/2014/main" id="{1D784EA8-F86A-4A83-9F36-A15CA195BE59}"/>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3645596" y="7120997"/>
            <a:ext cx="2496990" cy="1851935"/>
          </a:xfrm>
          <a:prstGeom prst="rect">
            <a:avLst/>
          </a:prstGeom>
        </p:spPr>
      </p:pic>
      <p:grpSp>
        <p:nvGrpSpPr>
          <p:cNvPr id="30" name="Group 29">
            <a:extLst>
              <a:ext uri="{FF2B5EF4-FFF2-40B4-BE49-F238E27FC236}">
                <a16:creationId xmlns:a16="http://schemas.microsoft.com/office/drawing/2014/main" id="{5B52A9B0-7D86-4CD5-9DE0-3E428B1581F9}"/>
              </a:ext>
            </a:extLst>
          </p:cNvPr>
          <p:cNvGrpSpPr/>
          <p:nvPr userDrawn="1"/>
        </p:nvGrpSpPr>
        <p:grpSpPr>
          <a:xfrm>
            <a:off x="2600156" y="6796839"/>
            <a:ext cx="18211253" cy="3750048"/>
            <a:chOff x="382287" y="4081809"/>
            <a:chExt cx="11047711" cy="2812721"/>
          </a:xfrm>
        </p:grpSpPr>
        <p:pic>
          <p:nvPicPr>
            <p:cNvPr id="31" name="Picture 30">
              <a:extLst>
                <a:ext uri="{FF2B5EF4-FFF2-40B4-BE49-F238E27FC236}">
                  <a16:creationId xmlns:a16="http://schemas.microsoft.com/office/drawing/2014/main" id="{D8F0FD7C-1CAA-4125-ADB2-C20FE757FA3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01993">
              <a:off x="382287" y="4269627"/>
              <a:ext cx="2132893" cy="2468432"/>
            </a:xfrm>
            <a:prstGeom prst="rect">
              <a:avLst/>
            </a:prstGeom>
          </p:spPr>
        </p:pic>
        <p:pic>
          <p:nvPicPr>
            <p:cNvPr id="32" name="Picture 31">
              <a:extLst>
                <a:ext uri="{FF2B5EF4-FFF2-40B4-BE49-F238E27FC236}">
                  <a16:creationId xmlns:a16="http://schemas.microsoft.com/office/drawing/2014/main" id="{DD076153-410C-4A98-AB04-A7F4D342DC6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1967952" y="5077053"/>
              <a:ext cx="1570424" cy="1817477"/>
            </a:xfrm>
            <a:prstGeom prst="rect">
              <a:avLst/>
            </a:prstGeom>
          </p:spPr>
        </p:pic>
        <p:pic>
          <p:nvPicPr>
            <p:cNvPr id="33" name="Picture 32">
              <a:extLst>
                <a:ext uri="{FF2B5EF4-FFF2-40B4-BE49-F238E27FC236}">
                  <a16:creationId xmlns:a16="http://schemas.microsoft.com/office/drawing/2014/main" id="{FA0FB495-2878-4E94-BF3A-7500E9AFCA4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4613175" y="5580215"/>
              <a:ext cx="986088" cy="1141215"/>
            </a:xfrm>
            <a:prstGeom prst="rect">
              <a:avLst/>
            </a:prstGeom>
          </p:spPr>
        </p:pic>
        <p:pic>
          <p:nvPicPr>
            <p:cNvPr id="34" name="Picture 33">
              <a:extLst>
                <a:ext uri="{FF2B5EF4-FFF2-40B4-BE49-F238E27FC236}">
                  <a16:creationId xmlns:a16="http://schemas.microsoft.com/office/drawing/2014/main" id="{1ED41BE1-68C6-4A91-9BC1-802F16BCE03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5206969" y="5003179"/>
              <a:ext cx="1533743" cy="1775026"/>
            </a:xfrm>
            <a:prstGeom prst="rect">
              <a:avLst/>
            </a:prstGeom>
          </p:spPr>
        </p:pic>
        <p:pic>
          <p:nvPicPr>
            <p:cNvPr id="35" name="Picture 34">
              <a:extLst>
                <a:ext uri="{FF2B5EF4-FFF2-40B4-BE49-F238E27FC236}">
                  <a16:creationId xmlns:a16="http://schemas.microsoft.com/office/drawing/2014/main" id="{7B996E04-0388-42C2-820B-487A6533ED7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6346079" y="5632788"/>
              <a:ext cx="986088" cy="1141215"/>
            </a:xfrm>
            <a:prstGeom prst="rect">
              <a:avLst/>
            </a:prstGeom>
          </p:spPr>
        </p:pic>
        <p:pic>
          <p:nvPicPr>
            <p:cNvPr id="36" name="Picture 35">
              <a:extLst>
                <a:ext uri="{FF2B5EF4-FFF2-40B4-BE49-F238E27FC236}">
                  <a16:creationId xmlns:a16="http://schemas.microsoft.com/office/drawing/2014/main" id="{0F59F916-9D1F-4774-A499-D8C7FEC9410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8450430" y="5007078"/>
              <a:ext cx="1533743" cy="1775026"/>
            </a:xfrm>
            <a:prstGeom prst="rect">
              <a:avLst/>
            </a:prstGeom>
          </p:spPr>
        </p:pic>
        <p:pic>
          <p:nvPicPr>
            <p:cNvPr id="37" name="Picture 36">
              <a:extLst>
                <a:ext uri="{FF2B5EF4-FFF2-40B4-BE49-F238E27FC236}">
                  <a16:creationId xmlns:a16="http://schemas.microsoft.com/office/drawing/2014/main" id="{0CA757B4-BAD7-4422-8516-8211B00924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098007" flipH="1">
              <a:off x="9297105" y="4081809"/>
              <a:ext cx="2132893" cy="2468432"/>
            </a:xfrm>
            <a:prstGeom prst="rect">
              <a:avLst/>
            </a:prstGeom>
          </p:spPr>
        </p:pic>
      </p:grpSp>
    </p:spTree>
    <p:extLst>
      <p:ext uri="{BB962C8B-B14F-4D97-AF65-F5344CB8AC3E}">
        <p14:creationId xmlns:p14="http://schemas.microsoft.com/office/powerpoint/2010/main" val="758369384"/>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63896679"/>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2" name="图片 2">
            <a:extLst>
              <a:ext uri="{FF2B5EF4-FFF2-40B4-BE49-F238E27FC236}">
                <a16:creationId xmlns:a16="http://schemas.microsoft.com/office/drawing/2014/main" id="{966E638B-E782-47E1-85D4-443D01E4B965}"/>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tretch>
            <a:fillRect/>
          </a:stretch>
        </p:blipFill>
        <p:spPr>
          <a:xfrm>
            <a:off x="-5927401" y="-1884471"/>
            <a:ext cx="12680627" cy="14055941"/>
          </a:xfrm>
          <a:prstGeom prst="rect">
            <a:avLst/>
          </a:prstGeom>
        </p:spPr>
      </p:pic>
      <p:pic>
        <p:nvPicPr>
          <p:cNvPr id="8" name="图片 4">
            <a:extLst>
              <a:ext uri="{FF2B5EF4-FFF2-40B4-BE49-F238E27FC236}">
                <a16:creationId xmlns:a16="http://schemas.microsoft.com/office/drawing/2014/main" id="{6315F5CD-1E7F-4F79-8497-3612F449530C}"/>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04130" y="5819592"/>
            <a:ext cx="18287999" cy="4467408"/>
          </a:xfrm>
          <a:prstGeom prst="rect">
            <a:avLst/>
          </a:prstGeom>
        </p:spPr>
      </p:pic>
    </p:spTree>
    <p:extLst>
      <p:ext uri="{BB962C8B-B14F-4D97-AF65-F5344CB8AC3E}">
        <p14:creationId xmlns:p14="http://schemas.microsoft.com/office/powerpoint/2010/main" val="947684540"/>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47878404"/>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图片 4">
            <a:extLst>
              <a:ext uri="{FF2B5EF4-FFF2-40B4-BE49-F238E27FC236}">
                <a16:creationId xmlns:a16="http://schemas.microsoft.com/office/drawing/2014/main" id="{C5B2F04C-87DC-45EA-B070-2D067220666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33812" y="6591300"/>
            <a:ext cx="18421812" cy="3695700"/>
          </a:xfrm>
          <a:prstGeom prst="rect">
            <a:avLst/>
          </a:prstGeom>
        </p:spPr>
      </p:pic>
    </p:spTree>
    <p:extLst>
      <p:ext uri="{BB962C8B-B14F-4D97-AF65-F5344CB8AC3E}">
        <p14:creationId xmlns:p14="http://schemas.microsoft.com/office/powerpoint/2010/main" val="367567575"/>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4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6">
            <a:extLst>
              <a:ext uri="{FF2B5EF4-FFF2-40B4-BE49-F238E27FC236}">
                <a16:creationId xmlns:a16="http://schemas.microsoft.com/office/drawing/2014/main" id="{D06AF1C2-7988-4B8F-866B-4B74F5F8901B}"/>
              </a:ext>
            </a:extLst>
          </p:cNvPr>
          <p:cNvSpPr>
            <a:spLocks noGrp="1"/>
          </p:cNvSpPr>
          <p:nvPr>
            <p:ph type="body" sz="quarter" idx="10" hasCustomPrompt="1"/>
          </p:nvPr>
        </p:nvSpPr>
        <p:spPr>
          <a:xfrm>
            <a:off x="10325100" y="5143500"/>
            <a:ext cx="7086600" cy="1714500"/>
          </a:xfrm>
          <a:prstGeom prst="rect">
            <a:avLst/>
          </a:prstGeom>
        </p:spPr>
        <p:txBody>
          <a:bodyPr>
            <a:noAutofit/>
          </a:bodyPr>
          <a:lstStyle>
            <a:lvl1pPr marL="0" indent="0" algn="r">
              <a:buNone/>
              <a:defRPr sz="14400">
                <a:solidFill>
                  <a:srgbClr val="CF2665"/>
                </a:solidFill>
                <a:latin typeface="+mj-lt"/>
              </a:defRPr>
            </a:lvl1pPr>
          </a:lstStyle>
          <a:p>
            <a:pPr lvl="0"/>
            <a:r>
              <a:rPr lang="en-US" dirty="0"/>
              <a:t>Section</a:t>
            </a:r>
          </a:p>
        </p:txBody>
      </p:sp>
      <p:sp>
        <p:nvSpPr>
          <p:cNvPr id="7" name="Text Placeholder 6">
            <a:extLst>
              <a:ext uri="{FF2B5EF4-FFF2-40B4-BE49-F238E27FC236}">
                <a16:creationId xmlns:a16="http://schemas.microsoft.com/office/drawing/2014/main" id="{0865BBE9-515C-4681-AEA1-FF6F1A86A450}"/>
              </a:ext>
            </a:extLst>
          </p:cNvPr>
          <p:cNvSpPr>
            <a:spLocks noGrp="1"/>
          </p:cNvSpPr>
          <p:nvPr>
            <p:ph type="body" sz="quarter" idx="11" hasCustomPrompt="1"/>
          </p:nvPr>
        </p:nvSpPr>
        <p:spPr>
          <a:xfrm>
            <a:off x="10325100" y="2590800"/>
            <a:ext cx="7086600" cy="2971800"/>
          </a:xfrm>
          <a:prstGeom prst="rect">
            <a:avLst/>
          </a:prstGeom>
        </p:spPr>
        <p:txBody>
          <a:bodyPr>
            <a:noAutofit/>
          </a:bodyPr>
          <a:lstStyle>
            <a:lvl1pPr marL="0" indent="0" algn="ctr">
              <a:buNone/>
              <a:defRPr sz="20700">
                <a:solidFill>
                  <a:schemeClr val="bg1">
                    <a:lumMod val="95000"/>
                  </a:schemeClr>
                </a:solidFill>
                <a:latin typeface="+mj-lt"/>
              </a:defRPr>
            </a:lvl1pPr>
          </a:lstStyle>
          <a:p>
            <a:pPr lvl="0"/>
            <a:r>
              <a:rPr lang="en-US" dirty="0"/>
              <a:t>01</a:t>
            </a:r>
          </a:p>
        </p:txBody>
      </p:sp>
      <p:sp>
        <p:nvSpPr>
          <p:cNvPr id="8" name="Text Placeholder 12">
            <a:extLst>
              <a:ext uri="{FF2B5EF4-FFF2-40B4-BE49-F238E27FC236}">
                <a16:creationId xmlns:a16="http://schemas.microsoft.com/office/drawing/2014/main" id="{7CF603EE-D13C-4ADA-B632-70E36422A8AD}"/>
              </a:ext>
            </a:extLst>
          </p:cNvPr>
          <p:cNvSpPr>
            <a:spLocks noGrp="1"/>
          </p:cNvSpPr>
          <p:nvPr>
            <p:ph type="body" sz="quarter" idx="14" hasCustomPrompt="1"/>
          </p:nvPr>
        </p:nvSpPr>
        <p:spPr>
          <a:xfrm>
            <a:off x="10325100" y="6858000"/>
            <a:ext cx="7086600" cy="1504950"/>
          </a:xfrm>
          <a:prstGeom prst="rect">
            <a:avLst/>
          </a:prstGeom>
        </p:spPr>
        <p:txBody>
          <a:bodyPr>
            <a:noAutofit/>
          </a:bodyPr>
          <a:lstStyle>
            <a:lvl1pPr marL="0" indent="0" algn="ctr">
              <a:buNone/>
              <a:defRPr sz="2700"/>
            </a:lvl1pPr>
          </a:lstStyle>
          <a:p>
            <a:pPr marL="0" marR="0" lvl="0" indent="0" algn="l" defTabSz="1371600" rtl="0" eaLnBrk="1" fontAlgn="auto" latinLnBrk="0" hangingPunct="1">
              <a:lnSpc>
                <a:spcPct val="90000"/>
              </a:lnSpc>
              <a:spcBef>
                <a:spcPts val="15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Tree>
    <p:extLst>
      <p:ext uri="{BB962C8B-B14F-4D97-AF65-F5344CB8AC3E}">
        <p14:creationId xmlns:p14="http://schemas.microsoft.com/office/powerpoint/2010/main" val="3759387945"/>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5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6">
            <a:extLst>
              <a:ext uri="{FF2B5EF4-FFF2-40B4-BE49-F238E27FC236}">
                <a16:creationId xmlns:a16="http://schemas.microsoft.com/office/drawing/2014/main" id="{11B4CA61-0EAD-482B-A406-6C262F3B9DF3}"/>
              </a:ext>
            </a:extLst>
          </p:cNvPr>
          <p:cNvSpPr>
            <a:spLocks noGrp="1"/>
          </p:cNvSpPr>
          <p:nvPr>
            <p:ph type="body" sz="quarter" idx="10" hasCustomPrompt="1"/>
          </p:nvPr>
        </p:nvSpPr>
        <p:spPr>
          <a:xfrm>
            <a:off x="3637322" y="1245623"/>
            <a:ext cx="7086600" cy="1409087"/>
          </a:xfrm>
          <a:prstGeom prst="rect">
            <a:avLst/>
          </a:prstGeom>
        </p:spPr>
        <p:txBody>
          <a:bodyPr>
            <a:normAutofit/>
          </a:bodyPr>
          <a:lstStyle>
            <a:lvl1pPr marL="0" indent="0" algn="r">
              <a:buNone/>
              <a:defRPr sz="12000">
                <a:solidFill>
                  <a:srgbClr val="CF2665"/>
                </a:solidFill>
                <a:latin typeface="+mj-lt"/>
              </a:defRPr>
            </a:lvl1pPr>
          </a:lstStyle>
          <a:p>
            <a:pPr lvl="0"/>
            <a:r>
              <a:rPr lang="en-US" dirty="0"/>
              <a:t>Princess</a:t>
            </a:r>
          </a:p>
        </p:txBody>
      </p:sp>
      <p:sp>
        <p:nvSpPr>
          <p:cNvPr id="7" name="Text Placeholder 8">
            <a:extLst>
              <a:ext uri="{FF2B5EF4-FFF2-40B4-BE49-F238E27FC236}">
                <a16:creationId xmlns:a16="http://schemas.microsoft.com/office/drawing/2014/main" id="{B68DE6DC-FF3B-41D8-B2D1-CE55A8A8FF8D}"/>
              </a:ext>
            </a:extLst>
          </p:cNvPr>
          <p:cNvSpPr>
            <a:spLocks noGrp="1"/>
          </p:cNvSpPr>
          <p:nvPr>
            <p:ph type="body" sz="quarter" idx="12" hasCustomPrompt="1"/>
          </p:nvPr>
        </p:nvSpPr>
        <p:spPr>
          <a:xfrm>
            <a:off x="3637322" y="2679910"/>
            <a:ext cx="7086600" cy="857250"/>
          </a:xfrm>
          <a:prstGeom prst="rect">
            <a:avLst/>
          </a:prstGeom>
        </p:spPr>
        <p:txBody>
          <a:bodyPr>
            <a:noAutofit/>
          </a:bodyPr>
          <a:lstStyle>
            <a:lvl1pPr marL="0" indent="0" algn="r">
              <a:buNone/>
              <a:defRPr sz="5400"/>
            </a:lvl1pPr>
          </a:lstStyle>
          <a:p>
            <a:pPr lvl="0"/>
            <a:r>
              <a:rPr lang="en-US" dirty="0"/>
              <a:t>Presentation Template</a:t>
            </a:r>
          </a:p>
        </p:txBody>
      </p:sp>
      <p:sp>
        <p:nvSpPr>
          <p:cNvPr id="8" name="Text Placeholder 12">
            <a:extLst>
              <a:ext uri="{FF2B5EF4-FFF2-40B4-BE49-F238E27FC236}">
                <a16:creationId xmlns:a16="http://schemas.microsoft.com/office/drawing/2014/main" id="{9D856560-035F-4A73-A79F-0394328A355F}"/>
              </a:ext>
            </a:extLst>
          </p:cNvPr>
          <p:cNvSpPr>
            <a:spLocks noGrp="1"/>
          </p:cNvSpPr>
          <p:nvPr>
            <p:ph type="body" sz="quarter" idx="14" hasCustomPrompt="1"/>
          </p:nvPr>
        </p:nvSpPr>
        <p:spPr>
          <a:xfrm>
            <a:off x="3637322" y="3537161"/>
            <a:ext cx="7086600" cy="1504950"/>
          </a:xfrm>
          <a:prstGeom prst="rect">
            <a:avLst/>
          </a:prstGeom>
        </p:spPr>
        <p:txBody>
          <a:bodyPr>
            <a:noAutofit/>
          </a:bodyPr>
          <a:lstStyle>
            <a:lvl1pPr marL="0" indent="0" algn="r">
              <a:buNone/>
              <a:defRPr sz="2700"/>
            </a:lvl1pPr>
          </a:lstStyle>
          <a:p>
            <a:pPr marL="0" marR="0" lvl="0" indent="0" algn="l" defTabSz="1371600" rtl="0" eaLnBrk="1" fontAlgn="auto" latinLnBrk="0" hangingPunct="1">
              <a:lnSpc>
                <a:spcPct val="90000"/>
              </a:lnSpc>
              <a:spcBef>
                <a:spcPts val="15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9" name="Text Placeholder 12">
            <a:extLst>
              <a:ext uri="{FF2B5EF4-FFF2-40B4-BE49-F238E27FC236}">
                <a16:creationId xmlns:a16="http://schemas.microsoft.com/office/drawing/2014/main" id="{ECF35A85-3DCA-439C-B377-1887F7C0F1AE}"/>
              </a:ext>
            </a:extLst>
          </p:cNvPr>
          <p:cNvSpPr>
            <a:spLocks noGrp="1"/>
          </p:cNvSpPr>
          <p:nvPr>
            <p:ph type="body" sz="quarter" idx="15" hasCustomPrompt="1"/>
          </p:nvPr>
        </p:nvSpPr>
        <p:spPr>
          <a:xfrm>
            <a:off x="2479574" y="7364360"/>
            <a:ext cx="4304685" cy="1504950"/>
          </a:xfrm>
          <a:prstGeom prst="rect">
            <a:avLst/>
          </a:prstGeom>
        </p:spPr>
        <p:txBody>
          <a:bodyPr>
            <a:noAutofit/>
          </a:bodyPr>
          <a:lstStyle>
            <a:lvl1pPr marL="0" indent="0" algn="ctr">
              <a:buNone/>
              <a:defRPr sz="2400"/>
            </a:lvl1pPr>
          </a:lstStyle>
          <a:p>
            <a:pPr marL="0" marR="0" lvl="0" indent="0" algn="l" defTabSz="1371600" rtl="0" eaLnBrk="1" fontAlgn="auto" latinLnBrk="0" hangingPunct="1">
              <a:lnSpc>
                <a:spcPct val="90000"/>
              </a:lnSpc>
              <a:spcBef>
                <a:spcPts val="15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0" name="Text Placeholder 12">
            <a:extLst>
              <a:ext uri="{FF2B5EF4-FFF2-40B4-BE49-F238E27FC236}">
                <a16:creationId xmlns:a16="http://schemas.microsoft.com/office/drawing/2014/main" id="{D8A3C0FC-00D4-4177-AE00-E8FDE492EA06}"/>
              </a:ext>
            </a:extLst>
          </p:cNvPr>
          <p:cNvSpPr>
            <a:spLocks noGrp="1"/>
          </p:cNvSpPr>
          <p:nvPr>
            <p:ph type="body" sz="quarter" idx="16" hasCustomPrompt="1"/>
          </p:nvPr>
        </p:nvSpPr>
        <p:spPr>
          <a:xfrm>
            <a:off x="7545645" y="7326879"/>
            <a:ext cx="4304685" cy="1504950"/>
          </a:xfrm>
          <a:prstGeom prst="rect">
            <a:avLst/>
          </a:prstGeom>
        </p:spPr>
        <p:txBody>
          <a:bodyPr>
            <a:noAutofit/>
          </a:bodyPr>
          <a:lstStyle>
            <a:lvl1pPr marL="0" indent="0" algn="ctr">
              <a:buNone/>
              <a:defRPr sz="2400"/>
            </a:lvl1pPr>
          </a:lstStyle>
          <a:p>
            <a:pPr marL="0" marR="0" lvl="0" indent="0" algn="l" defTabSz="1371600" rtl="0" eaLnBrk="1" fontAlgn="auto" latinLnBrk="0" hangingPunct="1">
              <a:lnSpc>
                <a:spcPct val="90000"/>
              </a:lnSpc>
              <a:spcBef>
                <a:spcPts val="15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1" name="Text Placeholder 12">
            <a:extLst>
              <a:ext uri="{FF2B5EF4-FFF2-40B4-BE49-F238E27FC236}">
                <a16:creationId xmlns:a16="http://schemas.microsoft.com/office/drawing/2014/main" id="{8BF7C146-C925-40DF-9CB5-83024489942D}"/>
              </a:ext>
            </a:extLst>
          </p:cNvPr>
          <p:cNvSpPr>
            <a:spLocks noGrp="1"/>
          </p:cNvSpPr>
          <p:nvPr>
            <p:ph type="body" sz="quarter" idx="17" hasCustomPrompt="1"/>
          </p:nvPr>
        </p:nvSpPr>
        <p:spPr>
          <a:xfrm>
            <a:off x="2479574" y="6818666"/>
            <a:ext cx="4304685" cy="560441"/>
          </a:xfrm>
          <a:prstGeom prst="rect">
            <a:avLst/>
          </a:prstGeom>
        </p:spPr>
        <p:txBody>
          <a:bodyPr>
            <a:noAutofit/>
          </a:bodyPr>
          <a:lstStyle>
            <a:lvl1pPr marL="0" indent="0" algn="ctr">
              <a:buNone/>
              <a:defRPr sz="2400" b="1"/>
            </a:lvl1pPr>
          </a:lstStyle>
          <a:p>
            <a:pPr marL="0" marR="0" lvl="0" indent="0" algn="l" defTabSz="1371600" rtl="0" eaLnBrk="1" fontAlgn="auto" latinLnBrk="0" hangingPunct="1">
              <a:lnSpc>
                <a:spcPct val="90000"/>
              </a:lnSpc>
              <a:spcBef>
                <a:spcPts val="1500"/>
              </a:spcBef>
              <a:spcAft>
                <a:spcPts val="0"/>
              </a:spcAft>
              <a:buClrTx/>
              <a:buSzTx/>
              <a:buFont typeface="Arial" panose="020B0604020202020204" pitchFamily="34" charset="0"/>
              <a:buNone/>
              <a:tabLst/>
              <a:defRPr/>
            </a:pPr>
            <a:r>
              <a:rPr lang="en-US" dirty="0"/>
              <a:t>Lorem ipsum dolor sit.</a:t>
            </a:r>
          </a:p>
        </p:txBody>
      </p:sp>
      <p:sp>
        <p:nvSpPr>
          <p:cNvPr id="12" name="Text Placeholder 12">
            <a:extLst>
              <a:ext uri="{FF2B5EF4-FFF2-40B4-BE49-F238E27FC236}">
                <a16:creationId xmlns:a16="http://schemas.microsoft.com/office/drawing/2014/main" id="{B3BD90D1-59F2-4D23-9C67-EF09E63A4D5A}"/>
              </a:ext>
            </a:extLst>
          </p:cNvPr>
          <p:cNvSpPr>
            <a:spLocks noGrp="1"/>
          </p:cNvSpPr>
          <p:nvPr>
            <p:ph type="body" sz="quarter" idx="18" hasCustomPrompt="1"/>
          </p:nvPr>
        </p:nvSpPr>
        <p:spPr>
          <a:xfrm>
            <a:off x="7545645" y="6766439"/>
            <a:ext cx="4304685" cy="560441"/>
          </a:xfrm>
          <a:prstGeom prst="rect">
            <a:avLst/>
          </a:prstGeom>
        </p:spPr>
        <p:txBody>
          <a:bodyPr>
            <a:noAutofit/>
          </a:bodyPr>
          <a:lstStyle>
            <a:lvl1pPr marL="0" indent="0" algn="ctr">
              <a:buNone/>
              <a:defRPr sz="2400" b="1"/>
            </a:lvl1pPr>
          </a:lstStyle>
          <a:p>
            <a:pPr marL="0" marR="0" lvl="0" indent="0" algn="l" defTabSz="1371600" rtl="0" eaLnBrk="1" fontAlgn="auto" latinLnBrk="0" hangingPunct="1">
              <a:lnSpc>
                <a:spcPct val="90000"/>
              </a:lnSpc>
              <a:spcBef>
                <a:spcPts val="1500"/>
              </a:spcBef>
              <a:spcAft>
                <a:spcPts val="0"/>
              </a:spcAft>
              <a:buClrTx/>
              <a:buSzTx/>
              <a:buFont typeface="Arial" panose="020B0604020202020204" pitchFamily="34" charset="0"/>
              <a:buNone/>
              <a:tabLst/>
              <a:defRPr/>
            </a:pPr>
            <a:r>
              <a:rPr lang="en-US" dirty="0"/>
              <a:t>Lorem ipsum dolor sit.</a:t>
            </a:r>
          </a:p>
        </p:txBody>
      </p:sp>
    </p:spTree>
    <p:extLst>
      <p:ext uri="{BB962C8B-B14F-4D97-AF65-F5344CB8AC3E}">
        <p14:creationId xmlns:p14="http://schemas.microsoft.com/office/powerpoint/2010/main" val="642720293"/>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6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6">
            <a:extLst>
              <a:ext uri="{FF2B5EF4-FFF2-40B4-BE49-F238E27FC236}">
                <a16:creationId xmlns:a16="http://schemas.microsoft.com/office/drawing/2014/main" id="{E2172C01-6BF6-499B-9BDA-0FA4F3584224}"/>
              </a:ext>
            </a:extLst>
          </p:cNvPr>
          <p:cNvSpPr>
            <a:spLocks noGrp="1"/>
          </p:cNvSpPr>
          <p:nvPr>
            <p:ph type="body" sz="quarter" idx="10" hasCustomPrompt="1"/>
          </p:nvPr>
        </p:nvSpPr>
        <p:spPr>
          <a:xfrm>
            <a:off x="5718369" y="709595"/>
            <a:ext cx="7086600" cy="1714500"/>
          </a:xfrm>
          <a:prstGeom prst="rect">
            <a:avLst/>
          </a:prstGeom>
        </p:spPr>
        <p:txBody>
          <a:bodyPr>
            <a:normAutofit/>
          </a:bodyPr>
          <a:lstStyle>
            <a:lvl1pPr marL="0" indent="0" algn="ctr">
              <a:buNone/>
              <a:defRPr sz="12000">
                <a:solidFill>
                  <a:srgbClr val="CF2665"/>
                </a:solidFill>
                <a:latin typeface="+mj-lt"/>
              </a:defRPr>
            </a:lvl1pPr>
          </a:lstStyle>
          <a:p>
            <a:pPr lvl="0"/>
            <a:r>
              <a:rPr lang="en-US" dirty="0"/>
              <a:t>Princess</a:t>
            </a:r>
          </a:p>
        </p:txBody>
      </p:sp>
      <p:sp>
        <p:nvSpPr>
          <p:cNvPr id="7" name="Text Placeholder 8">
            <a:extLst>
              <a:ext uri="{FF2B5EF4-FFF2-40B4-BE49-F238E27FC236}">
                <a16:creationId xmlns:a16="http://schemas.microsoft.com/office/drawing/2014/main" id="{D80139F6-C98E-4759-B7A6-939BE9EC11A9}"/>
              </a:ext>
            </a:extLst>
          </p:cNvPr>
          <p:cNvSpPr>
            <a:spLocks noGrp="1"/>
          </p:cNvSpPr>
          <p:nvPr>
            <p:ph type="body" sz="quarter" idx="12" hasCustomPrompt="1"/>
          </p:nvPr>
        </p:nvSpPr>
        <p:spPr>
          <a:xfrm>
            <a:off x="5718369" y="2424095"/>
            <a:ext cx="7086600" cy="857250"/>
          </a:xfrm>
          <a:prstGeom prst="rect">
            <a:avLst/>
          </a:prstGeom>
        </p:spPr>
        <p:txBody>
          <a:bodyPr>
            <a:noAutofit/>
          </a:bodyPr>
          <a:lstStyle>
            <a:lvl1pPr marL="0" indent="0" algn="ctr">
              <a:buNone/>
              <a:defRPr sz="5400"/>
            </a:lvl1pPr>
          </a:lstStyle>
          <a:p>
            <a:pPr lvl="0"/>
            <a:r>
              <a:rPr lang="en-US" dirty="0"/>
              <a:t>Presentation Template</a:t>
            </a:r>
          </a:p>
        </p:txBody>
      </p:sp>
      <p:sp>
        <p:nvSpPr>
          <p:cNvPr id="8" name="Text Placeholder 12">
            <a:extLst>
              <a:ext uri="{FF2B5EF4-FFF2-40B4-BE49-F238E27FC236}">
                <a16:creationId xmlns:a16="http://schemas.microsoft.com/office/drawing/2014/main" id="{30802514-2405-425B-A4CF-BE5D9149EA35}"/>
              </a:ext>
            </a:extLst>
          </p:cNvPr>
          <p:cNvSpPr>
            <a:spLocks noGrp="1"/>
          </p:cNvSpPr>
          <p:nvPr>
            <p:ph type="body" sz="quarter" idx="15" hasCustomPrompt="1"/>
          </p:nvPr>
        </p:nvSpPr>
        <p:spPr>
          <a:xfrm>
            <a:off x="713835" y="6670677"/>
            <a:ext cx="4304685" cy="1504950"/>
          </a:xfrm>
          <a:prstGeom prst="rect">
            <a:avLst/>
          </a:prstGeom>
        </p:spPr>
        <p:txBody>
          <a:bodyPr>
            <a:noAutofit/>
          </a:bodyPr>
          <a:lstStyle>
            <a:lvl1pPr marL="0" indent="0" algn="ctr">
              <a:buNone/>
              <a:defRPr sz="2400"/>
            </a:lvl1pPr>
          </a:lstStyle>
          <a:p>
            <a:pPr marL="0" marR="0" lvl="0" indent="0" algn="l" defTabSz="1371600" rtl="0" eaLnBrk="1" fontAlgn="auto" latinLnBrk="0" hangingPunct="1">
              <a:lnSpc>
                <a:spcPct val="90000"/>
              </a:lnSpc>
              <a:spcBef>
                <a:spcPts val="15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9" name="Text Placeholder 12">
            <a:extLst>
              <a:ext uri="{FF2B5EF4-FFF2-40B4-BE49-F238E27FC236}">
                <a16:creationId xmlns:a16="http://schemas.microsoft.com/office/drawing/2014/main" id="{8008AA38-06AF-4664-93A3-6E511AA51E9D}"/>
              </a:ext>
            </a:extLst>
          </p:cNvPr>
          <p:cNvSpPr>
            <a:spLocks noGrp="1"/>
          </p:cNvSpPr>
          <p:nvPr>
            <p:ph type="body" sz="quarter" idx="16" hasCustomPrompt="1"/>
          </p:nvPr>
        </p:nvSpPr>
        <p:spPr>
          <a:xfrm>
            <a:off x="13269483" y="6670677"/>
            <a:ext cx="4304685" cy="1504950"/>
          </a:xfrm>
          <a:prstGeom prst="rect">
            <a:avLst/>
          </a:prstGeom>
        </p:spPr>
        <p:txBody>
          <a:bodyPr>
            <a:noAutofit/>
          </a:bodyPr>
          <a:lstStyle>
            <a:lvl1pPr marL="0" indent="0" algn="ctr">
              <a:buNone/>
              <a:defRPr sz="2400"/>
            </a:lvl1pPr>
          </a:lstStyle>
          <a:p>
            <a:pPr marL="0" marR="0" lvl="0" indent="0" algn="l" defTabSz="1371600" rtl="0" eaLnBrk="1" fontAlgn="auto" latinLnBrk="0" hangingPunct="1">
              <a:lnSpc>
                <a:spcPct val="90000"/>
              </a:lnSpc>
              <a:spcBef>
                <a:spcPts val="15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0" name="Text Placeholder 6">
            <a:extLst>
              <a:ext uri="{FF2B5EF4-FFF2-40B4-BE49-F238E27FC236}">
                <a16:creationId xmlns:a16="http://schemas.microsoft.com/office/drawing/2014/main" id="{50D689A3-EEE8-4F18-BFC3-47860249F632}"/>
              </a:ext>
            </a:extLst>
          </p:cNvPr>
          <p:cNvSpPr>
            <a:spLocks noGrp="1"/>
          </p:cNvSpPr>
          <p:nvPr>
            <p:ph type="body" sz="quarter" idx="17" hasCustomPrompt="1"/>
          </p:nvPr>
        </p:nvSpPr>
        <p:spPr>
          <a:xfrm>
            <a:off x="713835" y="5580993"/>
            <a:ext cx="4304685" cy="1089684"/>
          </a:xfrm>
          <a:prstGeom prst="rect">
            <a:avLst/>
          </a:prstGeom>
        </p:spPr>
        <p:txBody>
          <a:bodyPr>
            <a:normAutofit/>
          </a:bodyPr>
          <a:lstStyle>
            <a:lvl1pPr marL="0" indent="0" algn="ctr">
              <a:buNone/>
              <a:defRPr sz="8100">
                <a:solidFill>
                  <a:srgbClr val="CF2665"/>
                </a:solidFill>
                <a:latin typeface="+mj-lt"/>
              </a:defRPr>
            </a:lvl1pPr>
          </a:lstStyle>
          <a:p>
            <a:pPr lvl="0"/>
            <a:r>
              <a:rPr lang="en-US" dirty="0"/>
              <a:t>6h 35m</a:t>
            </a:r>
          </a:p>
        </p:txBody>
      </p:sp>
      <p:sp>
        <p:nvSpPr>
          <p:cNvPr id="11" name="Text Placeholder 6">
            <a:extLst>
              <a:ext uri="{FF2B5EF4-FFF2-40B4-BE49-F238E27FC236}">
                <a16:creationId xmlns:a16="http://schemas.microsoft.com/office/drawing/2014/main" id="{9D4F40B0-22D1-44A0-8DB6-76671C7CC4CC}"/>
              </a:ext>
            </a:extLst>
          </p:cNvPr>
          <p:cNvSpPr>
            <a:spLocks noGrp="1"/>
          </p:cNvSpPr>
          <p:nvPr>
            <p:ph type="body" sz="quarter" idx="18" hasCustomPrompt="1"/>
          </p:nvPr>
        </p:nvSpPr>
        <p:spPr>
          <a:xfrm>
            <a:off x="13269480" y="5573111"/>
            <a:ext cx="4304685" cy="1089684"/>
          </a:xfrm>
          <a:prstGeom prst="rect">
            <a:avLst/>
          </a:prstGeom>
        </p:spPr>
        <p:txBody>
          <a:bodyPr>
            <a:normAutofit/>
          </a:bodyPr>
          <a:lstStyle>
            <a:lvl1pPr marL="0" indent="0" algn="ctr">
              <a:buNone/>
              <a:defRPr sz="8100">
                <a:solidFill>
                  <a:srgbClr val="CF2665"/>
                </a:solidFill>
                <a:latin typeface="+mj-lt"/>
              </a:defRPr>
            </a:lvl1pPr>
          </a:lstStyle>
          <a:p>
            <a:pPr lvl="0"/>
            <a:r>
              <a:rPr lang="en-US" dirty="0"/>
              <a:t>60 km</a:t>
            </a:r>
          </a:p>
        </p:txBody>
      </p:sp>
    </p:spTree>
    <p:extLst>
      <p:ext uri="{BB962C8B-B14F-4D97-AF65-F5344CB8AC3E}">
        <p14:creationId xmlns:p14="http://schemas.microsoft.com/office/powerpoint/2010/main" val="1672056521"/>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7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3BDD5067-3DD9-4D6E-A39C-45C0CD151ADF}"/>
              </a:ext>
            </a:extLst>
          </p:cNvPr>
          <p:cNvGrpSpPr/>
          <p:nvPr userDrawn="1"/>
        </p:nvGrpSpPr>
        <p:grpSpPr>
          <a:xfrm>
            <a:off x="-591963" y="6654494"/>
            <a:ext cx="19317432" cy="4222637"/>
            <a:chOff x="11758" y="4349244"/>
            <a:chExt cx="12878288" cy="2815091"/>
          </a:xfrm>
        </p:grpSpPr>
        <p:pic>
          <p:nvPicPr>
            <p:cNvPr id="13" name="Picture 12">
              <a:extLst>
                <a:ext uri="{FF2B5EF4-FFF2-40B4-BE49-F238E27FC236}">
                  <a16:creationId xmlns:a16="http://schemas.microsoft.com/office/drawing/2014/main" id="{393682B1-7261-40EB-9D11-D287C2488D5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818351" y="4491430"/>
              <a:ext cx="2690819" cy="2431481"/>
            </a:xfrm>
            <a:prstGeom prst="rect">
              <a:avLst/>
            </a:prstGeom>
          </p:spPr>
        </p:pic>
        <p:pic>
          <p:nvPicPr>
            <p:cNvPr id="14" name="Picture 13">
              <a:extLst>
                <a:ext uri="{FF2B5EF4-FFF2-40B4-BE49-F238E27FC236}">
                  <a16:creationId xmlns:a16="http://schemas.microsoft.com/office/drawing/2014/main" id="{DF9D7BF6-0FCB-41AD-9474-697ACCC0799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429243" y="5118410"/>
              <a:ext cx="1996967" cy="1804501"/>
            </a:xfrm>
            <a:prstGeom prst="rect">
              <a:avLst/>
            </a:prstGeom>
          </p:spPr>
        </p:pic>
        <p:pic>
          <p:nvPicPr>
            <p:cNvPr id="15" name="Picture 14">
              <a:extLst>
                <a:ext uri="{FF2B5EF4-FFF2-40B4-BE49-F238E27FC236}">
                  <a16:creationId xmlns:a16="http://schemas.microsoft.com/office/drawing/2014/main" id="{E0E906D7-7174-4C55-9BAF-85FCEDA31F1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065017" y="5564985"/>
              <a:ext cx="1441523" cy="1302591"/>
            </a:xfrm>
            <a:prstGeom prst="rect">
              <a:avLst/>
            </a:prstGeom>
          </p:spPr>
        </p:pic>
        <p:pic>
          <p:nvPicPr>
            <p:cNvPr id="16" name="Picture 15">
              <a:extLst>
                <a:ext uri="{FF2B5EF4-FFF2-40B4-BE49-F238E27FC236}">
                  <a16:creationId xmlns:a16="http://schemas.microsoft.com/office/drawing/2014/main" id="{B015F48F-5BBF-44D4-A26C-FEDE3CD1DC3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201460" y="4491430"/>
              <a:ext cx="2690819" cy="2431481"/>
            </a:xfrm>
            <a:prstGeom prst="rect">
              <a:avLst/>
            </a:prstGeom>
          </p:spPr>
        </p:pic>
        <p:pic>
          <p:nvPicPr>
            <p:cNvPr id="17" name="Picture 16">
              <a:extLst>
                <a:ext uri="{FF2B5EF4-FFF2-40B4-BE49-F238E27FC236}">
                  <a16:creationId xmlns:a16="http://schemas.microsoft.com/office/drawing/2014/main" id="{09DED30C-7CD3-40F3-92A1-C31149294D1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758" y="4732853"/>
              <a:ext cx="2690819" cy="2431481"/>
            </a:xfrm>
            <a:prstGeom prst="rect">
              <a:avLst/>
            </a:prstGeom>
          </p:spPr>
        </p:pic>
        <p:pic>
          <p:nvPicPr>
            <p:cNvPr id="18" name="Picture 17">
              <a:extLst>
                <a:ext uri="{FF2B5EF4-FFF2-40B4-BE49-F238E27FC236}">
                  <a16:creationId xmlns:a16="http://schemas.microsoft.com/office/drawing/2014/main" id="{42D878D5-6839-4408-B6F3-86107C9D679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789485" y="4732854"/>
              <a:ext cx="2690819" cy="2431481"/>
            </a:xfrm>
            <a:prstGeom prst="rect">
              <a:avLst/>
            </a:prstGeom>
          </p:spPr>
        </p:pic>
        <p:pic>
          <p:nvPicPr>
            <p:cNvPr id="19" name="Picture 18">
              <a:extLst>
                <a:ext uri="{FF2B5EF4-FFF2-40B4-BE49-F238E27FC236}">
                  <a16:creationId xmlns:a16="http://schemas.microsoft.com/office/drawing/2014/main" id="{BB5A32D3-0225-4C7D-8FED-734E03E5B76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199227" y="4349244"/>
              <a:ext cx="2690819" cy="2431481"/>
            </a:xfrm>
            <a:prstGeom prst="rect">
              <a:avLst/>
            </a:prstGeom>
          </p:spPr>
        </p:pic>
      </p:grpSp>
    </p:spTree>
    <p:extLst>
      <p:ext uri="{BB962C8B-B14F-4D97-AF65-F5344CB8AC3E}">
        <p14:creationId xmlns:p14="http://schemas.microsoft.com/office/powerpoint/2010/main" val="3459707316"/>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8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6">
            <a:extLst>
              <a:ext uri="{FF2B5EF4-FFF2-40B4-BE49-F238E27FC236}">
                <a16:creationId xmlns:a16="http://schemas.microsoft.com/office/drawing/2014/main" id="{18E896A5-197B-4280-87B0-DE517B394296}"/>
              </a:ext>
            </a:extLst>
          </p:cNvPr>
          <p:cNvSpPr>
            <a:spLocks noGrp="1"/>
          </p:cNvSpPr>
          <p:nvPr>
            <p:ph type="body" sz="quarter" idx="10" hasCustomPrompt="1"/>
          </p:nvPr>
        </p:nvSpPr>
        <p:spPr>
          <a:xfrm>
            <a:off x="11828206" y="1063557"/>
            <a:ext cx="5589638" cy="1714500"/>
          </a:xfrm>
          <a:prstGeom prst="rect">
            <a:avLst/>
          </a:prstGeom>
        </p:spPr>
        <p:txBody>
          <a:bodyPr>
            <a:normAutofit/>
          </a:bodyPr>
          <a:lstStyle>
            <a:lvl1pPr marL="0" indent="0" algn="r">
              <a:buNone/>
              <a:defRPr sz="9900">
                <a:solidFill>
                  <a:srgbClr val="CF2665"/>
                </a:solidFill>
                <a:latin typeface="+mj-lt"/>
              </a:defRPr>
            </a:lvl1pPr>
          </a:lstStyle>
          <a:p>
            <a:pPr lvl="0"/>
            <a:r>
              <a:rPr lang="en-US" dirty="0"/>
              <a:t>Princess</a:t>
            </a:r>
          </a:p>
        </p:txBody>
      </p:sp>
      <p:sp>
        <p:nvSpPr>
          <p:cNvPr id="7" name="Text Placeholder 8">
            <a:extLst>
              <a:ext uri="{FF2B5EF4-FFF2-40B4-BE49-F238E27FC236}">
                <a16:creationId xmlns:a16="http://schemas.microsoft.com/office/drawing/2014/main" id="{26EB5E3D-2A7A-4AC7-9E2E-BD0641E307A1}"/>
              </a:ext>
            </a:extLst>
          </p:cNvPr>
          <p:cNvSpPr>
            <a:spLocks noGrp="1"/>
          </p:cNvSpPr>
          <p:nvPr>
            <p:ph type="body" sz="quarter" idx="12" hasCustomPrompt="1"/>
          </p:nvPr>
        </p:nvSpPr>
        <p:spPr>
          <a:xfrm>
            <a:off x="11828206" y="2778057"/>
            <a:ext cx="5589638" cy="857250"/>
          </a:xfrm>
          <a:prstGeom prst="rect">
            <a:avLst/>
          </a:prstGeom>
        </p:spPr>
        <p:txBody>
          <a:bodyPr>
            <a:noAutofit/>
          </a:bodyPr>
          <a:lstStyle>
            <a:lvl1pPr marL="0" indent="0" algn="r">
              <a:buNone/>
              <a:defRPr sz="4200"/>
            </a:lvl1pPr>
          </a:lstStyle>
          <a:p>
            <a:pPr lvl="0"/>
            <a:r>
              <a:rPr lang="en-US" dirty="0"/>
              <a:t>Presentation Template</a:t>
            </a:r>
          </a:p>
        </p:txBody>
      </p:sp>
      <p:sp>
        <p:nvSpPr>
          <p:cNvPr id="8" name="Text Placeholder 12">
            <a:extLst>
              <a:ext uri="{FF2B5EF4-FFF2-40B4-BE49-F238E27FC236}">
                <a16:creationId xmlns:a16="http://schemas.microsoft.com/office/drawing/2014/main" id="{4022D7C3-5F06-46E5-8ED6-71919307F09D}"/>
              </a:ext>
            </a:extLst>
          </p:cNvPr>
          <p:cNvSpPr>
            <a:spLocks noGrp="1"/>
          </p:cNvSpPr>
          <p:nvPr>
            <p:ph type="body" sz="quarter" idx="14" hasCustomPrompt="1"/>
          </p:nvPr>
        </p:nvSpPr>
        <p:spPr>
          <a:xfrm>
            <a:off x="11828204" y="3867150"/>
            <a:ext cx="5589638" cy="2552700"/>
          </a:xfrm>
          <a:prstGeom prst="rect">
            <a:avLst/>
          </a:prstGeom>
        </p:spPr>
        <p:txBody>
          <a:bodyPr>
            <a:noAutofit/>
          </a:bodyPr>
          <a:lstStyle>
            <a:lvl1pPr marL="0" indent="0" algn="r">
              <a:buNone/>
              <a:defRPr sz="2100"/>
            </a:lvl1pPr>
          </a:lstStyle>
          <a:p>
            <a:pPr marL="0" marR="0" lvl="0" indent="0" algn="l" defTabSz="1371600" rtl="0" eaLnBrk="1" fontAlgn="auto" latinLnBrk="0" hangingPunct="1">
              <a:lnSpc>
                <a:spcPct val="90000"/>
              </a:lnSpc>
              <a:spcBef>
                <a:spcPts val="15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 Cras </a:t>
            </a:r>
            <a:r>
              <a:rPr lang="en-US" dirty="0" err="1"/>
              <a:t>metus</a:t>
            </a:r>
            <a:r>
              <a:rPr lang="en-US" dirty="0"/>
              <a:t> </a:t>
            </a:r>
            <a:r>
              <a:rPr lang="en-US" dirty="0" err="1"/>
              <a:t>arcu</a:t>
            </a:r>
            <a:r>
              <a:rPr lang="en-US" dirty="0"/>
              <a:t>, </a:t>
            </a:r>
            <a:r>
              <a:rPr lang="en-US" dirty="0" err="1"/>
              <a:t>ultrices</a:t>
            </a:r>
            <a:r>
              <a:rPr lang="en-US" dirty="0"/>
              <a:t> </a:t>
            </a:r>
            <a:r>
              <a:rPr lang="en-US" dirty="0" err="1"/>
              <a:t>ut</a:t>
            </a:r>
            <a:r>
              <a:rPr lang="en-US" dirty="0"/>
              <a:t> </a:t>
            </a:r>
            <a:r>
              <a:rPr lang="en-US" dirty="0" err="1"/>
              <a:t>leo</a:t>
            </a:r>
            <a:r>
              <a:rPr lang="en-US" dirty="0"/>
              <a:t> ac, </a:t>
            </a:r>
            <a:r>
              <a:rPr lang="en-US" dirty="0" err="1"/>
              <a:t>tincidunt</a:t>
            </a:r>
            <a:r>
              <a:rPr lang="en-US" dirty="0"/>
              <a:t> </a:t>
            </a:r>
            <a:r>
              <a:rPr lang="en-US" dirty="0" err="1"/>
              <a:t>vulputate</a:t>
            </a:r>
            <a:r>
              <a:rPr lang="en-US" dirty="0"/>
              <a:t> </a:t>
            </a:r>
            <a:r>
              <a:rPr lang="en-US" dirty="0" err="1"/>
              <a:t>arcu</a:t>
            </a:r>
            <a:r>
              <a:rPr lang="en-US" dirty="0"/>
              <a:t>. Proin non maximus </a:t>
            </a:r>
            <a:r>
              <a:rPr lang="en-US" dirty="0" err="1"/>
              <a:t>felis</a:t>
            </a:r>
            <a:r>
              <a:rPr lang="en-US" dirty="0"/>
              <a:t>, vel convallis </a:t>
            </a:r>
            <a:r>
              <a:rPr lang="en-US" dirty="0" err="1"/>
              <a:t>quam</a:t>
            </a:r>
            <a:r>
              <a:rPr lang="en-US" dirty="0"/>
              <a:t>. Donec </a:t>
            </a:r>
            <a:r>
              <a:rPr lang="en-US" dirty="0" err="1"/>
              <a:t>ultricies</a:t>
            </a:r>
            <a:r>
              <a:rPr lang="en-US" dirty="0"/>
              <a:t> </a:t>
            </a:r>
            <a:r>
              <a:rPr lang="en-US" dirty="0" err="1"/>
              <a:t>sagittis</a:t>
            </a:r>
            <a:r>
              <a:rPr lang="en-US" dirty="0"/>
              <a:t> </a:t>
            </a:r>
            <a:r>
              <a:rPr lang="en-US" dirty="0" err="1"/>
              <a:t>mauris</a:t>
            </a:r>
            <a:r>
              <a:rPr lang="en-US" dirty="0"/>
              <a:t> ac </a:t>
            </a:r>
            <a:r>
              <a:rPr lang="en-US" dirty="0" err="1"/>
              <a:t>finibus</a:t>
            </a:r>
            <a:r>
              <a:rPr lang="en-US" dirty="0"/>
              <a:t>. </a:t>
            </a:r>
          </a:p>
          <a:p>
            <a:pPr lvl="0"/>
            <a:endParaRPr lang="en-US" dirty="0"/>
          </a:p>
        </p:txBody>
      </p:sp>
      <p:sp>
        <p:nvSpPr>
          <p:cNvPr id="9" name="Text Placeholder 12">
            <a:extLst>
              <a:ext uri="{FF2B5EF4-FFF2-40B4-BE49-F238E27FC236}">
                <a16:creationId xmlns:a16="http://schemas.microsoft.com/office/drawing/2014/main" id="{F73779EE-5D0B-463B-BBF6-1C4C99CEEBAD}"/>
              </a:ext>
            </a:extLst>
          </p:cNvPr>
          <p:cNvSpPr>
            <a:spLocks noGrp="1"/>
          </p:cNvSpPr>
          <p:nvPr>
            <p:ph type="body" sz="quarter" idx="15" hasCustomPrompt="1"/>
          </p:nvPr>
        </p:nvSpPr>
        <p:spPr>
          <a:xfrm>
            <a:off x="870161" y="4921659"/>
            <a:ext cx="5589638" cy="2552700"/>
          </a:xfrm>
          <a:prstGeom prst="rect">
            <a:avLst/>
          </a:prstGeom>
        </p:spPr>
        <p:txBody>
          <a:bodyPr>
            <a:noAutofit/>
          </a:bodyPr>
          <a:lstStyle>
            <a:lvl1pPr marL="0" indent="0" algn="l">
              <a:buNone/>
              <a:defRPr sz="2100"/>
            </a:lvl1pPr>
          </a:lstStyle>
          <a:p>
            <a:pPr marL="0" marR="0" lvl="0" indent="0" algn="l" defTabSz="1371600" rtl="0" eaLnBrk="1" fontAlgn="auto" latinLnBrk="0" hangingPunct="1">
              <a:lnSpc>
                <a:spcPct val="90000"/>
              </a:lnSpc>
              <a:spcBef>
                <a:spcPts val="15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 Cras </a:t>
            </a:r>
            <a:r>
              <a:rPr lang="en-US" dirty="0" err="1"/>
              <a:t>metus</a:t>
            </a:r>
            <a:r>
              <a:rPr lang="en-US" dirty="0"/>
              <a:t> </a:t>
            </a:r>
            <a:r>
              <a:rPr lang="en-US" dirty="0" err="1"/>
              <a:t>arcu</a:t>
            </a:r>
            <a:r>
              <a:rPr lang="en-US" dirty="0"/>
              <a:t>, </a:t>
            </a:r>
            <a:r>
              <a:rPr lang="en-US" dirty="0" err="1"/>
              <a:t>ultrices</a:t>
            </a:r>
            <a:r>
              <a:rPr lang="en-US" dirty="0"/>
              <a:t> </a:t>
            </a:r>
            <a:r>
              <a:rPr lang="en-US" dirty="0" err="1"/>
              <a:t>ut</a:t>
            </a:r>
            <a:r>
              <a:rPr lang="en-US" dirty="0"/>
              <a:t> </a:t>
            </a:r>
            <a:r>
              <a:rPr lang="en-US" dirty="0" err="1"/>
              <a:t>leo</a:t>
            </a:r>
            <a:r>
              <a:rPr lang="en-US" dirty="0"/>
              <a:t> ac, </a:t>
            </a:r>
            <a:r>
              <a:rPr lang="en-US" dirty="0" err="1"/>
              <a:t>tincidunt</a:t>
            </a:r>
            <a:r>
              <a:rPr lang="en-US" dirty="0"/>
              <a:t> </a:t>
            </a:r>
            <a:r>
              <a:rPr lang="en-US" dirty="0" err="1"/>
              <a:t>vulputate</a:t>
            </a:r>
            <a:r>
              <a:rPr lang="en-US" dirty="0"/>
              <a:t> </a:t>
            </a:r>
            <a:r>
              <a:rPr lang="en-US" dirty="0" err="1"/>
              <a:t>arcu</a:t>
            </a:r>
            <a:r>
              <a:rPr lang="en-US" dirty="0"/>
              <a:t>. Proin non maximus </a:t>
            </a:r>
            <a:r>
              <a:rPr lang="en-US" dirty="0" err="1"/>
              <a:t>felis</a:t>
            </a:r>
            <a:r>
              <a:rPr lang="en-US" dirty="0"/>
              <a:t>, vel convallis </a:t>
            </a:r>
            <a:r>
              <a:rPr lang="en-US" dirty="0" err="1"/>
              <a:t>quam</a:t>
            </a:r>
            <a:r>
              <a:rPr lang="en-US" dirty="0"/>
              <a:t>. Donec </a:t>
            </a:r>
            <a:r>
              <a:rPr lang="en-US" dirty="0" err="1"/>
              <a:t>ultricies</a:t>
            </a:r>
            <a:r>
              <a:rPr lang="en-US" dirty="0"/>
              <a:t> </a:t>
            </a:r>
            <a:r>
              <a:rPr lang="en-US" dirty="0" err="1"/>
              <a:t>sagittis</a:t>
            </a:r>
            <a:r>
              <a:rPr lang="en-US" dirty="0"/>
              <a:t> </a:t>
            </a:r>
            <a:r>
              <a:rPr lang="en-US" dirty="0" err="1"/>
              <a:t>mauris</a:t>
            </a:r>
            <a:r>
              <a:rPr lang="en-US" dirty="0"/>
              <a:t> ac </a:t>
            </a:r>
            <a:r>
              <a:rPr lang="en-US" dirty="0" err="1"/>
              <a:t>finibus</a:t>
            </a:r>
            <a:r>
              <a:rPr lang="en-US" dirty="0"/>
              <a:t>. </a:t>
            </a:r>
          </a:p>
          <a:p>
            <a:pPr lvl="0"/>
            <a:endParaRPr lang="en-US" dirty="0"/>
          </a:p>
        </p:txBody>
      </p:sp>
    </p:spTree>
    <p:extLst>
      <p:ext uri="{BB962C8B-B14F-4D97-AF65-F5344CB8AC3E}">
        <p14:creationId xmlns:p14="http://schemas.microsoft.com/office/powerpoint/2010/main" val="1178575635"/>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9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Picture 8" descr="A picture containing text, vector graphics&#10;&#10;Description automatically generated">
            <a:extLst>
              <a:ext uri="{FF2B5EF4-FFF2-40B4-BE49-F238E27FC236}">
                <a16:creationId xmlns:a16="http://schemas.microsoft.com/office/drawing/2014/main" id="{B11E83E3-3BDF-45F9-B309-16B08F3E993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7618"/>
            <a:ext cx="18288000" cy="10294619"/>
          </a:xfrm>
          <a:prstGeom prst="rect">
            <a:avLst/>
          </a:prstGeom>
        </p:spPr>
      </p:pic>
      <p:sp>
        <p:nvSpPr>
          <p:cNvPr id="10" name="Text Placeholder 6">
            <a:extLst>
              <a:ext uri="{FF2B5EF4-FFF2-40B4-BE49-F238E27FC236}">
                <a16:creationId xmlns:a16="http://schemas.microsoft.com/office/drawing/2014/main" id="{927B1186-F2FD-45FA-A0BF-70136898C207}"/>
              </a:ext>
            </a:extLst>
          </p:cNvPr>
          <p:cNvSpPr>
            <a:spLocks noGrp="1"/>
          </p:cNvSpPr>
          <p:nvPr>
            <p:ph type="body" sz="quarter" idx="21" hasCustomPrompt="1"/>
          </p:nvPr>
        </p:nvSpPr>
        <p:spPr>
          <a:xfrm>
            <a:off x="5405283" y="2617571"/>
            <a:ext cx="1777182" cy="1310900"/>
          </a:xfrm>
          <a:prstGeom prst="rect">
            <a:avLst/>
          </a:prstGeom>
        </p:spPr>
        <p:txBody>
          <a:bodyPr>
            <a:normAutofit/>
          </a:bodyPr>
          <a:lstStyle>
            <a:lvl1pPr marL="0" indent="0" algn="ctr">
              <a:buNone/>
              <a:defRPr sz="9900">
                <a:solidFill>
                  <a:schemeClr val="tx1"/>
                </a:solidFill>
                <a:latin typeface="+mj-lt"/>
              </a:defRPr>
            </a:lvl1pPr>
          </a:lstStyle>
          <a:p>
            <a:pPr lvl="0"/>
            <a:r>
              <a:rPr lang="en-US" dirty="0"/>
              <a:t>01</a:t>
            </a:r>
          </a:p>
        </p:txBody>
      </p:sp>
      <p:sp>
        <p:nvSpPr>
          <p:cNvPr id="11" name="Text Placeholder 12">
            <a:extLst>
              <a:ext uri="{FF2B5EF4-FFF2-40B4-BE49-F238E27FC236}">
                <a16:creationId xmlns:a16="http://schemas.microsoft.com/office/drawing/2014/main" id="{BA448B34-2B82-49FF-9A71-4F699A454B97}"/>
              </a:ext>
            </a:extLst>
          </p:cNvPr>
          <p:cNvSpPr>
            <a:spLocks noGrp="1"/>
          </p:cNvSpPr>
          <p:nvPr>
            <p:ph type="body" sz="quarter" idx="22" hasCustomPrompt="1"/>
          </p:nvPr>
        </p:nvSpPr>
        <p:spPr>
          <a:xfrm>
            <a:off x="13821085" y="5868621"/>
            <a:ext cx="3906479" cy="1504950"/>
          </a:xfrm>
          <a:prstGeom prst="rect">
            <a:avLst/>
          </a:prstGeom>
        </p:spPr>
        <p:txBody>
          <a:bodyPr>
            <a:noAutofit/>
          </a:bodyPr>
          <a:lstStyle>
            <a:lvl1pPr marL="0" indent="0" algn="ctr">
              <a:buNone/>
              <a:defRPr sz="2100"/>
            </a:lvl1pPr>
          </a:lstStyle>
          <a:p>
            <a:pPr marL="0" marR="0" lvl="0" indent="0" algn="l" defTabSz="1371600" rtl="0" eaLnBrk="1" fontAlgn="auto" latinLnBrk="0" hangingPunct="1">
              <a:lnSpc>
                <a:spcPct val="90000"/>
              </a:lnSpc>
              <a:spcBef>
                <a:spcPts val="15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2" name="Text Placeholder 12">
            <a:extLst>
              <a:ext uri="{FF2B5EF4-FFF2-40B4-BE49-F238E27FC236}">
                <a16:creationId xmlns:a16="http://schemas.microsoft.com/office/drawing/2014/main" id="{EDCCFDBF-9F9A-4811-9066-AA3039336753}"/>
              </a:ext>
            </a:extLst>
          </p:cNvPr>
          <p:cNvSpPr>
            <a:spLocks noGrp="1"/>
          </p:cNvSpPr>
          <p:nvPr>
            <p:ph type="body" sz="quarter" idx="23" hasCustomPrompt="1"/>
          </p:nvPr>
        </p:nvSpPr>
        <p:spPr>
          <a:xfrm>
            <a:off x="13821085" y="5322928"/>
            <a:ext cx="3906479" cy="560441"/>
          </a:xfrm>
          <a:prstGeom prst="rect">
            <a:avLst/>
          </a:prstGeom>
        </p:spPr>
        <p:txBody>
          <a:bodyPr>
            <a:noAutofit/>
          </a:bodyPr>
          <a:lstStyle>
            <a:lvl1pPr marL="0" indent="0" algn="ctr">
              <a:buNone/>
              <a:defRPr sz="2400" b="1"/>
            </a:lvl1pPr>
          </a:lstStyle>
          <a:p>
            <a:pPr marL="0" marR="0" lvl="0" indent="0" algn="l" defTabSz="1371600" rtl="0" eaLnBrk="1" fontAlgn="auto" latinLnBrk="0" hangingPunct="1">
              <a:lnSpc>
                <a:spcPct val="90000"/>
              </a:lnSpc>
              <a:spcBef>
                <a:spcPts val="1500"/>
              </a:spcBef>
              <a:spcAft>
                <a:spcPts val="0"/>
              </a:spcAft>
              <a:buClrTx/>
              <a:buSzTx/>
              <a:buFont typeface="Arial" panose="020B0604020202020204" pitchFamily="34" charset="0"/>
              <a:buNone/>
              <a:tabLst/>
              <a:defRPr/>
            </a:pPr>
            <a:r>
              <a:rPr lang="en-US" dirty="0"/>
              <a:t>Lorem ipsum dolor sit.</a:t>
            </a:r>
          </a:p>
        </p:txBody>
      </p:sp>
      <p:sp>
        <p:nvSpPr>
          <p:cNvPr id="15" name="Text Placeholder 12">
            <a:extLst>
              <a:ext uri="{FF2B5EF4-FFF2-40B4-BE49-F238E27FC236}">
                <a16:creationId xmlns:a16="http://schemas.microsoft.com/office/drawing/2014/main" id="{7E55F143-723F-4FDE-925E-0A81A38AD889}"/>
              </a:ext>
            </a:extLst>
          </p:cNvPr>
          <p:cNvSpPr>
            <a:spLocks noGrp="1"/>
          </p:cNvSpPr>
          <p:nvPr>
            <p:ph type="body" sz="quarter" idx="24" hasCustomPrompt="1"/>
          </p:nvPr>
        </p:nvSpPr>
        <p:spPr>
          <a:xfrm>
            <a:off x="7722625" y="3670493"/>
            <a:ext cx="3906479" cy="1504950"/>
          </a:xfrm>
          <a:prstGeom prst="rect">
            <a:avLst/>
          </a:prstGeom>
        </p:spPr>
        <p:txBody>
          <a:bodyPr>
            <a:noAutofit/>
          </a:bodyPr>
          <a:lstStyle>
            <a:lvl1pPr marL="0" indent="0" algn="ctr">
              <a:buNone/>
              <a:defRPr sz="2100"/>
            </a:lvl1pPr>
          </a:lstStyle>
          <a:p>
            <a:pPr marL="0" marR="0" lvl="0" indent="0" algn="l" defTabSz="1371600" rtl="0" eaLnBrk="1" fontAlgn="auto" latinLnBrk="0" hangingPunct="1">
              <a:lnSpc>
                <a:spcPct val="90000"/>
              </a:lnSpc>
              <a:spcBef>
                <a:spcPts val="15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6" name="Text Placeholder 12">
            <a:extLst>
              <a:ext uri="{FF2B5EF4-FFF2-40B4-BE49-F238E27FC236}">
                <a16:creationId xmlns:a16="http://schemas.microsoft.com/office/drawing/2014/main" id="{8BC6D210-5FDF-4DF7-8D5D-3519358FF39E}"/>
              </a:ext>
            </a:extLst>
          </p:cNvPr>
          <p:cNvSpPr>
            <a:spLocks noGrp="1"/>
          </p:cNvSpPr>
          <p:nvPr>
            <p:ph type="body" sz="quarter" idx="25" hasCustomPrompt="1"/>
          </p:nvPr>
        </p:nvSpPr>
        <p:spPr>
          <a:xfrm>
            <a:off x="7722625" y="3124799"/>
            <a:ext cx="3906479" cy="560441"/>
          </a:xfrm>
          <a:prstGeom prst="rect">
            <a:avLst/>
          </a:prstGeom>
        </p:spPr>
        <p:txBody>
          <a:bodyPr>
            <a:noAutofit/>
          </a:bodyPr>
          <a:lstStyle>
            <a:lvl1pPr marL="0" indent="0" algn="ctr">
              <a:buNone/>
              <a:defRPr sz="2400" b="1"/>
            </a:lvl1pPr>
          </a:lstStyle>
          <a:p>
            <a:pPr marL="0" marR="0" lvl="0" indent="0" algn="l" defTabSz="1371600" rtl="0" eaLnBrk="1" fontAlgn="auto" latinLnBrk="0" hangingPunct="1">
              <a:lnSpc>
                <a:spcPct val="90000"/>
              </a:lnSpc>
              <a:spcBef>
                <a:spcPts val="1500"/>
              </a:spcBef>
              <a:spcAft>
                <a:spcPts val="0"/>
              </a:spcAft>
              <a:buClrTx/>
              <a:buSzTx/>
              <a:buFont typeface="Arial" panose="020B0604020202020204" pitchFamily="34" charset="0"/>
              <a:buNone/>
              <a:tabLst/>
              <a:defRPr/>
            </a:pPr>
            <a:r>
              <a:rPr lang="en-US" dirty="0"/>
              <a:t>Lorem ipsum dolor sit.</a:t>
            </a:r>
          </a:p>
        </p:txBody>
      </p:sp>
      <p:sp>
        <p:nvSpPr>
          <p:cNvPr id="17" name="Text Placeholder 6">
            <a:extLst>
              <a:ext uri="{FF2B5EF4-FFF2-40B4-BE49-F238E27FC236}">
                <a16:creationId xmlns:a16="http://schemas.microsoft.com/office/drawing/2014/main" id="{3FF7CBBB-85D1-4FEB-9021-551F97355CFA}"/>
              </a:ext>
            </a:extLst>
          </p:cNvPr>
          <p:cNvSpPr>
            <a:spLocks noGrp="1"/>
          </p:cNvSpPr>
          <p:nvPr>
            <p:ph type="body" sz="quarter" idx="26" hasCustomPrompt="1"/>
          </p:nvPr>
        </p:nvSpPr>
        <p:spPr>
          <a:xfrm>
            <a:off x="11881670" y="3864544"/>
            <a:ext cx="1777182" cy="1310900"/>
          </a:xfrm>
          <a:prstGeom prst="rect">
            <a:avLst/>
          </a:prstGeom>
        </p:spPr>
        <p:txBody>
          <a:bodyPr>
            <a:normAutofit/>
          </a:bodyPr>
          <a:lstStyle>
            <a:lvl1pPr marL="0" indent="0" algn="ctr">
              <a:buNone/>
              <a:defRPr sz="9900">
                <a:solidFill>
                  <a:schemeClr val="tx1"/>
                </a:solidFill>
                <a:latin typeface="+mj-lt"/>
              </a:defRPr>
            </a:lvl1pPr>
          </a:lstStyle>
          <a:p>
            <a:pPr lvl="0"/>
            <a:r>
              <a:rPr lang="en-US" dirty="0"/>
              <a:t>02</a:t>
            </a:r>
          </a:p>
        </p:txBody>
      </p:sp>
      <p:sp>
        <p:nvSpPr>
          <p:cNvPr id="18" name="Text Placeholder 6">
            <a:extLst>
              <a:ext uri="{FF2B5EF4-FFF2-40B4-BE49-F238E27FC236}">
                <a16:creationId xmlns:a16="http://schemas.microsoft.com/office/drawing/2014/main" id="{C314381C-9D32-49DC-8938-99C41D6F16C7}"/>
              </a:ext>
            </a:extLst>
          </p:cNvPr>
          <p:cNvSpPr>
            <a:spLocks noGrp="1"/>
          </p:cNvSpPr>
          <p:nvPr>
            <p:ph type="body" sz="quarter" idx="10" hasCustomPrompt="1"/>
          </p:nvPr>
        </p:nvSpPr>
        <p:spPr>
          <a:xfrm>
            <a:off x="5501149" y="691306"/>
            <a:ext cx="12255908" cy="1310900"/>
          </a:xfrm>
          <a:prstGeom prst="rect">
            <a:avLst/>
          </a:prstGeom>
        </p:spPr>
        <p:txBody>
          <a:bodyPr>
            <a:normAutofit/>
          </a:bodyPr>
          <a:lstStyle>
            <a:lvl1pPr marL="0" indent="0" algn="r">
              <a:buNone/>
              <a:defRPr sz="9000">
                <a:solidFill>
                  <a:srgbClr val="CF2665"/>
                </a:solidFill>
                <a:latin typeface="+mj-lt"/>
              </a:defRPr>
            </a:lvl1pPr>
          </a:lstStyle>
          <a:p>
            <a:pPr lvl="0"/>
            <a:r>
              <a:rPr lang="en-US" dirty="0"/>
              <a:t>Princess Timeline</a:t>
            </a:r>
          </a:p>
        </p:txBody>
      </p:sp>
    </p:spTree>
    <p:extLst>
      <p:ext uri="{BB962C8B-B14F-4D97-AF65-F5344CB8AC3E}">
        <p14:creationId xmlns:p14="http://schemas.microsoft.com/office/powerpoint/2010/main" val="432522559"/>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0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Picture 6" descr="Shape&#10;&#10;Description automatically generated">
            <a:extLst>
              <a:ext uri="{FF2B5EF4-FFF2-40B4-BE49-F238E27FC236}">
                <a16:creationId xmlns:a16="http://schemas.microsoft.com/office/drawing/2014/main" id="{1E8E2A23-5465-4615-BCDF-F62CB1AC907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45759"/>
            <a:ext cx="18338115" cy="10318530"/>
          </a:xfrm>
          <a:prstGeom prst="rect">
            <a:avLst/>
          </a:prstGeom>
        </p:spPr>
      </p:pic>
      <p:sp>
        <p:nvSpPr>
          <p:cNvPr id="8" name="Text Placeholder 6">
            <a:extLst>
              <a:ext uri="{FF2B5EF4-FFF2-40B4-BE49-F238E27FC236}">
                <a16:creationId xmlns:a16="http://schemas.microsoft.com/office/drawing/2014/main" id="{3D6D96E3-5774-44B5-B2C1-C3E9EE229B3E}"/>
              </a:ext>
            </a:extLst>
          </p:cNvPr>
          <p:cNvSpPr>
            <a:spLocks noGrp="1"/>
          </p:cNvSpPr>
          <p:nvPr>
            <p:ph type="body" sz="quarter" idx="21" hasCustomPrompt="1"/>
          </p:nvPr>
        </p:nvSpPr>
        <p:spPr>
          <a:xfrm>
            <a:off x="1150883" y="3204229"/>
            <a:ext cx="1964079" cy="1310900"/>
          </a:xfrm>
          <a:prstGeom prst="rect">
            <a:avLst/>
          </a:prstGeom>
        </p:spPr>
        <p:txBody>
          <a:bodyPr>
            <a:normAutofit/>
          </a:bodyPr>
          <a:lstStyle>
            <a:lvl1pPr marL="0" indent="0" algn="ctr">
              <a:buNone/>
              <a:defRPr sz="9900">
                <a:solidFill>
                  <a:schemeClr val="tx1"/>
                </a:solidFill>
                <a:latin typeface="+mj-lt"/>
              </a:defRPr>
            </a:lvl1pPr>
          </a:lstStyle>
          <a:p>
            <a:pPr lvl="0"/>
            <a:r>
              <a:rPr lang="en-US" dirty="0"/>
              <a:t>03</a:t>
            </a:r>
          </a:p>
        </p:txBody>
      </p:sp>
      <p:sp>
        <p:nvSpPr>
          <p:cNvPr id="9" name="Text Placeholder 12">
            <a:extLst>
              <a:ext uri="{FF2B5EF4-FFF2-40B4-BE49-F238E27FC236}">
                <a16:creationId xmlns:a16="http://schemas.microsoft.com/office/drawing/2014/main" id="{25AA00D1-BBAC-4FA4-9928-52651D55D854}"/>
              </a:ext>
            </a:extLst>
          </p:cNvPr>
          <p:cNvSpPr>
            <a:spLocks noGrp="1"/>
          </p:cNvSpPr>
          <p:nvPr>
            <p:ph type="body" sz="quarter" idx="24" hasCustomPrompt="1"/>
          </p:nvPr>
        </p:nvSpPr>
        <p:spPr>
          <a:xfrm>
            <a:off x="3702418" y="3859679"/>
            <a:ext cx="3906479" cy="1504950"/>
          </a:xfrm>
          <a:prstGeom prst="rect">
            <a:avLst/>
          </a:prstGeom>
        </p:spPr>
        <p:txBody>
          <a:bodyPr>
            <a:noAutofit/>
          </a:bodyPr>
          <a:lstStyle>
            <a:lvl1pPr marL="0" indent="0" algn="ctr">
              <a:buNone/>
              <a:defRPr sz="2100"/>
            </a:lvl1pPr>
          </a:lstStyle>
          <a:p>
            <a:pPr marL="0" marR="0" lvl="0" indent="0" algn="l" defTabSz="1371600" rtl="0" eaLnBrk="1" fontAlgn="auto" latinLnBrk="0" hangingPunct="1">
              <a:lnSpc>
                <a:spcPct val="90000"/>
              </a:lnSpc>
              <a:spcBef>
                <a:spcPts val="15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0" name="Text Placeholder 12">
            <a:extLst>
              <a:ext uri="{FF2B5EF4-FFF2-40B4-BE49-F238E27FC236}">
                <a16:creationId xmlns:a16="http://schemas.microsoft.com/office/drawing/2014/main" id="{DD08D625-17D8-4C21-A137-CA1D670BB2AE}"/>
              </a:ext>
            </a:extLst>
          </p:cNvPr>
          <p:cNvSpPr>
            <a:spLocks noGrp="1"/>
          </p:cNvSpPr>
          <p:nvPr>
            <p:ph type="body" sz="quarter" idx="25" hasCustomPrompt="1"/>
          </p:nvPr>
        </p:nvSpPr>
        <p:spPr>
          <a:xfrm>
            <a:off x="3702418" y="3313985"/>
            <a:ext cx="3906479" cy="560441"/>
          </a:xfrm>
          <a:prstGeom prst="rect">
            <a:avLst/>
          </a:prstGeom>
        </p:spPr>
        <p:txBody>
          <a:bodyPr>
            <a:noAutofit/>
          </a:bodyPr>
          <a:lstStyle>
            <a:lvl1pPr marL="0" indent="0" algn="ctr">
              <a:buNone/>
              <a:defRPr sz="2400" b="1"/>
            </a:lvl1pPr>
          </a:lstStyle>
          <a:p>
            <a:pPr marL="0" marR="0" lvl="0" indent="0" algn="l" defTabSz="1371600" rtl="0" eaLnBrk="1" fontAlgn="auto" latinLnBrk="0" hangingPunct="1">
              <a:lnSpc>
                <a:spcPct val="90000"/>
              </a:lnSpc>
              <a:spcBef>
                <a:spcPts val="1500"/>
              </a:spcBef>
              <a:spcAft>
                <a:spcPts val="0"/>
              </a:spcAft>
              <a:buClrTx/>
              <a:buSzTx/>
              <a:buFont typeface="Arial" panose="020B0604020202020204" pitchFamily="34" charset="0"/>
              <a:buNone/>
              <a:tabLst/>
              <a:defRPr/>
            </a:pPr>
            <a:r>
              <a:rPr lang="en-US" dirty="0"/>
              <a:t>Lorem ipsum dolor sit.</a:t>
            </a:r>
          </a:p>
        </p:txBody>
      </p:sp>
      <p:sp>
        <p:nvSpPr>
          <p:cNvPr id="11" name="Text Placeholder 6">
            <a:extLst>
              <a:ext uri="{FF2B5EF4-FFF2-40B4-BE49-F238E27FC236}">
                <a16:creationId xmlns:a16="http://schemas.microsoft.com/office/drawing/2014/main" id="{ED757434-8BB1-4062-9465-E14CCD76A524}"/>
              </a:ext>
            </a:extLst>
          </p:cNvPr>
          <p:cNvSpPr>
            <a:spLocks noGrp="1"/>
          </p:cNvSpPr>
          <p:nvPr>
            <p:ph type="body" sz="quarter" idx="26" hasCustomPrompt="1"/>
          </p:nvPr>
        </p:nvSpPr>
        <p:spPr>
          <a:xfrm>
            <a:off x="7608896" y="2116655"/>
            <a:ext cx="1964079" cy="1310900"/>
          </a:xfrm>
          <a:prstGeom prst="rect">
            <a:avLst/>
          </a:prstGeom>
        </p:spPr>
        <p:txBody>
          <a:bodyPr>
            <a:normAutofit/>
          </a:bodyPr>
          <a:lstStyle>
            <a:lvl1pPr marL="0" indent="0" algn="ctr">
              <a:buNone/>
              <a:defRPr sz="9900">
                <a:solidFill>
                  <a:schemeClr val="tx1"/>
                </a:solidFill>
                <a:latin typeface="+mj-lt"/>
              </a:defRPr>
            </a:lvl1pPr>
          </a:lstStyle>
          <a:p>
            <a:pPr lvl="0"/>
            <a:r>
              <a:rPr lang="en-US" dirty="0"/>
              <a:t>04</a:t>
            </a:r>
          </a:p>
        </p:txBody>
      </p:sp>
      <p:sp>
        <p:nvSpPr>
          <p:cNvPr id="12" name="Text Placeholder 12">
            <a:extLst>
              <a:ext uri="{FF2B5EF4-FFF2-40B4-BE49-F238E27FC236}">
                <a16:creationId xmlns:a16="http://schemas.microsoft.com/office/drawing/2014/main" id="{790E9E91-C6FC-406A-B64D-811DCE32849F}"/>
              </a:ext>
            </a:extLst>
          </p:cNvPr>
          <p:cNvSpPr>
            <a:spLocks noGrp="1"/>
          </p:cNvSpPr>
          <p:nvPr>
            <p:ph type="body" sz="quarter" idx="27" hasCustomPrompt="1"/>
          </p:nvPr>
        </p:nvSpPr>
        <p:spPr>
          <a:xfrm>
            <a:off x="9750527" y="3749922"/>
            <a:ext cx="3602867" cy="1504950"/>
          </a:xfrm>
          <a:prstGeom prst="rect">
            <a:avLst/>
          </a:prstGeom>
        </p:spPr>
        <p:txBody>
          <a:bodyPr>
            <a:noAutofit/>
          </a:bodyPr>
          <a:lstStyle>
            <a:lvl1pPr marL="0" indent="0" algn="ctr">
              <a:buNone/>
              <a:defRPr sz="2100"/>
            </a:lvl1pPr>
          </a:lstStyle>
          <a:p>
            <a:pPr marL="0" marR="0" lvl="0" indent="0" algn="l" defTabSz="1371600" rtl="0" eaLnBrk="1" fontAlgn="auto" latinLnBrk="0" hangingPunct="1">
              <a:lnSpc>
                <a:spcPct val="90000"/>
              </a:lnSpc>
              <a:spcBef>
                <a:spcPts val="15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3" name="Text Placeholder 12">
            <a:extLst>
              <a:ext uri="{FF2B5EF4-FFF2-40B4-BE49-F238E27FC236}">
                <a16:creationId xmlns:a16="http://schemas.microsoft.com/office/drawing/2014/main" id="{896558CA-F8C3-40FA-AAA8-DB84647B308A}"/>
              </a:ext>
            </a:extLst>
          </p:cNvPr>
          <p:cNvSpPr>
            <a:spLocks noGrp="1"/>
          </p:cNvSpPr>
          <p:nvPr>
            <p:ph type="body" sz="quarter" idx="28" hasCustomPrompt="1"/>
          </p:nvPr>
        </p:nvSpPr>
        <p:spPr>
          <a:xfrm>
            <a:off x="9750527" y="3204229"/>
            <a:ext cx="3602867" cy="560441"/>
          </a:xfrm>
          <a:prstGeom prst="rect">
            <a:avLst/>
          </a:prstGeom>
        </p:spPr>
        <p:txBody>
          <a:bodyPr>
            <a:noAutofit/>
          </a:bodyPr>
          <a:lstStyle>
            <a:lvl1pPr marL="0" indent="0" algn="ctr">
              <a:buNone/>
              <a:defRPr sz="2400" b="1"/>
            </a:lvl1pPr>
          </a:lstStyle>
          <a:p>
            <a:pPr marL="0" marR="0" lvl="0" indent="0" algn="l" defTabSz="1371600" rtl="0" eaLnBrk="1" fontAlgn="auto" latinLnBrk="0" hangingPunct="1">
              <a:lnSpc>
                <a:spcPct val="90000"/>
              </a:lnSpc>
              <a:spcBef>
                <a:spcPts val="1500"/>
              </a:spcBef>
              <a:spcAft>
                <a:spcPts val="0"/>
              </a:spcAft>
              <a:buClrTx/>
              <a:buSzTx/>
              <a:buFont typeface="Arial" panose="020B0604020202020204" pitchFamily="34" charset="0"/>
              <a:buNone/>
              <a:tabLst/>
              <a:defRPr/>
            </a:pPr>
            <a:r>
              <a:rPr lang="en-US" dirty="0"/>
              <a:t>Lorem ipsum dolor sit.</a:t>
            </a:r>
          </a:p>
        </p:txBody>
      </p:sp>
    </p:spTree>
    <p:extLst>
      <p:ext uri="{BB962C8B-B14F-4D97-AF65-F5344CB8AC3E}">
        <p14:creationId xmlns:p14="http://schemas.microsoft.com/office/powerpoint/2010/main" val="1216100581"/>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53452927"/>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ext Placeholder 6">
            <a:extLst>
              <a:ext uri="{FF2B5EF4-FFF2-40B4-BE49-F238E27FC236}">
                <a16:creationId xmlns:a16="http://schemas.microsoft.com/office/drawing/2014/main" id="{861715BC-1E9D-4493-8EA7-E45AB24A5456}"/>
              </a:ext>
            </a:extLst>
          </p:cNvPr>
          <p:cNvSpPr>
            <a:spLocks noGrp="1"/>
          </p:cNvSpPr>
          <p:nvPr>
            <p:ph type="body" sz="quarter" idx="10" hasCustomPrompt="1"/>
          </p:nvPr>
        </p:nvSpPr>
        <p:spPr>
          <a:xfrm>
            <a:off x="5734134" y="4286250"/>
            <a:ext cx="7086600" cy="1714500"/>
          </a:xfrm>
          <a:prstGeom prst="rect">
            <a:avLst/>
          </a:prstGeom>
        </p:spPr>
        <p:txBody>
          <a:bodyPr>
            <a:normAutofit/>
          </a:bodyPr>
          <a:lstStyle>
            <a:lvl1pPr marL="0" indent="0" algn="ctr">
              <a:buNone/>
              <a:defRPr sz="12000">
                <a:solidFill>
                  <a:srgbClr val="CF2665"/>
                </a:solidFill>
                <a:latin typeface="+mj-lt"/>
              </a:defRPr>
            </a:lvl1pPr>
          </a:lstStyle>
          <a:p>
            <a:pPr lvl="0"/>
            <a:r>
              <a:rPr lang="en-US" dirty="0"/>
              <a:t>Princess</a:t>
            </a:r>
          </a:p>
        </p:txBody>
      </p:sp>
      <p:sp>
        <p:nvSpPr>
          <p:cNvPr id="9" name="Text Placeholder 8">
            <a:extLst>
              <a:ext uri="{FF2B5EF4-FFF2-40B4-BE49-F238E27FC236}">
                <a16:creationId xmlns:a16="http://schemas.microsoft.com/office/drawing/2014/main" id="{E3C3528D-F7D7-4B9D-8EB7-B8FD033D1DC6}"/>
              </a:ext>
            </a:extLst>
          </p:cNvPr>
          <p:cNvSpPr>
            <a:spLocks noGrp="1"/>
          </p:cNvSpPr>
          <p:nvPr>
            <p:ph type="body" sz="quarter" idx="12" hasCustomPrompt="1"/>
          </p:nvPr>
        </p:nvSpPr>
        <p:spPr>
          <a:xfrm>
            <a:off x="5734134" y="5791617"/>
            <a:ext cx="7086600" cy="857250"/>
          </a:xfrm>
          <a:prstGeom prst="rect">
            <a:avLst/>
          </a:prstGeom>
        </p:spPr>
        <p:txBody>
          <a:bodyPr>
            <a:noAutofit/>
          </a:bodyPr>
          <a:lstStyle>
            <a:lvl1pPr marL="0" indent="0" algn="ctr">
              <a:buNone/>
              <a:defRPr sz="5400"/>
            </a:lvl1pPr>
          </a:lstStyle>
          <a:p>
            <a:pPr lvl="0"/>
            <a:r>
              <a:rPr lang="en-US" dirty="0"/>
              <a:t>Presentation Template</a:t>
            </a:r>
          </a:p>
        </p:txBody>
      </p:sp>
      <p:sp>
        <p:nvSpPr>
          <p:cNvPr id="10" name="Text Placeholder 12">
            <a:extLst>
              <a:ext uri="{FF2B5EF4-FFF2-40B4-BE49-F238E27FC236}">
                <a16:creationId xmlns:a16="http://schemas.microsoft.com/office/drawing/2014/main" id="{FBACE1AD-C8F2-4319-A156-DB99C5B830B1}"/>
              </a:ext>
            </a:extLst>
          </p:cNvPr>
          <p:cNvSpPr>
            <a:spLocks noGrp="1"/>
          </p:cNvSpPr>
          <p:nvPr>
            <p:ph type="body" sz="quarter" idx="15" hasCustomPrompt="1"/>
          </p:nvPr>
        </p:nvSpPr>
        <p:spPr>
          <a:xfrm>
            <a:off x="4307002" y="7147875"/>
            <a:ext cx="10089932" cy="1573734"/>
          </a:xfrm>
          <a:prstGeom prst="rect">
            <a:avLst/>
          </a:prstGeom>
        </p:spPr>
        <p:txBody>
          <a:bodyPr>
            <a:noAutofit/>
          </a:bodyPr>
          <a:lstStyle>
            <a:lvl1pPr marL="0" indent="0" algn="ctr">
              <a:buNone/>
              <a:defRPr sz="2100"/>
            </a:lvl1pPr>
          </a:lstStyle>
          <a:p>
            <a:pPr marL="0" marR="0" lvl="0" indent="0" algn="l" defTabSz="1371600" rtl="0" eaLnBrk="1" fontAlgn="auto" latinLnBrk="0" hangingPunct="1">
              <a:lnSpc>
                <a:spcPct val="90000"/>
              </a:lnSpc>
              <a:spcBef>
                <a:spcPts val="15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 Cras </a:t>
            </a:r>
            <a:r>
              <a:rPr lang="en-US" dirty="0" err="1"/>
              <a:t>metus</a:t>
            </a:r>
            <a:r>
              <a:rPr lang="en-US" dirty="0"/>
              <a:t> </a:t>
            </a:r>
            <a:r>
              <a:rPr lang="en-US" dirty="0" err="1"/>
              <a:t>arcu</a:t>
            </a:r>
            <a:r>
              <a:rPr lang="en-US" dirty="0"/>
              <a:t>, </a:t>
            </a:r>
            <a:r>
              <a:rPr lang="en-US" dirty="0" err="1"/>
              <a:t>ultrices</a:t>
            </a:r>
            <a:r>
              <a:rPr lang="en-US" dirty="0"/>
              <a:t> </a:t>
            </a:r>
            <a:r>
              <a:rPr lang="en-US" dirty="0" err="1"/>
              <a:t>ut</a:t>
            </a:r>
            <a:r>
              <a:rPr lang="en-US" dirty="0"/>
              <a:t> </a:t>
            </a:r>
            <a:r>
              <a:rPr lang="en-US" dirty="0" err="1"/>
              <a:t>leo</a:t>
            </a:r>
            <a:r>
              <a:rPr lang="en-US" dirty="0"/>
              <a:t> ac, </a:t>
            </a:r>
            <a:r>
              <a:rPr lang="en-US" dirty="0" err="1"/>
              <a:t>tincidunt</a:t>
            </a:r>
            <a:r>
              <a:rPr lang="en-US" dirty="0"/>
              <a:t> </a:t>
            </a:r>
            <a:r>
              <a:rPr lang="en-US" dirty="0" err="1"/>
              <a:t>vulputate</a:t>
            </a:r>
            <a:r>
              <a:rPr lang="en-US" dirty="0"/>
              <a:t> </a:t>
            </a:r>
            <a:r>
              <a:rPr lang="en-US" dirty="0" err="1"/>
              <a:t>arcu</a:t>
            </a:r>
            <a:r>
              <a:rPr lang="en-US" dirty="0"/>
              <a:t>. Proin non maximus </a:t>
            </a:r>
            <a:r>
              <a:rPr lang="en-US" dirty="0" err="1"/>
              <a:t>felis</a:t>
            </a:r>
            <a:r>
              <a:rPr lang="en-US" dirty="0"/>
              <a:t>, vel convallis </a:t>
            </a:r>
            <a:r>
              <a:rPr lang="en-US" dirty="0" err="1"/>
              <a:t>quam</a:t>
            </a:r>
            <a:r>
              <a:rPr lang="en-US" dirty="0"/>
              <a:t>. Donec </a:t>
            </a:r>
            <a:r>
              <a:rPr lang="en-US" dirty="0" err="1"/>
              <a:t>ultricies</a:t>
            </a:r>
            <a:r>
              <a:rPr lang="en-US" dirty="0"/>
              <a:t> </a:t>
            </a:r>
            <a:r>
              <a:rPr lang="en-US" dirty="0" err="1"/>
              <a:t>sagittis</a:t>
            </a:r>
            <a:r>
              <a:rPr lang="en-US" dirty="0"/>
              <a:t> </a:t>
            </a:r>
            <a:r>
              <a:rPr lang="en-US" dirty="0" err="1"/>
              <a:t>mauris</a:t>
            </a:r>
            <a:r>
              <a:rPr lang="en-US" dirty="0"/>
              <a:t> ac </a:t>
            </a:r>
            <a:r>
              <a:rPr lang="en-US" dirty="0" err="1"/>
              <a:t>finibus</a:t>
            </a:r>
            <a:r>
              <a:rPr lang="en-US" dirty="0"/>
              <a:t>. </a:t>
            </a:r>
          </a:p>
          <a:p>
            <a:pPr lvl="0"/>
            <a:endParaRPr lang="en-US" dirty="0"/>
          </a:p>
        </p:txBody>
      </p:sp>
    </p:spTree>
    <p:extLst>
      <p:ext uri="{BB962C8B-B14F-4D97-AF65-F5344CB8AC3E}">
        <p14:creationId xmlns:p14="http://schemas.microsoft.com/office/powerpoint/2010/main" val="4195657265"/>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3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09098870"/>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4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6">
            <a:extLst>
              <a:ext uri="{FF2B5EF4-FFF2-40B4-BE49-F238E27FC236}">
                <a16:creationId xmlns:a16="http://schemas.microsoft.com/office/drawing/2014/main" id="{0F1D9EDA-042D-4F9F-85FB-FFE6F6C2094F}"/>
              </a:ext>
            </a:extLst>
          </p:cNvPr>
          <p:cNvSpPr>
            <a:spLocks noGrp="1"/>
          </p:cNvSpPr>
          <p:nvPr>
            <p:ph type="body" sz="quarter" idx="10" hasCustomPrompt="1"/>
          </p:nvPr>
        </p:nvSpPr>
        <p:spPr>
          <a:xfrm>
            <a:off x="10355973" y="6584153"/>
            <a:ext cx="7086600" cy="1714500"/>
          </a:xfrm>
          <a:prstGeom prst="rect">
            <a:avLst/>
          </a:prstGeom>
        </p:spPr>
        <p:txBody>
          <a:bodyPr>
            <a:normAutofit/>
          </a:bodyPr>
          <a:lstStyle>
            <a:lvl1pPr marL="0" indent="0" algn="ctr">
              <a:buNone/>
              <a:defRPr sz="12000">
                <a:solidFill>
                  <a:srgbClr val="CF2665"/>
                </a:solidFill>
                <a:latin typeface="+mj-lt"/>
              </a:defRPr>
            </a:lvl1pPr>
          </a:lstStyle>
          <a:p>
            <a:r>
              <a:rPr lang="en-US" dirty="0"/>
              <a:t>Princess</a:t>
            </a:r>
          </a:p>
        </p:txBody>
      </p:sp>
      <p:sp>
        <p:nvSpPr>
          <p:cNvPr id="8" name="Text Placeholder 12">
            <a:extLst>
              <a:ext uri="{FF2B5EF4-FFF2-40B4-BE49-F238E27FC236}">
                <a16:creationId xmlns:a16="http://schemas.microsoft.com/office/drawing/2014/main" id="{4B72E8BD-8A09-49B9-B849-9E5F7693B1F9}"/>
              </a:ext>
            </a:extLst>
          </p:cNvPr>
          <p:cNvSpPr>
            <a:spLocks noGrp="1"/>
          </p:cNvSpPr>
          <p:nvPr>
            <p:ph type="body" sz="quarter" idx="15" hasCustomPrompt="1"/>
          </p:nvPr>
        </p:nvSpPr>
        <p:spPr>
          <a:xfrm>
            <a:off x="10355972" y="8504727"/>
            <a:ext cx="7086599" cy="1573734"/>
          </a:xfrm>
          <a:prstGeom prst="rect">
            <a:avLst/>
          </a:prstGeom>
        </p:spPr>
        <p:txBody>
          <a:bodyPr>
            <a:noAutofit/>
          </a:bodyPr>
          <a:lstStyle>
            <a:lvl1pPr marL="0" indent="0" algn="ctr">
              <a:buNone/>
              <a:defRPr sz="2100"/>
            </a:lvl1pPr>
          </a:lstStyle>
          <a:p>
            <a:pPr marL="0" marR="0" lvl="0" indent="0" algn="l" defTabSz="1371600" rtl="0" eaLnBrk="1" fontAlgn="auto" latinLnBrk="0" hangingPunct="1">
              <a:lnSpc>
                <a:spcPct val="90000"/>
              </a:lnSpc>
              <a:spcBef>
                <a:spcPts val="15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 Cras </a:t>
            </a:r>
            <a:r>
              <a:rPr lang="en-US" dirty="0" err="1"/>
              <a:t>metus</a:t>
            </a:r>
            <a:r>
              <a:rPr lang="en-US" dirty="0"/>
              <a:t> </a:t>
            </a:r>
            <a:r>
              <a:rPr lang="en-US" dirty="0" err="1"/>
              <a:t>arcu</a:t>
            </a:r>
            <a:r>
              <a:rPr lang="en-US" dirty="0"/>
              <a:t>, </a:t>
            </a:r>
            <a:r>
              <a:rPr lang="en-US" dirty="0" err="1"/>
              <a:t>ultrices</a:t>
            </a:r>
            <a:r>
              <a:rPr lang="en-US" dirty="0"/>
              <a:t> </a:t>
            </a:r>
            <a:r>
              <a:rPr lang="en-US" dirty="0" err="1"/>
              <a:t>ut</a:t>
            </a:r>
            <a:r>
              <a:rPr lang="en-US" dirty="0"/>
              <a:t> </a:t>
            </a:r>
            <a:r>
              <a:rPr lang="en-US" dirty="0" err="1"/>
              <a:t>leo</a:t>
            </a:r>
            <a:r>
              <a:rPr lang="en-US" dirty="0"/>
              <a:t> ac, </a:t>
            </a:r>
            <a:r>
              <a:rPr lang="en-US" dirty="0" err="1"/>
              <a:t>tincidunt</a:t>
            </a:r>
            <a:r>
              <a:rPr lang="en-US" dirty="0"/>
              <a:t> </a:t>
            </a:r>
            <a:r>
              <a:rPr lang="en-US" dirty="0" err="1"/>
              <a:t>vulputate</a:t>
            </a:r>
            <a:r>
              <a:rPr lang="en-US" dirty="0"/>
              <a:t> </a:t>
            </a:r>
            <a:r>
              <a:rPr lang="en-US" dirty="0" err="1"/>
              <a:t>arcu</a:t>
            </a:r>
            <a:r>
              <a:rPr lang="en-US" dirty="0"/>
              <a:t>. </a:t>
            </a:r>
          </a:p>
        </p:txBody>
      </p:sp>
      <p:sp>
        <p:nvSpPr>
          <p:cNvPr id="9" name="Text Placeholder 12">
            <a:extLst>
              <a:ext uri="{FF2B5EF4-FFF2-40B4-BE49-F238E27FC236}">
                <a16:creationId xmlns:a16="http://schemas.microsoft.com/office/drawing/2014/main" id="{6E9E2627-221F-4EDE-A5D9-4324985DF856}"/>
              </a:ext>
            </a:extLst>
          </p:cNvPr>
          <p:cNvSpPr>
            <a:spLocks noGrp="1"/>
          </p:cNvSpPr>
          <p:nvPr>
            <p:ph type="body" sz="quarter" idx="24" hasCustomPrompt="1"/>
          </p:nvPr>
        </p:nvSpPr>
        <p:spPr>
          <a:xfrm>
            <a:off x="2812745" y="2991081"/>
            <a:ext cx="5589068" cy="1094223"/>
          </a:xfrm>
          <a:prstGeom prst="rect">
            <a:avLst/>
          </a:prstGeom>
        </p:spPr>
        <p:txBody>
          <a:bodyPr>
            <a:noAutofit/>
          </a:bodyPr>
          <a:lstStyle>
            <a:lvl1pPr marL="0" indent="0" algn="l">
              <a:buNone/>
              <a:defRPr sz="2100"/>
            </a:lvl1pPr>
          </a:lstStyle>
          <a:p>
            <a:pPr marL="0" marR="0" lvl="0" indent="0" algn="l" defTabSz="1371600" rtl="0" eaLnBrk="1" fontAlgn="auto" latinLnBrk="0" hangingPunct="1">
              <a:lnSpc>
                <a:spcPct val="90000"/>
              </a:lnSpc>
              <a:spcBef>
                <a:spcPts val="15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0" name="Text Placeholder 12">
            <a:extLst>
              <a:ext uri="{FF2B5EF4-FFF2-40B4-BE49-F238E27FC236}">
                <a16:creationId xmlns:a16="http://schemas.microsoft.com/office/drawing/2014/main" id="{39A104B0-41D2-46F0-BD6B-C834E9496836}"/>
              </a:ext>
            </a:extLst>
          </p:cNvPr>
          <p:cNvSpPr>
            <a:spLocks noGrp="1"/>
          </p:cNvSpPr>
          <p:nvPr>
            <p:ph type="body" sz="quarter" idx="25" hasCustomPrompt="1"/>
          </p:nvPr>
        </p:nvSpPr>
        <p:spPr>
          <a:xfrm>
            <a:off x="2812745" y="2327401"/>
            <a:ext cx="5589068" cy="663680"/>
          </a:xfrm>
          <a:prstGeom prst="rect">
            <a:avLst/>
          </a:prstGeom>
        </p:spPr>
        <p:txBody>
          <a:bodyPr>
            <a:noAutofit/>
          </a:bodyPr>
          <a:lstStyle>
            <a:lvl1pPr marL="0" indent="0" algn="l">
              <a:buNone/>
              <a:defRPr sz="4200" b="1">
                <a:solidFill>
                  <a:srgbClr val="CF2665"/>
                </a:solidFill>
                <a:latin typeface="+mj-lt"/>
              </a:defRPr>
            </a:lvl1pPr>
          </a:lstStyle>
          <a:p>
            <a:pPr marL="0" marR="0" lvl="0" indent="0" algn="l" defTabSz="1371600" rtl="0" eaLnBrk="1" fontAlgn="auto" latinLnBrk="0" hangingPunct="1">
              <a:lnSpc>
                <a:spcPct val="90000"/>
              </a:lnSpc>
              <a:spcBef>
                <a:spcPts val="1500"/>
              </a:spcBef>
              <a:spcAft>
                <a:spcPts val="0"/>
              </a:spcAft>
              <a:buClrTx/>
              <a:buSzTx/>
              <a:buFont typeface="Arial" panose="020B0604020202020204" pitchFamily="34" charset="0"/>
              <a:buNone/>
              <a:tabLst/>
              <a:defRPr/>
            </a:pPr>
            <a:r>
              <a:rPr lang="en-US" dirty="0"/>
              <a:t>Lorem Ipsum</a:t>
            </a:r>
          </a:p>
        </p:txBody>
      </p:sp>
      <p:sp>
        <p:nvSpPr>
          <p:cNvPr id="11" name="Text Placeholder 12">
            <a:extLst>
              <a:ext uri="{FF2B5EF4-FFF2-40B4-BE49-F238E27FC236}">
                <a16:creationId xmlns:a16="http://schemas.microsoft.com/office/drawing/2014/main" id="{720DF8A3-66AD-4285-A027-87A8D71D793D}"/>
              </a:ext>
            </a:extLst>
          </p:cNvPr>
          <p:cNvSpPr>
            <a:spLocks noGrp="1"/>
          </p:cNvSpPr>
          <p:nvPr>
            <p:ph type="body" sz="quarter" idx="26" hasCustomPrompt="1"/>
          </p:nvPr>
        </p:nvSpPr>
        <p:spPr>
          <a:xfrm>
            <a:off x="2812745" y="4945242"/>
            <a:ext cx="5589068" cy="1094223"/>
          </a:xfrm>
          <a:prstGeom prst="rect">
            <a:avLst/>
          </a:prstGeom>
        </p:spPr>
        <p:txBody>
          <a:bodyPr>
            <a:noAutofit/>
          </a:bodyPr>
          <a:lstStyle>
            <a:lvl1pPr marL="0" indent="0" algn="l">
              <a:buNone/>
              <a:defRPr sz="2100"/>
            </a:lvl1pPr>
          </a:lstStyle>
          <a:p>
            <a:pPr marL="0" marR="0" lvl="0" indent="0" algn="l" defTabSz="1371600" rtl="0" eaLnBrk="1" fontAlgn="auto" latinLnBrk="0" hangingPunct="1">
              <a:lnSpc>
                <a:spcPct val="90000"/>
              </a:lnSpc>
              <a:spcBef>
                <a:spcPts val="15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2" name="Text Placeholder 12">
            <a:extLst>
              <a:ext uri="{FF2B5EF4-FFF2-40B4-BE49-F238E27FC236}">
                <a16:creationId xmlns:a16="http://schemas.microsoft.com/office/drawing/2014/main" id="{35C51D50-F1C9-4511-AE92-B12DCBFE4BAA}"/>
              </a:ext>
            </a:extLst>
          </p:cNvPr>
          <p:cNvSpPr>
            <a:spLocks noGrp="1"/>
          </p:cNvSpPr>
          <p:nvPr>
            <p:ph type="body" sz="quarter" idx="27" hasCustomPrompt="1"/>
          </p:nvPr>
        </p:nvSpPr>
        <p:spPr>
          <a:xfrm>
            <a:off x="2812745" y="4281562"/>
            <a:ext cx="5589068" cy="663680"/>
          </a:xfrm>
          <a:prstGeom prst="rect">
            <a:avLst/>
          </a:prstGeom>
        </p:spPr>
        <p:txBody>
          <a:bodyPr>
            <a:noAutofit/>
          </a:bodyPr>
          <a:lstStyle>
            <a:lvl1pPr marL="0" indent="0" algn="l">
              <a:buNone/>
              <a:defRPr sz="4200" b="1">
                <a:solidFill>
                  <a:srgbClr val="CF2665"/>
                </a:solidFill>
                <a:latin typeface="+mj-lt"/>
              </a:defRPr>
            </a:lvl1pPr>
          </a:lstStyle>
          <a:p>
            <a:pPr marL="0" marR="0" lvl="0" indent="0" algn="l" defTabSz="1371600" rtl="0" eaLnBrk="1" fontAlgn="auto" latinLnBrk="0" hangingPunct="1">
              <a:lnSpc>
                <a:spcPct val="90000"/>
              </a:lnSpc>
              <a:spcBef>
                <a:spcPts val="1500"/>
              </a:spcBef>
              <a:spcAft>
                <a:spcPts val="0"/>
              </a:spcAft>
              <a:buClrTx/>
              <a:buSzTx/>
              <a:buFont typeface="Arial" panose="020B0604020202020204" pitchFamily="34" charset="0"/>
              <a:buNone/>
              <a:tabLst/>
              <a:defRPr/>
            </a:pPr>
            <a:r>
              <a:rPr lang="en-US" dirty="0"/>
              <a:t>Lorem Ipsum</a:t>
            </a:r>
          </a:p>
        </p:txBody>
      </p:sp>
      <p:sp>
        <p:nvSpPr>
          <p:cNvPr id="13" name="Text Placeholder 12">
            <a:extLst>
              <a:ext uri="{FF2B5EF4-FFF2-40B4-BE49-F238E27FC236}">
                <a16:creationId xmlns:a16="http://schemas.microsoft.com/office/drawing/2014/main" id="{95DE1EA4-F099-4543-8E54-7D5D8EAC2255}"/>
              </a:ext>
            </a:extLst>
          </p:cNvPr>
          <p:cNvSpPr>
            <a:spLocks noGrp="1"/>
          </p:cNvSpPr>
          <p:nvPr>
            <p:ph type="body" sz="quarter" idx="28" hasCustomPrompt="1"/>
          </p:nvPr>
        </p:nvSpPr>
        <p:spPr>
          <a:xfrm>
            <a:off x="2812745" y="6921527"/>
            <a:ext cx="5589068" cy="1094223"/>
          </a:xfrm>
          <a:prstGeom prst="rect">
            <a:avLst/>
          </a:prstGeom>
        </p:spPr>
        <p:txBody>
          <a:bodyPr>
            <a:noAutofit/>
          </a:bodyPr>
          <a:lstStyle>
            <a:lvl1pPr marL="0" indent="0" algn="l">
              <a:buNone/>
              <a:defRPr sz="2100"/>
            </a:lvl1pPr>
          </a:lstStyle>
          <a:p>
            <a:pPr marL="0" marR="0" lvl="0" indent="0" algn="l" defTabSz="1371600" rtl="0" eaLnBrk="1" fontAlgn="auto" latinLnBrk="0" hangingPunct="1">
              <a:lnSpc>
                <a:spcPct val="90000"/>
              </a:lnSpc>
              <a:spcBef>
                <a:spcPts val="15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4" name="Text Placeholder 12">
            <a:extLst>
              <a:ext uri="{FF2B5EF4-FFF2-40B4-BE49-F238E27FC236}">
                <a16:creationId xmlns:a16="http://schemas.microsoft.com/office/drawing/2014/main" id="{93CAAE08-0B6C-4CD0-B3DE-CE6787EEE029}"/>
              </a:ext>
            </a:extLst>
          </p:cNvPr>
          <p:cNvSpPr>
            <a:spLocks noGrp="1"/>
          </p:cNvSpPr>
          <p:nvPr>
            <p:ph type="body" sz="quarter" idx="29" hasCustomPrompt="1"/>
          </p:nvPr>
        </p:nvSpPr>
        <p:spPr>
          <a:xfrm>
            <a:off x="2812745" y="6257846"/>
            <a:ext cx="5589068" cy="663680"/>
          </a:xfrm>
          <a:prstGeom prst="rect">
            <a:avLst/>
          </a:prstGeom>
        </p:spPr>
        <p:txBody>
          <a:bodyPr>
            <a:noAutofit/>
          </a:bodyPr>
          <a:lstStyle>
            <a:lvl1pPr marL="0" indent="0" algn="l">
              <a:buNone/>
              <a:defRPr sz="4200" b="1">
                <a:solidFill>
                  <a:srgbClr val="CF2665"/>
                </a:solidFill>
                <a:latin typeface="+mj-lt"/>
              </a:defRPr>
            </a:lvl1pPr>
          </a:lstStyle>
          <a:p>
            <a:pPr marL="0" marR="0" lvl="0" indent="0" algn="l" defTabSz="1371600" rtl="0" eaLnBrk="1" fontAlgn="auto" latinLnBrk="0" hangingPunct="1">
              <a:lnSpc>
                <a:spcPct val="90000"/>
              </a:lnSpc>
              <a:spcBef>
                <a:spcPts val="1500"/>
              </a:spcBef>
              <a:spcAft>
                <a:spcPts val="0"/>
              </a:spcAft>
              <a:buClrTx/>
              <a:buSzTx/>
              <a:buFont typeface="Arial" panose="020B0604020202020204" pitchFamily="34" charset="0"/>
              <a:buNone/>
              <a:tabLst/>
              <a:defRPr/>
            </a:pPr>
            <a:r>
              <a:rPr lang="en-US" dirty="0"/>
              <a:t>Lorem Ipsum</a:t>
            </a:r>
          </a:p>
        </p:txBody>
      </p:sp>
    </p:spTree>
    <p:extLst>
      <p:ext uri="{BB962C8B-B14F-4D97-AF65-F5344CB8AC3E}">
        <p14:creationId xmlns:p14="http://schemas.microsoft.com/office/powerpoint/2010/main" val="4109325721"/>
      </p:ext>
    </p:extLst>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5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Flowchart: Delay 6">
            <a:extLst>
              <a:ext uri="{FF2B5EF4-FFF2-40B4-BE49-F238E27FC236}">
                <a16:creationId xmlns:a16="http://schemas.microsoft.com/office/drawing/2014/main" id="{3B3EDF90-943C-465E-92CA-5C8FF02CF64C}"/>
              </a:ext>
            </a:extLst>
          </p:cNvPr>
          <p:cNvSpPr/>
          <p:nvPr userDrawn="1"/>
        </p:nvSpPr>
        <p:spPr>
          <a:xfrm rot="16200000">
            <a:off x="6585059" y="-1400175"/>
            <a:ext cx="5086350" cy="18288000"/>
          </a:xfrm>
          <a:prstGeom prst="flowChartDelay">
            <a:avLst/>
          </a:prstGeom>
          <a:solidFill>
            <a:srgbClr val="FED0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pic>
        <p:nvPicPr>
          <p:cNvPr id="8" name="Graphic 7">
            <a:extLst>
              <a:ext uri="{FF2B5EF4-FFF2-40B4-BE49-F238E27FC236}">
                <a16:creationId xmlns:a16="http://schemas.microsoft.com/office/drawing/2014/main" id="{89C4C9C9-467B-4C0B-9293-FB871D6F256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7020826" y="2054937"/>
            <a:ext cx="4214813" cy="5514975"/>
          </a:xfrm>
          <a:prstGeom prst="rect">
            <a:avLst/>
          </a:prstGeom>
        </p:spPr>
      </p:pic>
      <p:sp>
        <p:nvSpPr>
          <p:cNvPr id="9" name="Text Placeholder 6">
            <a:extLst>
              <a:ext uri="{FF2B5EF4-FFF2-40B4-BE49-F238E27FC236}">
                <a16:creationId xmlns:a16="http://schemas.microsoft.com/office/drawing/2014/main" id="{52177455-ECDB-42EB-A3F4-70F912BBD357}"/>
              </a:ext>
            </a:extLst>
          </p:cNvPr>
          <p:cNvSpPr>
            <a:spLocks noGrp="1"/>
          </p:cNvSpPr>
          <p:nvPr>
            <p:ph type="body" sz="quarter" idx="10" hasCustomPrompt="1"/>
          </p:nvPr>
        </p:nvSpPr>
        <p:spPr>
          <a:xfrm>
            <a:off x="5831268" y="167588"/>
            <a:ext cx="7086600" cy="1714500"/>
          </a:xfrm>
          <a:prstGeom prst="rect">
            <a:avLst/>
          </a:prstGeom>
        </p:spPr>
        <p:txBody>
          <a:bodyPr>
            <a:normAutofit/>
          </a:bodyPr>
          <a:lstStyle>
            <a:lvl1pPr marL="0" indent="0" algn="ctr">
              <a:buNone/>
              <a:defRPr sz="12000">
                <a:solidFill>
                  <a:srgbClr val="CF2665"/>
                </a:solidFill>
                <a:latin typeface="+mj-lt"/>
              </a:defRPr>
            </a:lvl1pPr>
          </a:lstStyle>
          <a:p>
            <a:r>
              <a:rPr lang="en-US" dirty="0"/>
              <a:t>Princess</a:t>
            </a:r>
          </a:p>
        </p:txBody>
      </p:sp>
    </p:spTree>
    <p:extLst>
      <p:ext uri="{BB962C8B-B14F-4D97-AF65-F5344CB8AC3E}">
        <p14:creationId xmlns:p14="http://schemas.microsoft.com/office/powerpoint/2010/main" val="286569291"/>
      </p:ext>
    </p:extLst>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6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6">
            <a:extLst>
              <a:ext uri="{FF2B5EF4-FFF2-40B4-BE49-F238E27FC236}">
                <a16:creationId xmlns:a16="http://schemas.microsoft.com/office/drawing/2014/main" id="{18A0DD37-0402-47C4-95BC-90FB4E312C30}"/>
              </a:ext>
            </a:extLst>
          </p:cNvPr>
          <p:cNvSpPr>
            <a:spLocks noGrp="1"/>
          </p:cNvSpPr>
          <p:nvPr>
            <p:ph type="body" sz="quarter" idx="10" hasCustomPrompt="1"/>
          </p:nvPr>
        </p:nvSpPr>
        <p:spPr>
          <a:xfrm>
            <a:off x="5600700" y="656319"/>
            <a:ext cx="7086600" cy="1714500"/>
          </a:xfrm>
          <a:prstGeom prst="rect">
            <a:avLst/>
          </a:prstGeom>
        </p:spPr>
        <p:txBody>
          <a:bodyPr>
            <a:normAutofit/>
          </a:bodyPr>
          <a:lstStyle>
            <a:lvl1pPr marL="0" indent="0" algn="ctr">
              <a:buNone/>
              <a:defRPr sz="12000">
                <a:solidFill>
                  <a:srgbClr val="CF2665"/>
                </a:solidFill>
                <a:latin typeface="+mj-lt"/>
              </a:defRPr>
            </a:lvl1pPr>
          </a:lstStyle>
          <a:p>
            <a:pPr lvl="0"/>
            <a:r>
              <a:rPr lang="en-US" dirty="0"/>
              <a:t>Princess</a:t>
            </a:r>
          </a:p>
        </p:txBody>
      </p:sp>
      <p:sp>
        <p:nvSpPr>
          <p:cNvPr id="7" name="Text Placeholder 8">
            <a:extLst>
              <a:ext uri="{FF2B5EF4-FFF2-40B4-BE49-F238E27FC236}">
                <a16:creationId xmlns:a16="http://schemas.microsoft.com/office/drawing/2014/main" id="{A9FF7EC2-C525-4C29-9BA4-63B956D6D443}"/>
              </a:ext>
            </a:extLst>
          </p:cNvPr>
          <p:cNvSpPr>
            <a:spLocks noGrp="1"/>
          </p:cNvSpPr>
          <p:nvPr>
            <p:ph type="body" sz="quarter" idx="12" hasCustomPrompt="1"/>
          </p:nvPr>
        </p:nvSpPr>
        <p:spPr>
          <a:xfrm>
            <a:off x="5600700" y="2244695"/>
            <a:ext cx="7086600" cy="857250"/>
          </a:xfrm>
          <a:prstGeom prst="rect">
            <a:avLst/>
          </a:prstGeom>
        </p:spPr>
        <p:txBody>
          <a:bodyPr>
            <a:noAutofit/>
          </a:bodyPr>
          <a:lstStyle>
            <a:lvl1pPr marL="0" indent="0" algn="ctr">
              <a:buNone/>
              <a:defRPr sz="5400"/>
            </a:lvl1pPr>
          </a:lstStyle>
          <a:p>
            <a:pPr lvl="0"/>
            <a:r>
              <a:rPr lang="en-US" dirty="0"/>
              <a:t>Presentation Template</a:t>
            </a:r>
          </a:p>
        </p:txBody>
      </p:sp>
      <p:sp>
        <p:nvSpPr>
          <p:cNvPr id="8" name="Text Placeholder 12">
            <a:extLst>
              <a:ext uri="{FF2B5EF4-FFF2-40B4-BE49-F238E27FC236}">
                <a16:creationId xmlns:a16="http://schemas.microsoft.com/office/drawing/2014/main" id="{9D483B83-7788-4354-BE4B-EDF94AD51815}"/>
              </a:ext>
            </a:extLst>
          </p:cNvPr>
          <p:cNvSpPr>
            <a:spLocks noGrp="1"/>
          </p:cNvSpPr>
          <p:nvPr>
            <p:ph type="body" sz="quarter" idx="24" hasCustomPrompt="1"/>
          </p:nvPr>
        </p:nvSpPr>
        <p:spPr>
          <a:xfrm>
            <a:off x="1428116" y="5491185"/>
            <a:ext cx="3790272" cy="1504950"/>
          </a:xfrm>
          <a:prstGeom prst="rect">
            <a:avLst/>
          </a:prstGeom>
        </p:spPr>
        <p:txBody>
          <a:bodyPr>
            <a:noAutofit/>
          </a:bodyPr>
          <a:lstStyle>
            <a:lvl1pPr marL="0" indent="0" algn="ctr">
              <a:buNone/>
              <a:defRPr sz="2100"/>
            </a:lvl1pPr>
          </a:lstStyle>
          <a:p>
            <a:pPr marL="0" marR="0" lvl="0" indent="0" algn="l" defTabSz="1371600" rtl="0" eaLnBrk="1" fontAlgn="auto" latinLnBrk="0" hangingPunct="1">
              <a:lnSpc>
                <a:spcPct val="90000"/>
              </a:lnSpc>
              <a:spcBef>
                <a:spcPts val="15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9" name="Text Placeholder 12">
            <a:extLst>
              <a:ext uri="{FF2B5EF4-FFF2-40B4-BE49-F238E27FC236}">
                <a16:creationId xmlns:a16="http://schemas.microsoft.com/office/drawing/2014/main" id="{B8657103-1C5C-4196-A0BF-7CFF12581A78}"/>
              </a:ext>
            </a:extLst>
          </p:cNvPr>
          <p:cNvSpPr>
            <a:spLocks noGrp="1"/>
          </p:cNvSpPr>
          <p:nvPr>
            <p:ph type="body" sz="quarter" idx="25" hasCustomPrompt="1"/>
          </p:nvPr>
        </p:nvSpPr>
        <p:spPr>
          <a:xfrm>
            <a:off x="1428116" y="4827505"/>
            <a:ext cx="3790272" cy="560441"/>
          </a:xfrm>
          <a:prstGeom prst="rect">
            <a:avLst/>
          </a:prstGeom>
        </p:spPr>
        <p:txBody>
          <a:bodyPr>
            <a:noAutofit/>
          </a:bodyPr>
          <a:lstStyle>
            <a:lvl1pPr marL="0" indent="0" algn="ctr">
              <a:buNone/>
              <a:defRPr sz="3600" b="1">
                <a:latin typeface="+mj-lt"/>
              </a:defRPr>
            </a:lvl1pPr>
          </a:lstStyle>
          <a:p>
            <a:pPr marL="0" marR="0" lvl="0" indent="0" algn="l" defTabSz="1371600" rtl="0" eaLnBrk="1" fontAlgn="auto" latinLnBrk="0" hangingPunct="1">
              <a:lnSpc>
                <a:spcPct val="90000"/>
              </a:lnSpc>
              <a:spcBef>
                <a:spcPts val="1500"/>
              </a:spcBef>
              <a:spcAft>
                <a:spcPts val="0"/>
              </a:spcAft>
              <a:buClrTx/>
              <a:buSzTx/>
              <a:buFont typeface="Arial" panose="020B0604020202020204" pitchFamily="34" charset="0"/>
              <a:buNone/>
              <a:tabLst/>
              <a:defRPr/>
            </a:pPr>
            <a:r>
              <a:rPr lang="en-US" dirty="0"/>
              <a:t>Lorem Ipsum</a:t>
            </a:r>
          </a:p>
        </p:txBody>
      </p:sp>
      <p:sp>
        <p:nvSpPr>
          <p:cNvPr id="10" name="Text Placeholder 12">
            <a:extLst>
              <a:ext uri="{FF2B5EF4-FFF2-40B4-BE49-F238E27FC236}">
                <a16:creationId xmlns:a16="http://schemas.microsoft.com/office/drawing/2014/main" id="{4D89C6F7-C57E-4E72-A57E-C20E4F34C070}"/>
              </a:ext>
            </a:extLst>
          </p:cNvPr>
          <p:cNvSpPr>
            <a:spLocks noGrp="1"/>
          </p:cNvSpPr>
          <p:nvPr>
            <p:ph type="body" sz="quarter" idx="26" hasCustomPrompt="1"/>
          </p:nvPr>
        </p:nvSpPr>
        <p:spPr>
          <a:xfrm>
            <a:off x="13224663" y="5807181"/>
            <a:ext cx="3790272" cy="1504950"/>
          </a:xfrm>
          <a:prstGeom prst="rect">
            <a:avLst/>
          </a:prstGeom>
        </p:spPr>
        <p:txBody>
          <a:bodyPr>
            <a:noAutofit/>
          </a:bodyPr>
          <a:lstStyle>
            <a:lvl1pPr marL="0" indent="0" algn="ctr">
              <a:buNone/>
              <a:defRPr sz="2100"/>
            </a:lvl1pPr>
          </a:lstStyle>
          <a:p>
            <a:pPr marL="0" marR="0" lvl="0" indent="0" algn="l" defTabSz="1371600" rtl="0" eaLnBrk="1" fontAlgn="auto" latinLnBrk="0" hangingPunct="1">
              <a:lnSpc>
                <a:spcPct val="90000"/>
              </a:lnSpc>
              <a:spcBef>
                <a:spcPts val="15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1" name="Text Placeholder 12">
            <a:extLst>
              <a:ext uri="{FF2B5EF4-FFF2-40B4-BE49-F238E27FC236}">
                <a16:creationId xmlns:a16="http://schemas.microsoft.com/office/drawing/2014/main" id="{1A9FBB4D-8620-40C7-9AE0-87755D29BE51}"/>
              </a:ext>
            </a:extLst>
          </p:cNvPr>
          <p:cNvSpPr>
            <a:spLocks noGrp="1"/>
          </p:cNvSpPr>
          <p:nvPr>
            <p:ph type="body" sz="quarter" idx="27" hasCustomPrompt="1"/>
          </p:nvPr>
        </p:nvSpPr>
        <p:spPr>
          <a:xfrm>
            <a:off x="13224663" y="5143501"/>
            <a:ext cx="3790272" cy="560441"/>
          </a:xfrm>
          <a:prstGeom prst="rect">
            <a:avLst/>
          </a:prstGeom>
        </p:spPr>
        <p:txBody>
          <a:bodyPr>
            <a:noAutofit/>
          </a:bodyPr>
          <a:lstStyle>
            <a:lvl1pPr marL="0" indent="0" algn="ctr">
              <a:buNone/>
              <a:defRPr sz="3600" b="1">
                <a:latin typeface="+mj-lt"/>
              </a:defRPr>
            </a:lvl1pPr>
          </a:lstStyle>
          <a:p>
            <a:pPr marL="0" marR="0" lvl="0" indent="0" algn="l" defTabSz="1371600" rtl="0" eaLnBrk="1" fontAlgn="auto" latinLnBrk="0" hangingPunct="1">
              <a:lnSpc>
                <a:spcPct val="90000"/>
              </a:lnSpc>
              <a:spcBef>
                <a:spcPts val="1500"/>
              </a:spcBef>
              <a:spcAft>
                <a:spcPts val="0"/>
              </a:spcAft>
              <a:buClrTx/>
              <a:buSzTx/>
              <a:buFont typeface="Arial" panose="020B0604020202020204" pitchFamily="34" charset="0"/>
              <a:buNone/>
              <a:tabLst/>
              <a:defRPr/>
            </a:pPr>
            <a:r>
              <a:rPr lang="en-US" dirty="0"/>
              <a:t>Lorem Ipsum</a:t>
            </a:r>
          </a:p>
        </p:txBody>
      </p:sp>
      <p:sp>
        <p:nvSpPr>
          <p:cNvPr id="12" name="Text Placeholder 12">
            <a:extLst>
              <a:ext uri="{FF2B5EF4-FFF2-40B4-BE49-F238E27FC236}">
                <a16:creationId xmlns:a16="http://schemas.microsoft.com/office/drawing/2014/main" id="{4D5ABBEA-2FB5-4D57-A146-CEA1F45782B1}"/>
              </a:ext>
            </a:extLst>
          </p:cNvPr>
          <p:cNvSpPr>
            <a:spLocks noGrp="1"/>
          </p:cNvSpPr>
          <p:nvPr>
            <p:ph type="body" sz="quarter" idx="28" hasCustomPrompt="1"/>
          </p:nvPr>
        </p:nvSpPr>
        <p:spPr>
          <a:xfrm>
            <a:off x="1991734" y="2853254"/>
            <a:ext cx="2663036" cy="1445342"/>
          </a:xfrm>
          <a:prstGeom prst="rect">
            <a:avLst/>
          </a:prstGeom>
        </p:spPr>
        <p:txBody>
          <a:bodyPr>
            <a:noAutofit/>
          </a:bodyPr>
          <a:lstStyle>
            <a:lvl1pPr marL="0" indent="0" algn="ctr">
              <a:buNone/>
              <a:defRPr sz="9900" b="1">
                <a:solidFill>
                  <a:srgbClr val="CF2665"/>
                </a:solidFill>
                <a:latin typeface="+mj-lt"/>
              </a:defRPr>
            </a:lvl1pPr>
          </a:lstStyle>
          <a:p>
            <a:pPr marL="0" marR="0" lvl="0" indent="0" algn="l" defTabSz="1371600" rtl="0" eaLnBrk="1" fontAlgn="auto" latinLnBrk="0" hangingPunct="1">
              <a:lnSpc>
                <a:spcPct val="90000"/>
              </a:lnSpc>
              <a:spcBef>
                <a:spcPts val="1500"/>
              </a:spcBef>
              <a:spcAft>
                <a:spcPts val="0"/>
              </a:spcAft>
              <a:buClrTx/>
              <a:buSzTx/>
              <a:buFont typeface="Arial" panose="020B0604020202020204" pitchFamily="34" charset="0"/>
              <a:buNone/>
              <a:tabLst/>
              <a:defRPr/>
            </a:pPr>
            <a:r>
              <a:rPr lang="en-US" dirty="0"/>
              <a:t>01</a:t>
            </a:r>
          </a:p>
        </p:txBody>
      </p:sp>
      <p:sp>
        <p:nvSpPr>
          <p:cNvPr id="13" name="Text Placeholder 12">
            <a:extLst>
              <a:ext uri="{FF2B5EF4-FFF2-40B4-BE49-F238E27FC236}">
                <a16:creationId xmlns:a16="http://schemas.microsoft.com/office/drawing/2014/main" id="{9DA5FD22-CE81-41AF-9773-28B54BA6611F}"/>
              </a:ext>
            </a:extLst>
          </p:cNvPr>
          <p:cNvSpPr>
            <a:spLocks noGrp="1"/>
          </p:cNvSpPr>
          <p:nvPr>
            <p:ph type="body" sz="quarter" idx="29" hasCustomPrompt="1"/>
          </p:nvPr>
        </p:nvSpPr>
        <p:spPr>
          <a:xfrm>
            <a:off x="13788281" y="3283707"/>
            <a:ext cx="2663036" cy="1445342"/>
          </a:xfrm>
          <a:prstGeom prst="rect">
            <a:avLst/>
          </a:prstGeom>
        </p:spPr>
        <p:txBody>
          <a:bodyPr>
            <a:noAutofit/>
          </a:bodyPr>
          <a:lstStyle>
            <a:lvl1pPr marL="0" indent="0" algn="ctr">
              <a:buNone/>
              <a:defRPr sz="9900" b="1">
                <a:solidFill>
                  <a:srgbClr val="CF2665"/>
                </a:solidFill>
                <a:latin typeface="+mj-lt"/>
              </a:defRPr>
            </a:lvl1pPr>
          </a:lstStyle>
          <a:p>
            <a:pPr marL="0" marR="0" lvl="0" indent="0" algn="l" defTabSz="1371600" rtl="0" eaLnBrk="1" fontAlgn="auto" latinLnBrk="0" hangingPunct="1">
              <a:lnSpc>
                <a:spcPct val="90000"/>
              </a:lnSpc>
              <a:spcBef>
                <a:spcPts val="1500"/>
              </a:spcBef>
              <a:spcAft>
                <a:spcPts val="0"/>
              </a:spcAft>
              <a:buClrTx/>
              <a:buSzTx/>
              <a:buFont typeface="Arial" panose="020B0604020202020204" pitchFamily="34" charset="0"/>
              <a:buNone/>
              <a:tabLst/>
              <a:defRPr/>
            </a:pPr>
            <a:r>
              <a:rPr lang="en-US" dirty="0"/>
              <a:t>02</a:t>
            </a:r>
          </a:p>
        </p:txBody>
      </p:sp>
    </p:spTree>
    <p:extLst>
      <p:ext uri="{BB962C8B-B14F-4D97-AF65-F5344CB8AC3E}">
        <p14:creationId xmlns:p14="http://schemas.microsoft.com/office/powerpoint/2010/main" val="3995881012"/>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7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16982487"/>
      </p:ext>
    </p:extLst>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1_Custom Layout">
    <p:bg>
      <p:bgPr>
        <a:solidFill>
          <a:srgbClr val="FFEEEF"/>
        </a:solid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42EDAB4B-1D7B-4952-90A8-BEB09D5AC4C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50269" y="244241"/>
            <a:ext cx="16382447" cy="9328083"/>
          </a:xfrm>
          <a:prstGeom prst="rect">
            <a:avLst/>
          </a:prstGeom>
        </p:spPr>
      </p:pic>
      <p:sp>
        <p:nvSpPr>
          <p:cNvPr id="5" name="Oval 4">
            <a:extLst>
              <a:ext uri="{FF2B5EF4-FFF2-40B4-BE49-F238E27FC236}">
                <a16:creationId xmlns:a16="http://schemas.microsoft.com/office/drawing/2014/main" id="{282F2AB1-39A4-42DE-AA87-AF0D5606DE8B}"/>
              </a:ext>
            </a:extLst>
          </p:cNvPr>
          <p:cNvSpPr/>
          <p:nvPr userDrawn="1"/>
        </p:nvSpPr>
        <p:spPr>
          <a:xfrm>
            <a:off x="2002053" y="7719763"/>
            <a:ext cx="3319764" cy="349581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grpSp>
        <p:nvGrpSpPr>
          <p:cNvPr id="3" name="Group 2">
            <a:extLst>
              <a:ext uri="{FF2B5EF4-FFF2-40B4-BE49-F238E27FC236}">
                <a16:creationId xmlns:a16="http://schemas.microsoft.com/office/drawing/2014/main" id="{88B302C2-0EE8-4F83-B4E6-66FE4D32453B}"/>
              </a:ext>
            </a:extLst>
          </p:cNvPr>
          <p:cNvGrpSpPr/>
          <p:nvPr userDrawn="1"/>
        </p:nvGrpSpPr>
        <p:grpSpPr>
          <a:xfrm>
            <a:off x="-2203386" y="4285266"/>
            <a:ext cx="22282536" cy="8994693"/>
            <a:chOff x="-1494324" y="2360594"/>
            <a:chExt cx="14855024" cy="5996462"/>
          </a:xfrm>
        </p:grpSpPr>
        <p:sp>
          <p:nvSpPr>
            <p:cNvPr id="2" name="Oval 1">
              <a:extLst>
                <a:ext uri="{FF2B5EF4-FFF2-40B4-BE49-F238E27FC236}">
                  <a16:creationId xmlns:a16="http://schemas.microsoft.com/office/drawing/2014/main" id="{66984A7F-C988-4A84-B8B2-82B026C0CB95}"/>
                </a:ext>
              </a:extLst>
            </p:cNvPr>
            <p:cNvSpPr/>
            <p:nvPr userDrawn="1"/>
          </p:nvSpPr>
          <p:spPr>
            <a:xfrm>
              <a:off x="-1494324" y="2360594"/>
              <a:ext cx="3378468" cy="355762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4" name="Oval 3">
              <a:extLst>
                <a:ext uri="{FF2B5EF4-FFF2-40B4-BE49-F238E27FC236}">
                  <a16:creationId xmlns:a16="http://schemas.microsoft.com/office/drawing/2014/main" id="{85E4479B-C5FF-4C64-950F-3C2DA341A905}"/>
                </a:ext>
              </a:extLst>
            </p:cNvPr>
            <p:cNvSpPr/>
            <p:nvPr userDrawn="1"/>
          </p:nvSpPr>
          <p:spPr>
            <a:xfrm>
              <a:off x="1288481" y="3618159"/>
              <a:ext cx="2080662" cy="21910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6" name="Oval 5">
              <a:extLst>
                <a:ext uri="{FF2B5EF4-FFF2-40B4-BE49-F238E27FC236}">
                  <a16:creationId xmlns:a16="http://schemas.microsoft.com/office/drawing/2014/main" id="{7B9329C5-5863-4E9F-826E-2E52EBE7CA6E}"/>
                </a:ext>
              </a:extLst>
            </p:cNvPr>
            <p:cNvSpPr/>
            <p:nvPr userDrawn="1"/>
          </p:nvSpPr>
          <p:spPr>
            <a:xfrm>
              <a:off x="9982232" y="2735728"/>
              <a:ext cx="3378468" cy="355762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8" name="Oval 7">
              <a:extLst>
                <a:ext uri="{FF2B5EF4-FFF2-40B4-BE49-F238E27FC236}">
                  <a16:creationId xmlns:a16="http://schemas.microsoft.com/office/drawing/2014/main" id="{21594DD0-C2ED-4F15-BDF9-C187081CD7AF}"/>
                </a:ext>
              </a:extLst>
            </p:cNvPr>
            <p:cNvSpPr/>
            <p:nvPr userDrawn="1"/>
          </p:nvSpPr>
          <p:spPr>
            <a:xfrm>
              <a:off x="7814674" y="3429000"/>
              <a:ext cx="3378468" cy="355762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9" name="Oval 8">
              <a:extLst>
                <a:ext uri="{FF2B5EF4-FFF2-40B4-BE49-F238E27FC236}">
                  <a16:creationId xmlns:a16="http://schemas.microsoft.com/office/drawing/2014/main" id="{496F8065-9055-4BA2-A734-9A5AFA9BCF96}"/>
                </a:ext>
              </a:extLst>
            </p:cNvPr>
            <p:cNvSpPr/>
            <p:nvPr userDrawn="1"/>
          </p:nvSpPr>
          <p:spPr>
            <a:xfrm>
              <a:off x="5364279" y="3870139"/>
              <a:ext cx="3378468" cy="355762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10" name="Oval 9">
              <a:extLst>
                <a:ext uri="{FF2B5EF4-FFF2-40B4-BE49-F238E27FC236}">
                  <a16:creationId xmlns:a16="http://schemas.microsoft.com/office/drawing/2014/main" id="{32F13B64-5903-4143-826C-877B3B55CAA1}"/>
                </a:ext>
              </a:extLst>
            </p:cNvPr>
            <p:cNvSpPr/>
            <p:nvPr userDrawn="1"/>
          </p:nvSpPr>
          <p:spPr>
            <a:xfrm>
              <a:off x="2939113" y="3675458"/>
              <a:ext cx="3378468" cy="355762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11" name="Oval 10">
              <a:extLst>
                <a:ext uri="{FF2B5EF4-FFF2-40B4-BE49-F238E27FC236}">
                  <a16:creationId xmlns:a16="http://schemas.microsoft.com/office/drawing/2014/main" id="{996DB02A-3D2A-4812-9E37-6EF911CD74A1}"/>
                </a:ext>
              </a:extLst>
            </p:cNvPr>
            <p:cNvSpPr/>
            <p:nvPr userDrawn="1"/>
          </p:nvSpPr>
          <p:spPr>
            <a:xfrm>
              <a:off x="2901114" y="4602734"/>
              <a:ext cx="3378468" cy="355762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12" name="Oval 11">
              <a:extLst>
                <a:ext uri="{FF2B5EF4-FFF2-40B4-BE49-F238E27FC236}">
                  <a16:creationId xmlns:a16="http://schemas.microsoft.com/office/drawing/2014/main" id="{293FB8A6-1D82-43FE-B1EB-6BCE8F9183B3}"/>
                </a:ext>
              </a:extLst>
            </p:cNvPr>
            <p:cNvSpPr/>
            <p:nvPr userDrawn="1"/>
          </p:nvSpPr>
          <p:spPr>
            <a:xfrm>
              <a:off x="-282811" y="4969377"/>
              <a:ext cx="2213176" cy="2330541"/>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13" name="Oval 12">
              <a:extLst>
                <a:ext uri="{FF2B5EF4-FFF2-40B4-BE49-F238E27FC236}">
                  <a16:creationId xmlns:a16="http://schemas.microsoft.com/office/drawing/2014/main" id="{E073CD49-1C65-4A72-9ECB-E2DE1CAA5A2E}"/>
                </a:ext>
              </a:extLst>
            </p:cNvPr>
            <p:cNvSpPr/>
            <p:nvPr userDrawn="1"/>
          </p:nvSpPr>
          <p:spPr>
            <a:xfrm>
              <a:off x="7866043" y="4799427"/>
              <a:ext cx="4596330" cy="355762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grpSp>
      <p:grpSp>
        <p:nvGrpSpPr>
          <p:cNvPr id="24" name="Group 23">
            <a:extLst>
              <a:ext uri="{FF2B5EF4-FFF2-40B4-BE49-F238E27FC236}">
                <a16:creationId xmlns:a16="http://schemas.microsoft.com/office/drawing/2014/main" id="{8EE513B6-75E0-4530-9C8F-092B6C8ED671}"/>
              </a:ext>
            </a:extLst>
          </p:cNvPr>
          <p:cNvGrpSpPr/>
          <p:nvPr userDrawn="1"/>
        </p:nvGrpSpPr>
        <p:grpSpPr>
          <a:xfrm>
            <a:off x="-591963" y="6654494"/>
            <a:ext cx="19317432" cy="4222637"/>
            <a:chOff x="11758" y="4349244"/>
            <a:chExt cx="12878288" cy="2815091"/>
          </a:xfrm>
        </p:grpSpPr>
        <p:pic>
          <p:nvPicPr>
            <p:cNvPr id="25" name="Picture 24">
              <a:extLst>
                <a:ext uri="{FF2B5EF4-FFF2-40B4-BE49-F238E27FC236}">
                  <a16:creationId xmlns:a16="http://schemas.microsoft.com/office/drawing/2014/main" id="{0CCA0256-AD65-4132-8661-40699FD1CEA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818351" y="4491430"/>
              <a:ext cx="2690819" cy="2431481"/>
            </a:xfrm>
            <a:prstGeom prst="rect">
              <a:avLst/>
            </a:prstGeom>
          </p:spPr>
        </p:pic>
        <p:pic>
          <p:nvPicPr>
            <p:cNvPr id="26" name="Picture 25">
              <a:extLst>
                <a:ext uri="{FF2B5EF4-FFF2-40B4-BE49-F238E27FC236}">
                  <a16:creationId xmlns:a16="http://schemas.microsoft.com/office/drawing/2014/main" id="{02648672-EF73-4A85-A2B9-8D52953608F0}"/>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429243" y="5118410"/>
              <a:ext cx="1996967" cy="1804501"/>
            </a:xfrm>
            <a:prstGeom prst="rect">
              <a:avLst/>
            </a:prstGeom>
          </p:spPr>
        </p:pic>
        <p:pic>
          <p:nvPicPr>
            <p:cNvPr id="27" name="Picture 26">
              <a:extLst>
                <a:ext uri="{FF2B5EF4-FFF2-40B4-BE49-F238E27FC236}">
                  <a16:creationId xmlns:a16="http://schemas.microsoft.com/office/drawing/2014/main" id="{7092F81F-1E86-4569-AF2F-16D002857027}"/>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065017" y="5564985"/>
              <a:ext cx="1441523" cy="1302591"/>
            </a:xfrm>
            <a:prstGeom prst="rect">
              <a:avLst/>
            </a:prstGeom>
          </p:spPr>
        </p:pic>
        <p:pic>
          <p:nvPicPr>
            <p:cNvPr id="28" name="Picture 27">
              <a:extLst>
                <a:ext uri="{FF2B5EF4-FFF2-40B4-BE49-F238E27FC236}">
                  <a16:creationId xmlns:a16="http://schemas.microsoft.com/office/drawing/2014/main" id="{6426CF5C-8663-4CB0-A9BA-B6B0057D78A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201460" y="4491430"/>
              <a:ext cx="2690819" cy="2431481"/>
            </a:xfrm>
            <a:prstGeom prst="rect">
              <a:avLst/>
            </a:prstGeom>
          </p:spPr>
        </p:pic>
        <p:pic>
          <p:nvPicPr>
            <p:cNvPr id="29" name="Picture 28">
              <a:extLst>
                <a:ext uri="{FF2B5EF4-FFF2-40B4-BE49-F238E27FC236}">
                  <a16:creationId xmlns:a16="http://schemas.microsoft.com/office/drawing/2014/main" id="{74B43B3B-D6B1-4C53-BC76-1B75FCCAB1D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758" y="4732853"/>
              <a:ext cx="2690819" cy="2431481"/>
            </a:xfrm>
            <a:prstGeom prst="rect">
              <a:avLst/>
            </a:prstGeom>
          </p:spPr>
        </p:pic>
        <p:pic>
          <p:nvPicPr>
            <p:cNvPr id="30" name="Picture 29">
              <a:extLst>
                <a:ext uri="{FF2B5EF4-FFF2-40B4-BE49-F238E27FC236}">
                  <a16:creationId xmlns:a16="http://schemas.microsoft.com/office/drawing/2014/main" id="{6BCE46B9-9B0A-431F-9CD2-E706627C1851}"/>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789485" y="4732854"/>
              <a:ext cx="2690819" cy="2431481"/>
            </a:xfrm>
            <a:prstGeom prst="rect">
              <a:avLst/>
            </a:prstGeom>
          </p:spPr>
        </p:pic>
        <p:pic>
          <p:nvPicPr>
            <p:cNvPr id="31" name="Picture 30">
              <a:extLst>
                <a:ext uri="{FF2B5EF4-FFF2-40B4-BE49-F238E27FC236}">
                  <a16:creationId xmlns:a16="http://schemas.microsoft.com/office/drawing/2014/main" id="{18E49E64-71E0-4B40-BB0F-CF781EAF378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199227" y="4349244"/>
              <a:ext cx="2690819" cy="2431481"/>
            </a:xfrm>
            <a:prstGeom prst="rect">
              <a:avLst/>
            </a:prstGeom>
          </p:spPr>
        </p:pic>
      </p:grpSp>
    </p:spTree>
    <p:extLst>
      <p:ext uri="{BB962C8B-B14F-4D97-AF65-F5344CB8AC3E}">
        <p14:creationId xmlns:p14="http://schemas.microsoft.com/office/powerpoint/2010/main" val="2807534913"/>
      </p:ext>
    </p:extLst>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0_Custom Layout">
    <p:bg>
      <p:bgPr>
        <a:solidFill>
          <a:srgbClr val="FFEEEF"/>
        </a:solid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42EDAB4B-1D7B-4952-90A8-BEB09D5AC4C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50269" y="244241"/>
            <a:ext cx="16382447" cy="9328083"/>
          </a:xfrm>
          <a:prstGeom prst="rect">
            <a:avLst/>
          </a:prstGeom>
        </p:spPr>
      </p:pic>
      <p:sp>
        <p:nvSpPr>
          <p:cNvPr id="11" name="Oval 10">
            <a:extLst>
              <a:ext uri="{FF2B5EF4-FFF2-40B4-BE49-F238E27FC236}">
                <a16:creationId xmlns:a16="http://schemas.microsoft.com/office/drawing/2014/main" id="{F94DDFB7-6AF2-4D46-9A60-93C49DE43739}"/>
              </a:ext>
            </a:extLst>
          </p:cNvPr>
          <p:cNvSpPr/>
          <p:nvPr userDrawn="1"/>
        </p:nvSpPr>
        <p:spPr>
          <a:xfrm>
            <a:off x="3276600" y="9715500"/>
            <a:ext cx="11068050" cy="15621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pic>
        <p:nvPicPr>
          <p:cNvPr id="12" name="Graphic 11">
            <a:extLst>
              <a:ext uri="{FF2B5EF4-FFF2-40B4-BE49-F238E27FC236}">
                <a16:creationId xmlns:a16="http://schemas.microsoft.com/office/drawing/2014/main" id="{274455BB-A874-44B5-92EA-F1EFBBA6C44A}"/>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4720514" y="5563705"/>
            <a:ext cx="2537534" cy="4378721"/>
          </a:xfrm>
          <a:prstGeom prst="rect">
            <a:avLst/>
          </a:prstGeom>
        </p:spPr>
      </p:pic>
      <p:pic>
        <p:nvPicPr>
          <p:cNvPr id="13" name="Graphic 12">
            <a:extLst>
              <a:ext uri="{FF2B5EF4-FFF2-40B4-BE49-F238E27FC236}">
                <a16:creationId xmlns:a16="http://schemas.microsoft.com/office/drawing/2014/main" id="{63B928A4-32AC-481F-A28A-86A3E56C21E4}"/>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rot="348738">
            <a:off x="6219419" y="1769561"/>
            <a:ext cx="4809005" cy="8298329"/>
          </a:xfrm>
          <a:prstGeom prst="rect">
            <a:avLst/>
          </a:prstGeom>
        </p:spPr>
      </p:pic>
      <p:pic>
        <p:nvPicPr>
          <p:cNvPr id="14" name="Graphic 13">
            <a:extLst>
              <a:ext uri="{FF2B5EF4-FFF2-40B4-BE49-F238E27FC236}">
                <a16:creationId xmlns:a16="http://schemas.microsoft.com/office/drawing/2014/main" id="{DEAA3047-0CD4-4DD6-B32F-A4FFD17EDBBB}"/>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flipH="1">
            <a:off x="10923239" y="5563705"/>
            <a:ext cx="2537534" cy="4378721"/>
          </a:xfrm>
          <a:prstGeom prst="rect">
            <a:avLst/>
          </a:prstGeom>
        </p:spPr>
      </p:pic>
      <p:sp>
        <p:nvSpPr>
          <p:cNvPr id="15" name="Text Placeholder 6">
            <a:extLst>
              <a:ext uri="{FF2B5EF4-FFF2-40B4-BE49-F238E27FC236}">
                <a16:creationId xmlns:a16="http://schemas.microsoft.com/office/drawing/2014/main" id="{7DD97C0D-20DB-47B6-9864-EB05532CB639}"/>
              </a:ext>
            </a:extLst>
          </p:cNvPr>
          <p:cNvSpPr>
            <a:spLocks noGrp="1"/>
          </p:cNvSpPr>
          <p:nvPr>
            <p:ph type="body" sz="quarter" idx="10" hasCustomPrompt="1"/>
          </p:nvPr>
        </p:nvSpPr>
        <p:spPr>
          <a:xfrm>
            <a:off x="10427942" y="1228988"/>
            <a:ext cx="7086600" cy="1714500"/>
          </a:xfrm>
          <a:prstGeom prst="rect">
            <a:avLst/>
          </a:prstGeom>
        </p:spPr>
        <p:txBody>
          <a:bodyPr>
            <a:normAutofit/>
          </a:bodyPr>
          <a:lstStyle>
            <a:lvl1pPr marL="0" indent="0" algn="ctr">
              <a:buNone/>
              <a:defRPr sz="12000">
                <a:solidFill>
                  <a:srgbClr val="CF2665"/>
                </a:solidFill>
                <a:latin typeface="+mj-lt"/>
              </a:defRPr>
            </a:lvl1pPr>
          </a:lstStyle>
          <a:p>
            <a:r>
              <a:rPr lang="en-US" dirty="0"/>
              <a:t>Princess</a:t>
            </a:r>
          </a:p>
        </p:txBody>
      </p:sp>
      <p:sp>
        <p:nvSpPr>
          <p:cNvPr id="16" name="Text Placeholder 12">
            <a:extLst>
              <a:ext uri="{FF2B5EF4-FFF2-40B4-BE49-F238E27FC236}">
                <a16:creationId xmlns:a16="http://schemas.microsoft.com/office/drawing/2014/main" id="{E6C3AE00-71C9-46F4-B575-85ED679C4A36}"/>
              </a:ext>
            </a:extLst>
          </p:cNvPr>
          <p:cNvSpPr>
            <a:spLocks noGrp="1"/>
          </p:cNvSpPr>
          <p:nvPr>
            <p:ph type="body" sz="quarter" idx="15" hasCustomPrompt="1"/>
          </p:nvPr>
        </p:nvSpPr>
        <p:spPr>
          <a:xfrm>
            <a:off x="10427941" y="3149562"/>
            <a:ext cx="7086599" cy="1573734"/>
          </a:xfrm>
          <a:prstGeom prst="rect">
            <a:avLst/>
          </a:prstGeom>
        </p:spPr>
        <p:txBody>
          <a:bodyPr>
            <a:noAutofit/>
          </a:bodyPr>
          <a:lstStyle>
            <a:lvl1pPr marL="0" indent="0" algn="ctr">
              <a:buNone/>
              <a:defRPr sz="2100"/>
            </a:lvl1pPr>
          </a:lstStyle>
          <a:p>
            <a:pPr marL="0" marR="0" lvl="0" indent="0" algn="l" defTabSz="1371600" rtl="0" eaLnBrk="1" fontAlgn="auto" latinLnBrk="0" hangingPunct="1">
              <a:lnSpc>
                <a:spcPct val="90000"/>
              </a:lnSpc>
              <a:spcBef>
                <a:spcPts val="15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 Cras </a:t>
            </a:r>
            <a:r>
              <a:rPr lang="en-US" dirty="0" err="1"/>
              <a:t>metus</a:t>
            </a:r>
            <a:r>
              <a:rPr lang="en-US" dirty="0"/>
              <a:t> </a:t>
            </a:r>
            <a:r>
              <a:rPr lang="en-US" dirty="0" err="1"/>
              <a:t>arcu</a:t>
            </a:r>
            <a:r>
              <a:rPr lang="en-US" dirty="0"/>
              <a:t>, </a:t>
            </a:r>
            <a:r>
              <a:rPr lang="en-US" dirty="0" err="1"/>
              <a:t>ultrices</a:t>
            </a:r>
            <a:r>
              <a:rPr lang="en-US" dirty="0"/>
              <a:t> </a:t>
            </a:r>
            <a:r>
              <a:rPr lang="en-US" dirty="0" err="1"/>
              <a:t>ut</a:t>
            </a:r>
            <a:r>
              <a:rPr lang="en-US" dirty="0"/>
              <a:t> </a:t>
            </a:r>
            <a:r>
              <a:rPr lang="en-US" dirty="0" err="1"/>
              <a:t>leo</a:t>
            </a:r>
            <a:r>
              <a:rPr lang="en-US" dirty="0"/>
              <a:t> ac, </a:t>
            </a:r>
            <a:r>
              <a:rPr lang="en-US" dirty="0" err="1"/>
              <a:t>tincidunt</a:t>
            </a:r>
            <a:r>
              <a:rPr lang="en-US" dirty="0"/>
              <a:t> </a:t>
            </a:r>
            <a:r>
              <a:rPr lang="en-US" dirty="0" err="1"/>
              <a:t>vulputate</a:t>
            </a:r>
            <a:r>
              <a:rPr lang="en-US" dirty="0"/>
              <a:t> </a:t>
            </a:r>
            <a:r>
              <a:rPr lang="en-US" dirty="0" err="1"/>
              <a:t>arcu</a:t>
            </a:r>
            <a:r>
              <a:rPr lang="en-US" dirty="0"/>
              <a:t>. </a:t>
            </a:r>
          </a:p>
        </p:txBody>
      </p:sp>
      <p:sp>
        <p:nvSpPr>
          <p:cNvPr id="19" name="Text Placeholder 12">
            <a:extLst>
              <a:ext uri="{FF2B5EF4-FFF2-40B4-BE49-F238E27FC236}">
                <a16:creationId xmlns:a16="http://schemas.microsoft.com/office/drawing/2014/main" id="{CF1FB339-DC7B-4CF0-B0DB-D4EB8D7947B2}"/>
              </a:ext>
            </a:extLst>
          </p:cNvPr>
          <p:cNvSpPr>
            <a:spLocks noGrp="1"/>
          </p:cNvSpPr>
          <p:nvPr>
            <p:ph type="body" sz="quarter" idx="16" hasCustomPrompt="1"/>
          </p:nvPr>
        </p:nvSpPr>
        <p:spPr>
          <a:xfrm>
            <a:off x="1245077" y="2498862"/>
            <a:ext cx="4931583" cy="1573734"/>
          </a:xfrm>
          <a:prstGeom prst="rect">
            <a:avLst/>
          </a:prstGeom>
        </p:spPr>
        <p:txBody>
          <a:bodyPr>
            <a:noAutofit/>
          </a:bodyPr>
          <a:lstStyle>
            <a:lvl1pPr marL="0" indent="0" algn="ctr">
              <a:buNone/>
              <a:defRPr sz="2100"/>
            </a:lvl1pPr>
          </a:lstStyle>
          <a:p>
            <a:pPr marL="0" marR="0" lvl="0" indent="0" algn="l" defTabSz="1371600" rtl="0" eaLnBrk="1" fontAlgn="auto" latinLnBrk="0" hangingPunct="1">
              <a:lnSpc>
                <a:spcPct val="90000"/>
              </a:lnSpc>
              <a:spcBef>
                <a:spcPts val="15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 Cras </a:t>
            </a:r>
            <a:r>
              <a:rPr lang="en-US" dirty="0" err="1"/>
              <a:t>metus</a:t>
            </a:r>
            <a:r>
              <a:rPr lang="en-US" dirty="0"/>
              <a:t> </a:t>
            </a:r>
            <a:r>
              <a:rPr lang="en-US" dirty="0" err="1"/>
              <a:t>arcu</a:t>
            </a:r>
            <a:r>
              <a:rPr lang="en-US" dirty="0"/>
              <a:t>, </a:t>
            </a:r>
            <a:r>
              <a:rPr lang="en-US" dirty="0" err="1"/>
              <a:t>ultrices</a:t>
            </a:r>
            <a:r>
              <a:rPr lang="en-US" dirty="0"/>
              <a:t> </a:t>
            </a:r>
            <a:r>
              <a:rPr lang="en-US" dirty="0" err="1"/>
              <a:t>ut</a:t>
            </a:r>
            <a:r>
              <a:rPr lang="en-US" dirty="0"/>
              <a:t> </a:t>
            </a:r>
            <a:r>
              <a:rPr lang="en-US" dirty="0" err="1"/>
              <a:t>leo</a:t>
            </a:r>
            <a:r>
              <a:rPr lang="en-US" dirty="0"/>
              <a:t> ac, </a:t>
            </a:r>
            <a:r>
              <a:rPr lang="en-US" dirty="0" err="1"/>
              <a:t>tincidunt</a:t>
            </a:r>
            <a:r>
              <a:rPr lang="en-US" dirty="0"/>
              <a:t> </a:t>
            </a:r>
            <a:r>
              <a:rPr lang="en-US" dirty="0" err="1"/>
              <a:t>vulputate</a:t>
            </a:r>
            <a:r>
              <a:rPr lang="en-US" dirty="0"/>
              <a:t> </a:t>
            </a:r>
            <a:r>
              <a:rPr lang="en-US" dirty="0" err="1"/>
              <a:t>arcu</a:t>
            </a:r>
            <a:r>
              <a:rPr lang="en-US" dirty="0"/>
              <a:t>. </a:t>
            </a:r>
          </a:p>
        </p:txBody>
      </p:sp>
    </p:spTree>
    <p:extLst>
      <p:ext uri="{BB962C8B-B14F-4D97-AF65-F5344CB8AC3E}">
        <p14:creationId xmlns:p14="http://schemas.microsoft.com/office/powerpoint/2010/main" val="132299492"/>
      </p:ext>
    </p:extLst>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23_Custom Layout">
    <p:bg>
      <p:bgPr>
        <a:solidFill>
          <a:srgbClr val="FFEEEF"/>
        </a:solid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42EDAB4B-1D7B-4952-90A8-BEB09D5AC4C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52777" y="479459"/>
            <a:ext cx="16382447" cy="9328083"/>
          </a:xfrm>
          <a:prstGeom prst="rect">
            <a:avLst/>
          </a:prstGeom>
        </p:spPr>
      </p:pic>
      <p:pic>
        <p:nvPicPr>
          <p:cNvPr id="12" name="Picture 11">
            <a:extLst>
              <a:ext uri="{FF2B5EF4-FFF2-40B4-BE49-F238E27FC236}">
                <a16:creationId xmlns:a16="http://schemas.microsoft.com/office/drawing/2014/main" id="{92BC13ED-238A-41E4-BBD0-D4811E36D269}"/>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12462648" y="6013165"/>
            <a:ext cx="2496990" cy="1851935"/>
          </a:xfrm>
          <a:prstGeom prst="rect">
            <a:avLst/>
          </a:prstGeom>
        </p:spPr>
      </p:pic>
      <p:pic>
        <p:nvPicPr>
          <p:cNvPr id="13" name="Picture 12">
            <a:extLst>
              <a:ext uri="{FF2B5EF4-FFF2-40B4-BE49-F238E27FC236}">
                <a16:creationId xmlns:a16="http://schemas.microsoft.com/office/drawing/2014/main" id="{026E0996-B4F7-4C0C-9192-A059558CD470}"/>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3645596" y="7120997"/>
            <a:ext cx="2496990" cy="1851935"/>
          </a:xfrm>
          <a:prstGeom prst="rect">
            <a:avLst/>
          </a:prstGeom>
        </p:spPr>
      </p:pic>
    </p:spTree>
    <p:extLst>
      <p:ext uri="{BB962C8B-B14F-4D97-AF65-F5344CB8AC3E}">
        <p14:creationId xmlns:p14="http://schemas.microsoft.com/office/powerpoint/2010/main" val="3660817441"/>
      </p:ext>
    </p:extLst>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2_Custom Layout">
    <p:bg>
      <p:bgPr>
        <a:solidFill>
          <a:srgbClr val="FFEEEF"/>
        </a:solid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42EDAB4B-1D7B-4952-90A8-BEB09D5AC4C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50269" y="244241"/>
            <a:ext cx="16382447" cy="9328083"/>
          </a:xfrm>
          <a:prstGeom prst="rect">
            <a:avLst/>
          </a:prstGeom>
        </p:spPr>
      </p:pic>
      <p:pic>
        <p:nvPicPr>
          <p:cNvPr id="3" name="Graphic 2">
            <a:extLst>
              <a:ext uri="{FF2B5EF4-FFF2-40B4-BE49-F238E27FC236}">
                <a16:creationId xmlns:a16="http://schemas.microsoft.com/office/drawing/2014/main" id="{5E5B1992-024B-467E-A0E1-F9C9CADECC02}"/>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1476792" y="1224402"/>
            <a:ext cx="5289053" cy="6675816"/>
          </a:xfrm>
          <a:prstGeom prst="rect">
            <a:avLst/>
          </a:prstGeom>
        </p:spPr>
      </p:pic>
      <p:pic>
        <p:nvPicPr>
          <p:cNvPr id="4" name="Graphic 3">
            <a:extLst>
              <a:ext uri="{FF2B5EF4-FFF2-40B4-BE49-F238E27FC236}">
                <a16:creationId xmlns:a16="http://schemas.microsoft.com/office/drawing/2014/main" id="{140A7A0A-8C87-4C6E-AA75-28098E89697D}"/>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1652437" y="1476210"/>
            <a:ext cx="4937760" cy="6172200"/>
          </a:xfrm>
          <a:prstGeom prst="rect">
            <a:avLst/>
          </a:prstGeom>
        </p:spPr>
      </p:pic>
      <p:sp>
        <p:nvSpPr>
          <p:cNvPr id="6" name="Text Placeholder 6">
            <a:extLst>
              <a:ext uri="{FF2B5EF4-FFF2-40B4-BE49-F238E27FC236}">
                <a16:creationId xmlns:a16="http://schemas.microsoft.com/office/drawing/2014/main" id="{33BC8911-515A-403D-A3B3-9A4652431840}"/>
              </a:ext>
            </a:extLst>
          </p:cNvPr>
          <p:cNvSpPr>
            <a:spLocks noGrp="1"/>
          </p:cNvSpPr>
          <p:nvPr>
            <p:ph type="body" sz="quarter" idx="10" hasCustomPrompt="1"/>
          </p:nvPr>
        </p:nvSpPr>
        <p:spPr>
          <a:xfrm>
            <a:off x="1806914" y="2879694"/>
            <a:ext cx="8213232" cy="2263806"/>
          </a:xfrm>
          <a:prstGeom prst="rect">
            <a:avLst/>
          </a:prstGeom>
        </p:spPr>
        <p:txBody>
          <a:bodyPr>
            <a:noAutofit/>
          </a:bodyPr>
          <a:lstStyle>
            <a:lvl1pPr marL="0" indent="0" algn="ctr">
              <a:buNone/>
              <a:defRPr sz="17250">
                <a:solidFill>
                  <a:srgbClr val="CF2665"/>
                </a:solidFill>
                <a:latin typeface="+mj-lt"/>
              </a:defRPr>
            </a:lvl1pPr>
          </a:lstStyle>
          <a:p>
            <a:pPr lvl="0"/>
            <a:r>
              <a:rPr lang="en-US" dirty="0"/>
              <a:t>15 mins</a:t>
            </a:r>
          </a:p>
        </p:txBody>
      </p:sp>
      <p:sp>
        <p:nvSpPr>
          <p:cNvPr id="8" name="Text Placeholder 8">
            <a:extLst>
              <a:ext uri="{FF2B5EF4-FFF2-40B4-BE49-F238E27FC236}">
                <a16:creationId xmlns:a16="http://schemas.microsoft.com/office/drawing/2014/main" id="{0649728B-7816-4A35-B2E8-FA79FD0F51AF}"/>
              </a:ext>
            </a:extLst>
          </p:cNvPr>
          <p:cNvSpPr>
            <a:spLocks noGrp="1"/>
          </p:cNvSpPr>
          <p:nvPr>
            <p:ph type="body" sz="quarter" idx="12" hasCustomPrompt="1"/>
          </p:nvPr>
        </p:nvSpPr>
        <p:spPr>
          <a:xfrm>
            <a:off x="2456031" y="5065780"/>
            <a:ext cx="7086600" cy="857250"/>
          </a:xfrm>
          <a:prstGeom prst="rect">
            <a:avLst/>
          </a:prstGeom>
        </p:spPr>
        <p:txBody>
          <a:bodyPr>
            <a:noAutofit/>
          </a:bodyPr>
          <a:lstStyle>
            <a:lvl1pPr marL="0" indent="0" algn="ctr">
              <a:buNone/>
              <a:defRPr sz="5400"/>
            </a:lvl1pPr>
          </a:lstStyle>
          <a:p>
            <a:pPr lvl="0"/>
            <a:r>
              <a:rPr lang="en-US" dirty="0"/>
              <a:t>Section break.</a:t>
            </a:r>
          </a:p>
        </p:txBody>
      </p:sp>
    </p:spTree>
    <p:extLst>
      <p:ext uri="{BB962C8B-B14F-4D97-AF65-F5344CB8AC3E}">
        <p14:creationId xmlns:p14="http://schemas.microsoft.com/office/powerpoint/2010/main" val="2446379765"/>
      </p:ext>
    </p:extLst>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8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6">
            <a:extLst>
              <a:ext uri="{FF2B5EF4-FFF2-40B4-BE49-F238E27FC236}">
                <a16:creationId xmlns:a16="http://schemas.microsoft.com/office/drawing/2014/main" id="{93EC5C04-BC5D-436F-9407-26497E24D19D}"/>
              </a:ext>
            </a:extLst>
          </p:cNvPr>
          <p:cNvSpPr>
            <a:spLocks noGrp="1"/>
          </p:cNvSpPr>
          <p:nvPr>
            <p:ph type="body" sz="quarter" idx="10" hasCustomPrompt="1"/>
          </p:nvPr>
        </p:nvSpPr>
        <p:spPr>
          <a:xfrm>
            <a:off x="9143999" y="2349331"/>
            <a:ext cx="5912069" cy="3751925"/>
          </a:xfrm>
          <a:prstGeom prst="rect">
            <a:avLst/>
          </a:prstGeom>
        </p:spPr>
        <p:txBody>
          <a:bodyPr>
            <a:normAutofit/>
          </a:bodyPr>
          <a:lstStyle>
            <a:lvl1pPr marL="0" indent="0" algn="ctr">
              <a:buNone/>
              <a:defRPr sz="12000">
                <a:solidFill>
                  <a:srgbClr val="CF2665"/>
                </a:solidFill>
                <a:latin typeface="+mj-lt"/>
              </a:defRPr>
            </a:lvl1pPr>
          </a:lstStyle>
          <a:p>
            <a:pPr lvl="0"/>
            <a:r>
              <a:rPr lang="en-US" dirty="0"/>
              <a:t>Thank</a:t>
            </a:r>
          </a:p>
          <a:p>
            <a:pPr lvl="0"/>
            <a:r>
              <a:rPr lang="en-US" dirty="0"/>
              <a:t>You</a:t>
            </a:r>
          </a:p>
        </p:txBody>
      </p:sp>
      <p:grpSp>
        <p:nvGrpSpPr>
          <p:cNvPr id="13" name="Group 12">
            <a:extLst>
              <a:ext uri="{FF2B5EF4-FFF2-40B4-BE49-F238E27FC236}">
                <a16:creationId xmlns:a16="http://schemas.microsoft.com/office/drawing/2014/main" id="{F1F92136-A95C-4AA7-A6F5-2DA048BC7CB3}"/>
              </a:ext>
            </a:extLst>
          </p:cNvPr>
          <p:cNvGrpSpPr/>
          <p:nvPr userDrawn="1"/>
        </p:nvGrpSpPr>
        <p:grpSpPr>
          <a:xfrm>
            <a:off x="-591963" y="6654494"/>
            <a:ext cx="19317432" cy="4222637"/>
            <a:chOff x="11758" y="4349244"/>
            <a:chExt cx="12878288" cy="2815091"/>
          </a:xfrm>
        </p:grpSpPr>
        <p:pic>
          <p:nvPicPr>
            <p:cNvPr id="14" name="Picture 13">
              <a:extLst>
                <a:ext uri="{FF2B5EF4-FFF2-40B4-BE49-F238E27FC236}">
                  <a16:creationId xmlns:a16="http://schemas.microsoft.com/office/drawing/2014/main" id="{4DCE1596-1006-4222-A8A7-DCC05CD2F3B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818351" y="4491430"/>
              <a:ext cx="2690819" cy="2431481"/>
            </a:xfrm>
            <a:prstGeom prst="rect">
              <a:avLst/>
            </a:prstGeom>
          </p:spPr>
        </p:pic>
        <p:pic>
          <p:nvPicPr>
            <p:cNvPr id="15" name="Picture 14">
              <a:extLst>
                <a:ext uri="{FF2B5EF4-FFF2-40B4-BE49-F238E27FC236}">
                  <a16:creationId xmlns:a16="http://schemas.microsoft.com/office/drawing/2014/main" id="{9768C29C-18F9-416A-A2E8-5680E6F8E7C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429243" y="5118410"/>
              <a:ext cx="1996967" cy="1804501"/>
            </a:xfrm>
            <a:prstGeom prst="rect">
              <a:avLst/>
            </a:prstGeom>
          </p:spPr>
        </p:pic>
        <p:pic>
          <p:nvPicPr>
            <p:cNvPr id="16" name="Picture 15">
              <a:extLst>
                <a:ext uri="{FF2B5EF4-FFF2-40B4-BE49-F238E27FC236}">
                  <a16:creationId xmlns:a16="http://schemas.microsoft.com/office/drawing/2014/main" id="{BD57DCEF-3589-4825-9DBE-348956ED1CD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065017" y="5564985"/>
              <a:ext cx="1441523" cy="1302591"/>
            </a:xfrm>
            <a:prstGeom prst="rect">
              <a:avLst/>
            </a:prstGeom>
          </p:spPr>
        </p:pic>
        <p:pic>
          <p:nvPicPr>
            <p:cNvPr id="21" name="Picture 20">
              <a:extLst>
                <a:ext uri="{FF2B5EF4-FFF2-40B4-BE49-F238E27FC236}">
                  <a16:creationId xmlns:a16="http://schemas.microsoft.com/office/drawing/2014/main" id="{F5A5B2E7-89EA-45E2-B73E-C0C11479738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201460" y="4491430"/>
              <a:ext cx="2690819" cy="2431481"/>
            </a:xfrm>
            <a:prstGeom prst="rect">
              <a:avLst/>
            </a:prstGeom>
          </p:spPr>
        </p:pic>
        <p:pic>
          <p:nvPicPr>
            <p:cNvPr id="22" name="Picture 21">
              <a:extLst>
                <a:ext uri="{FF2B5EF4-FFF2-40B4-BE49-F238E27FC236}">
                  <a16:creationId xmlns:a16="http://schemas.microsoft.com/office/drawing/2014/main" id="{E2D58AE5-E56E-4A8C-B35C-1DC71D3581B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758" y="4732853"/>
              <a:ext cx="2690819" cy="2431481"/>
            </a:xfrm>
            <a:prstGeom prst="rect">
              <a:avLst/>
            </a:prstGeom>
          </p:spPr>
        </p:pic>
        <p:pic>
          <p:nvPicPr>
            <p:cNvPr id="23" name="Picture 22">
              <a:extLst>
                <a:ext uri="{FF2B5EF4-FFF2-40B4-BE49-F238E27FC236}">
                  <a16:creationId xmlns:a16="http://schemas.microsoft.com/office/drawing/2014/main" id="{4A20A5AD-04CE-42FB-9BF5-27DFB3FD544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789485" y="4732854"/>
              <a:ext cx="2690819" cy="2431481"/>
            </a:xfrm>
            <a:prstGeom prst="rect">
              <a:avLst/>
            </a:prstGeom>
          </p:spPr>
        </p:pic>
        <p:pic>
          <p:nvPicPr>
            <p:cNvPr id="24" name="Picture 23">
              <a:extLst>
                <a:ext uri="{FF2B5EF4-FFF2-40B4-BE49-F238E27FC236}">
                  <a16:creationId xmlns:a16="http://schemas.microsoft.com/office/drawing/2014/main" id="{F488081D-B445-4C80-BB91-6D27671E375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199227" y="4349244"/>
              <a:ext cx="2690819" cy="2431481"/>
            </a:xfrm>
            <a:prstGeom prst="rect">
              <a:avLst/>
            </a:prstGeom>
          </p:spPr>
        </p:pic>
      </p:grpSp>
    </p:spTree>
    <p:extLst>
      <p:ext uri="{BB962C8B-B14F-4D97-AF65-F5344CB8AC3E}">
        <p14:creationId xmlns:p14="http://schemas.microsoft.com/office/powerpoint/2010/main" val="56819212"/>
      </p:ext>
    </p:extLst>
  </p:cSld>
  <p:clrMapOvr>
    <a:masterClrMapping/>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C3683B0-9B15-4C11-915B-7DB9A9EACB17}"/>
              </a:ext>
            </a:extLst>
          </p:cNvPr>
          <p:cNvSpPr>
            <a:spLocks noGrp="1"/>
          </p:cNvSpPr>
          <p:nvPr>
            <p:ph type="dt" sz="half" idx="10"/>
          </p:nvPr>
        </p:nvSpPr>
        <p:spPr>
          <a:xfrm>
            <a:off x="1257300" y="9534526"/>
            <a:ext cx="4114800" cy="547688"/>
          </a:xfrm>
          <a:prstGeom prst="rect">
            <a:avLst/>
          </a:prstGeom>
        </p:spPr>
        <p:txBody>
          <a:bodyPr/>
          <a:lstStyle/>
          <a:p>
            <a:fld id="{3A385F0A-170E-4FE2-BF09-FE55F5E468DE}" type="datetimeFigureOut">
              <a:rPr lang="en-US" smtClean="0"/>
              <a:t>9/12/2025</a:t>
            </a:fld>
            <a:endParaRPr lang="en-US"/>
          </a:p>
        </p:txBody>
      </p:sp>
      <p:sp>
        <p:nvSpPr>
          <p:cNvPr id="3" name="Footer Placeholder 2">
            <a:extLst>
              <a:ext uri="{FF2B5EF4-FFF2-40B4-BE49-F238E27FC236}">
                <a16:creationId xmlns:a16="http://schemas.microsoft.com/office/drawing/2014/main" id="{FC78C39A-7D69-4899-BB24-D8665626967C}"/>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D0C072BC-05E3-4845-A94B-D607B0D2E207}"/>
              </a:ext>
            </a:extLst>
          </p:cNvPr>
          <p:cNvSpPr>
            <a:spLocks noGrp="1"/>
          </p:cNvSpPr>
          <p:nvPr>
            <p:ph type="sldNum" sz="quarter" idx="12"/>
          </p:nvPr>
        </p:nvSpPr>
        <p:spPr>
          <a:xfrm>
            <a:off x="12915900" y="9534526"/>
            <a:ext cx="4114800" cy="547688"/>
          </a:xfrm>
          <a:prstGeom prst="rect">
            <a:avLst/>
          </a:prstGeom>
        </p:spPr>
        <p:txBody>
          <a:bodyPr/>
          <a:lstStyle/>
          <a:p>
            <a:fld id="{BE9947C7-BB29-430F-8099-277AA270B52B}" type="slidenum">
              <a:rPr lang="en-US" smtClean="0"/>
              <a:t>‹#›</a:t>
            </a:fld>
            <a:endParaRPr lang="en-US"/>
          </a:p>
        </p:txBody>
      </p:sp>
    </p:spTree>
    <p:extLst>
      <p:ext uri="{BB962C8B-B14F-4D97-AF65-F5344CB8AC3E}">
        <p14:creationId xmlns:p14="http://schemas.microsoft.com/office/powerpoint/2010/main" val="2736250031"/>
      </p:ext>
    </p:extLst>
  </p:cSld>
  <p:clrMapOvr>
    <a:masterClrMapping/>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1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1705800"/>
      </p:ext>
    </p:extLst>
  </p:cSld>
  <p:clrMapOvr>
    <a:masterClrMapping/>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PPH-15">
    <p:spTree>
      <p:nvGrpSpPr>
        <p:cNvPr id="1" name=""/>
        <p:cNvGrpSpPr/>
        <p:nvPr/>
      </p:nvGrpSpPr>
      <p:grpSpPr>
        <a:xfrm>
          <a:off x="0" y="0"/>
          <a:ext cx="0" cy="0"/>
          <a:chOff x="0" y="0"/>
          <a:chExt cx="0" cy="0"/>
        </a:xfrm>
      </p:grpSpPr>
    </p:spTree>
    <p:extLst>
      <p:ext uri="{BB962C8B-B14F-4D97-AF65-F5344CB8AC3E}">
        <p14:creationId xmlns:p14="http://schemas.microsoft.com/office/powerpoint/2010/main" val="1167639936"/>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9/12/2025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9/12/2025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9/12/2025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29" Type="http://schemas.openxmlformats.org/officeDocument/2006/relationships/image" Target="../media/image1.pn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theme" Target="../theme/theme2.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AD3FF57C-DB6D-4B82-BACE-9F05D28CDF97}"/>
              </a:ext>
            </a:extLst>
          </p:cNvPr>
          <p:cNvSpPr txBox="1"/>
          <p:nvPr userDrawn="1"/>
        </p:nvSpPr>
        <p:spPr>
          <a:xfrm>
            <a:off x="0" y="-1789331"/>
            <a:ext cx="18288000" cy="646331"/>
          </a:xfrm>
          <a:prstGeom prst="rect">
            <a:avLst/>
          </a:prstGeom>
          <a:noFill/>
        </p:spPr>
        <p:txBody>
          <a:bodyPr vert="horz" rtlCol="0">
            <a:spAutoFit/>
          </a:bodyPr>
          <a:lstStyle/>
          <a:p>
            <a:pPr algn="ctr"/>
            <a:r>
              <a:rPr lang="en-US" sz="3600">
                <a:solidFill>
                  <a:srgbClr val="CFCFCF"/>
                </a:solidFill>
              </a:rPr>
              <a:t>www.9slide.vn</a:t>
            </a:r>
          </a:p>
        </p:txBody>
      </p:sp>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9/12/2025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920C5D16-EC19-4D75-9075-4D809FC78DF5}"/>
              </a:ext>
            </a:extLst>
          </p:cNvPr>
          <p:cNvSpPr txBox="1"/>
          <p:nvPr userDrawn="1"/>
        </p:nvSpPr>
        <p:spPr>
          <a:xfrm>
            <a:off x="0" y="-1789331"/>
            <a:ext cx="18288000" cy="646331"/>
          </a:xfrm>
          <a:prstGeom prst="rect">
            <a:avLst/>
          </a:prstGeom>
          <a:noFill/>
        </p:spPr>
        <p:txBody>
          <a:bodyPr vert="horz" rtlCol="0">
            <a:spAutoFit/>
          </a:bodyPr>
          <a:lstStyle/>
          <a:p>
            <a:pPr algn="ctr"/>
            <a:r>
              <a:rPr lang="en-US" sz="3600">
                <a:solidFill>
                  <a:srgbClr val="CFCFCF"/>
                </a:solidFill>
              </a:rPr>
              <a:t>www.9slide.vn</a:t>
            </a:r>
          </a:p>
        </p:txBody>
      </p:sp>
      <p:pic>
        <p:nvPicPr>
          <p:cNvPr id="3" name="Picture 2" descr="A white circle with leaves and blue text&#10;&#10;Description automatically generated">
            <a:extLst>
              <a:ext uri="{FF2B5EF4-FFF2-40B4-BE49-F238E27FC236}">
                <a16:creationId xmlns:a16="http://schemas.microsoft.com/office/drawing/2014/main" id="{2FBBC2A4-035D-7A50-6342-5196DC958BC1}"/>
              </a:ext>
            </a:extLst>
          </p:cNvPr>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8949239" y="12078202"/>
            <a:ext cx="1757361" cy="1757361"/>
          </a:xfrm>
          <a:prstGeom prst="rect">
            <a:avLst/>
          </a:prstGeom>
        </p:spPr>
      </p:pic>
    </p:spTree>
    <p:extLst>
      <p:ext uri="{BB962C8B-B14F-4D97-AF65-F5344CB8AC3E}">
        <p14:creationId xmlns:p14="http://schemas.microsoft.com/office/powerpoint/2010/main" val="66137412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Lst>
  <p:transition>
    <p:fade/>
  </p:transition>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image" Target="../media/image39.png"/><Relationship Id="rId1" Type="http://schemas.openxmlformats.org/officeDocument/2006/relationships/slideLayout" Target="../slideLayouts/slideLayout7.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sv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1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39.png"/><Relationship Id="rId1" Type="http://schemas.openxmlformats.org/officeDocument/2006/relationships/slideLayout" Target="../slideLayouts/slideLayout7.xml"/><Relationship Id="rId4" Type="http://schemas.openxmlformats.org/officeDocument/2006/relationships/image" Target="../media/image56.svg"/></Relationships>
</file>

<file path=ppt/slides/_rels/slide1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39.png"/><Relationship Id="rId1" Type="http://schemas.openxmlformats.org/officeDocument/2006/relationships/slideLayout" Target="../slideLayouts/slideLayout7.xml"/><Relationship Id="rId5" Type="http://schemas.microsoft.com/office/2007/relationships/hdphoto" Target="../media/hdphoto2.wdp"/><Relationship Id="rId4" Type="http://schemas.openxmlformats.org/officeDocument/2006/relationships/image" Target="../media/image57.png"/></Relationships>
</file>

<file path=ppt/slides/_rels/slide1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58.png"/></Relationships>
</file>

<file path=ppt/slides/_rels/slide1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39.png"/><Relationship Id="rId1" Type="http://schemas.openxmlformats.org/officeDocument/2006/relationships/slideLayout" Target="../slideLayouts/slideLayout7.xml"/><Relationship Id="rId5" Type="http://schemas.openxmlformats.org/officeDocument/2006/relationships/image" Target="../media/image50.png"/><Relationship Id="rId4" Type="http://schemas.openxmlformats.org/officeDocument/2006/relationships/image" Target="../media/image52.svg"/></Relationships>
</file>

<file path=ppt/slides/_rels/slide1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39.png"/><Relationship Id="rId1" Type="http://schemas.openxmlformats.org/officeDocument/2006/relationships/slideLayout" Target="../slideLayouts/slideLayout7.xml"/><Relationship Id="rId6" Type="http://schemas.openxmlformats.org/officeDocument/2006/relationships/image" Target="../media/image59.png"/><Relationship Id="rId5" Type="http://schemas.openxmlformats.org/officeDocument/2006/relationships/image" Target="../media/image48.svg"/><Relationship Id="rId4" Type="http://schemas.openxmlformats.org/officeDocument/2006/relationships/image" Target="../media/image47.png"/></Relationships>
</file>

<file path=ppt/slides/_rels/slide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39.png"/><Relationship Id="rId1" Type="http://schemas.openxmlformats.org/officeDocument/2006/relationships/slideLayout" Target="../slideLayouts/slideLayout7.xml"/><Relationship Id="rId6" Type="http://schemas.openxmlformats.org/officeDocument/2006/relationships/image" Target="../media/image49.png"/><Relationship Id="rId5" Type="http://schemas.openxmlformats.org/officeDocument/2006/relationships/image" Target="../media/image48.svg"/><Relationship Id="rId4" Type="http://schemas.openxmlformats.org/officeDocument/2006/relationships/image" Target="../media/image47.png"/></Relationships>
</file>

<file path=ppt/slides/_rels/slide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39.png"/><Relationship Id="rId1" Type="http://schemas.openxmlformats.org/officeDocument/2006/relationships/slideLayout" Target="../slideLayouts/slideLayout7.xml"/><Relationship Id="rId4" Type="http://schemas.openxmlformats.org/officeDocument/2006/relationships/image" Target="../media/image45.png"/></Relationships>
</file>

<file path=ppt/slides/_rels/slide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39.png"/><Relationship Id="rId1" Type="http://schemas.openxmlformats.org/officeDocument/2006/relationships/slideLayout" Target="../slideLayouts/slideLayout7.xml"/><Relationship Id="rId5" Type="http://schemas.openxmlformats.org/officeDocument/2006/relationships/image" Target="../media/image53.png"/><Relationship Id="rId4" Type="http://schemas.openxmlformats.org/officeDocument/2006/relationships/image" Target="../media/image52.svg"/></Relationships>
</file>

<file path=ppt/slides/_rels/slide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54.png"/></Relationships>
</file>

<file path=ppt/slides/_rels/slide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56.svg"/><Relationship Id="rId4" Type="http://schemas.openxmlformats.org/officeDocument/2006/relationships/image" Target="../media/image55.png"/></Relationships>
</file>

<file path=ppt/slides/_rels/slide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5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962" b="-5962"/>
            </a:stretch>
          </a:blipFill>
        </p:spPr>
        <p:txBody>
          <a:bodyPr/>
          <a:lstStyle/>
          <a:p>
            <a:endParaRPr lang="en-US"/>
          </a:p>
        </p:txBody>
      </p:sp>
      <p:grpSp>
        <p:nvGrpSpPr>
          <p:cNvPr id="3" name="Group 3"/>
          <p:cNvGrpSpPr/>
          <p:nvPr/>
        </p:nvGrpSpPr>
        <p:grpSpPr>
          <a:xfrm>
            <a:off x="1111930" y="1028700"/>
            <a:ext cx="16064139" cy="4182574"/>
            <a:chOff x="0" y="0"/>
            <a:chExt cx="45219913" cy="11773780"/>
          </a:xfrm>
        </p:grpSpPr>
        <p:sp>
          <p:nvSpPr>
            <p:cNvPr id="4" name="Freeform 4"/>
            <p:cNvSpPr/>
            <p:nvPr/>
          </p:nvSpPr>
          <p:spPr>
            <a:xfrm>
              <a:off x="72390" y="72390"/>
              <a:ext cx="45075133" cy="11629000"/>
            </a:xfrm>
            <a:custGeom>
              <a:avLst/>
              <a:gdLst/>
              <a:ahLst/>
              <a:cxnLst/>
              <a:rect l="l" t="t" r="r" b="b"/>
              <a:pathLst>
                <a:path w="45075133" h="11629000">
                  <a:moveTo>
                    <a:pt x="0" y="0"/>
                  </a:moveTo>
                  <a:lnTo>
                    <a:pt x="45075133" y="0"/>
                  </a:lnTo>
                  <a:lnTo>
                    <a:pt x="45075133" y="11629000"/>
                  </a:lnTo>
                  <a:lnTo>
                    <a:pt x="0" y="11629000"/>
                  </a:lnTo>
                  <a:lnTo>
                    <a:pt x="0" y="0"/>
                  </a:lnTo>
                  <a:close/>
                </a:path>
              </a:pathLst>
            </a:custGeom>
            <a:solidFill>
              <a:srgbClr val="9B7C5C"/>
            </a:solidFill>
          </p:spPr>
          <p:txBody>
            <a:bodyPr/>
            <a:lstStyle/>
            <a:p>
              <a:endParaRPr lang="en-US"/>
            </a:p>
          </p:txBody>
        </p:sp>
        <p:sp>
          <p:nvSpPr>
            <p:cNvPr id="5" name="Freeform 5"/>
            <p:cNvSpPr/>
            <p:nvPr/>
          </p:nvSpPr>
          <p:spPr>
            <a:xfrm>
              <a:off x="0" y="0"/>
              <a:ext cx="45219913" cy="11773780"/>
            </a:xfrm>
            <a:custGeom>
              <a:avLst/>
              <a:gdLst/>
              <a:ahLst/>
              <a:cxnLst/>
              <a:rect l="l" t="t" r="r" b="b"/>
              <a:pathLst>
                <a:path w="45219913" h="11773780">
                  <a:moveTo>
                    <a:pt x="45075134" y="11628999"/>
                  </a:moveTo>
                  <a:lnTo>
                    <a:pt x="45219913" y="11628999"/>
                  </a:lnTo>
                  <a:lnTo>
                    <a:pt x="45219913" y="11773780"/>
                  </a:lnTo>
                  <a:lnTo>
                    <a:pt x="45075134" y="11773780"/>
                  </a:lnTo>
                  <a:lnTo>
                    <a:pt x="45075134" y="11628999"/>
                  </a:lnTo>
                  <a:close/>
                  <a:moveTo>
                    <a:pt x="0" y="144780"/>
                  </a:moveTo>
                  <a:lnTo>
                    <a:pt x="144780" y="144780"/>
                  </a:lnTo>
                  <a:lnTo>
                    <a:pt x="144780" y="11628999"/>
                  </a:lnTo>
                  <a:lnTo>
                    <a:pt x="0" y="11628999"/>
                  </a:lnTo>
                  <a:lnTo>
                    <a:pt x="0" y="144780"/>
                  </a:lnTo>
                  <a:close/>
                  <a:moveTo>
                    <a:pt x="0" y="11628999"/>
                  </a:moveTo>
                  <a:lnTo>
                    <a:pt x="144780" y="11628999"/>
                  </a:lnTo>
                  <a:lnTo>
                    <a:pt x="144780" y="11773780"/>
                  </a:lnTo>
                  <a:lnTo>
                    <a:pt x="0" y="11773780"/>
                  </a:lnTo>
                  <a:lnTo>
                    <a:pt x="0" y="11628999"/>
                  </a:lnTo>
                  <a:close/>
                  <a:moveTo>
                    <a:pt x="45075134" y="144780"/>
                  </a:moveTo>
                  <a:lnTo>
                    <a:pt x="45219913" y="144780"/>
                  </a:lnTo>
                  <a:lnTo>
                    <a:pt x="45219913" y="11628999"/>
                  </a:lnTo>
                  <a:lnTo>
                    <a:pt x="45075134" y="11628999"/>
                  </a:lnTo>
                  <a:lnTo>
                    <a:pt x="45075134" y="144780"/>
                  </a:lnTo>
                  <a:close/>
                  <a:moveTo>
                    <a:pt x="144780" y="11628999"/>
                  </a:moveTo>
                  <a:lnTo>
                    <a:pt x="45075134" y="11628999"/>
                  </a:lnTo>
                  <a:lnTo>
                    <a:pt x="45075134" y="11773780"/>
                  </a:lnTo>
                  <a:lnTo>
                    <a:pt x="144780" y="11773780"/>
                  </a:lnTo>
                  <a:lnTo>
                    <a:pt x="144780" y="11628999"/>
                  </a:lnTo>
                  <a:close/>
                  <a:moveTo>
                    <a:pt x="45075134" y="0"/>
                  </a:moveTo>
                  <a:lnTo>
                    <a:pt x="45219913" y="0"/>
                  </a:lnTo>
                  <a:lnTo>
                    <a:pt x="45219913" y="144780"/>
                  </a:lnTo>
                  <a:lnTo>
                    <a:pt x="45075134" y="144780"/>
                  </a:lnTo>
                  <a:lnTo>
                    <a:pt x="45075134" y="0"/>
                  </a:lnTo>
                  <a:close/>
                  <a:moveTo>
                    <a:pt x="0" y="0"/>
                  </a:moveTo>
                  <a:lnTo>
                    <a:pt x="144780" y="0"/>
                  </a:lnTo>
                  <a:lnTo>
                    <a:pt x="144780" y="144780"/>
                  </a:lnTo>
                  <a:lnTo>
                    <a:pt x="0" y="144780"/>
                  </a:lnTo>
                  <a:lnTo>
                    <a:pt x="0" y="0"/>
                  </a:lnTo>
                  <a:close/>
                  <a:moveTo>
                    <a:pt x="144780" y="0"/>
                  </a:moveTo>
                  <a:lnTo>
                    <a:pt x="45075134" y="0"/>
                  </a:lnTo>
                  <a:lnTo>
                    <a:pt x="45075134" y="144780"/>
                  </a:lnTo>
                  <a:lnTo>
                    <a:pt x="144780" y="144780"/>
                  </a:lnTo>
                  <a:lnTo>
                    <a:pt x="144780" y="0"/>
                  </a:lnTo>
                  <a:close/>
                </a:path>
              </a:pathLst>
            </a:custGeom>
            <a:solidFill>
              <a:srgbClr val="000000"/>
            </a:solidFill>
          </p:spPr>
          <p:txBody>
            <a:bodyPr/>
            <a:lstStyle/>
            <a:p>
              <a:endParaRPr lang="en-US"/>
            </a:p>
          </p:txBody>
        </p:sp>
      </p:grpSp>
      <p:grpSp>
        <p:nvGrpSpPr>
          <p:cNvPr id="6" name="Group 6"/>
          <p:cNvGrpSpPr/>
          <p:nvPr/>
        </p:nvGrpSpPr>
        <p:grpSpPr>
          <a:xfrm>
            <a:off x="1390128" y="1328621"/>
            <a:ext cx="15507744" cy="3582732"/>
            <a:chOff x="0" y="0"/>
            <a:chExt cx="41155827" cy="9508173"/>
          </a:xfrm>
        </p:grpSpPr>
        <p:sp>
          <p:nvSpPr>
            <p:cNvPr id="7" name="Freeform 7"/>
            <p:cNvSpPr/>
            <p:nvPr/>
          </p:nvSpPr>
          <p:spPr>
            <a:xfrm>
              <a:off x="72390" y="72390"/>
              <a:ext cx="41011047" cy="9363393"/>
            </a:xfrm>
            <a:custGeom>
              <a:avLst/>
              <a:gdLst/>
              <a:ahLst/>
              <a:cxnLst/>
              <a:rect l="l" t="t" r="r" b="b"/>
              <a:pathLst>
                <a:path w="41011047" h="9363393">
                  <a:moveTo>
                    <a:pt x="0" y="0"/>
                  </a:moveTo>
                  <a:lnTo>
                    <a:pt x="41011046" y="0"/>
                  </a:lnTo>
                  <a:lnTo>
                    <a:pt x="41011046" y="9363393"/>
                  </a:lnTo>
                  <a:lnTo>
                    <a:pt x="0" y="9363393"/>
                  </a:lnTo>
                  <a:lnTo>
                    <a:pt x="0" y="0"/>
                  </a:lnTo>
                  <a:close/>
                </a:path>
              </a:pathLst>
            </a:custGeom>
            <a:solidFill>
              <a:srgbClr val="FFFFFF"/>
            </a:solidFill>
          </p:spPr>
          <p:txBody>
            <a:bodyPr/>
            <a:lstStyle/>
            <a:p>
              <a:endParaRPr lang="en-US"/>
            </a:p>
          </p:txBody>
        </p:sp>
        <p:sp>
          <p:nvSpPr>
            <p:cNvPr id="8" name="Freeform 8"/>
            <p:cNvSpPr/>
            <p:nvPr/>
          </p:nvSpPr>
          <p:spPr>
            <a:xfrm>
              <a:off x="0" y="0"/>
              <a:ext cx="41155826" cy="9508173"/>
            </a:xfrm>
            <a:custGeom>
              <a:avLst/>
              <a:gdLst/>
              <a:ahLst/>
              <a:cxnLst/>
              <a:rect l="l" t="t" r="r" b="b"/>
              <a:pathLst>
                <a:path w="41155826" h="9508173">
                  <a:moveTo>
                    <a:pt x="41011047" y="9363393"/>
                  </a:moveTo>
                  <a:lnTo>
                    <a:pt x="41155826" y="9363393"/>
                  </a:lnTo>
                  <a:lnTo>
                    <a:pt x="41155826" y="9508173"/>
                  </a:lnTo>
                  <a:lnTo>
                    <a:pt x="41011047" y="9508173"/>
                  </a:lnTo>
                  <a:lnTo>
                    <a:pt x="41011047" y="9363393"/>
                  </a:lnTo>
                  <a:close/>
                  <a:moveTo>
                    <a:pt x="0" y="144780"/>
                  </a:moveTo>
                  <a:lnTo>
                    <a:pt x="144780" y="144780"/>
                  </a:lnTo>
                  <a:lnTo>
                    <a:pt x="144780" y="9363393"/>
                  </a:lnTo>
                  <a:lnTo>
                    <a:pt x="0" y="9363393"/>
                  </a:lnTo>
                  <a:lnTo>
                    <a:pt x="0" y="144780"/>
                  </a:lnTo>
                  <a:close/>
                  <a:moveTo>
                    <a:pt x="0" y="9363393"/>
                  </a:moveTo>
                  <a:lnTo>
                    <a:pt x="144780" y="9363393"/>
                  </a:lnTo>
                  <a:lnTo>
                    <a:pt x="144780" y="9508173"/>
                  </a:lnTo>
                  <a:lnTo>
                    <a:pt x="0" y="9508173"/>
                  </a:lnTo>
                  <a:lnTo>
                    <a:pt x="0" y="9363393"/>
                  </a:lnTo>
                  <a:close/>
                  <a:moveTo>
                    <a:pt x="41011047" y="144780"/>
                  </a:moveTo>
                  <a:lnTo>
                    <a:pt x="41155826" y="144780"/>
                  </a:lnTo>
                  <a:lnTo>
                    <a:pt x="41155826" y="9363393"/>
                  </a:lnTo>
                  <a:lnTo>
                    <a:pt x="41011047" y="9363393"/>
                  </a:lnTo>
                  <a:lnTo>
                    <a:pt x="41011047" y="144780"/>
                  </a:lnTo>
                  <a:close/>
                  <a:moveTo>
                    <a:pt x="144780" y="9363393"/>
                  </a:moveTo>
                  <a:lnTo>
                    <a:pt x="41011047" y="9363393"/>
                  </a:lnTo>
                  <a:lnTo>
                    <a:pt x="41011047" y="9508173"/>
                  </a:lnTo>
                  <a:lnTo>
                    <a:pt x="144780" y="9508173"/>
                  </a:lnTo>
                  <a:lnTo>
                    <a:pt x="144780" y="9363393"/>
                  </a:lnTo>
                  <a:close/>
                  <a:moveTo>
                    <a:pt x="41011047" y="0"/>
                  </a:moveTo>
                  <a:lnTo>
                    <a:pt x="41155826" y="0"/>
                  </a:lnTo>
                  <a:lnTo>
                    <a:pt x="41155826" y="144780"/>
                  </a:lnTo>
                  <a:lnTo>
                    <a:pt x="41011047" y="144780"/>
                  </a:lnTo>
                  <a:lnTo>
                    <a:pt x="41011047" y="0"/>
                  </a:lnTo>
                  <a:close/>
                  <a:moveTo>
                    <a:pt x="0" y="0"/>
                  </a:moveTo>
                  <a:lnTo>
                    <a:pt x="144780" y="0"/>
                  </a:lnTo>
                  <a:lnTo>
                    <a:pt x="144780" y="144780"/>
                  </a:lnTo>
                  <a:lnTo>
                    <a:pt x="0" y="144780"/>
                  </a:lnTo>
                  <a:lnTo>
                    <a:pt x="0" y="0"/>
                  </a:lnTo>
                  <a:close/>
                  <a:moveTo>
                    <a:pt x="144780" y="0"/>
                  </a:moveTo>
                  <a:lnTo>
                    <a:pt x="41011047" y="0"/>
                  </a:lnTo>
                  <a:lnTo>
                    <a:pt x="41011047" y="144780"/>
                  </a:lnTo>
                  <a:lnTo>
                    <a:pt x="144780" y="144780"/>
                  </a:lnTo>
                  <a:lnTo>
                    <a:pt x="144780" y="0"/>
                  </a:lnTo>
                  <a:close/>
                </a:path>
              </a:pathLst>
            </a:custGeom>
            <a:solidFill>
              <a:srgbClr val="000000"/>
            </a:solidFill>
          </p:spPr>
          <p:txBody>
            <a:bodyPr/>
            <a:lstStyle/>
            <a:p>
              <a:endParaRPr lang="en-US"/>
            </a:p>
          </p:txBody>
        </p:sp>
      </p:grpSp>
      <p:sp>
        <p:nvSpPr>
          <p:cNvPr id="14" name="Freeform 3">
            <a:extLst>
              <a:ext uri="{FF2B5EF4-FFF2-40B4-BE49-F238E27FC236}">
                <a16:creationId xmlns:a16="http://schemas.microsoft.com/office/drawing/2014/main" id="{6E1CEF11-7769-2C90-B0BE-ED7B373BBC1C}"/>
              </a:ext>
            </a:extLst>
          </p:cNvPr>
          <p:cNvSpPr/>
          <p:nvPr/>
        </p:nvSpPr>
        <p:spPr>
          <a:xfrm>
            <a:off x="13335000" y="4762500"/>
            <a:ext cx="4038600" cy="5524500"/>
          </a:xfrm>
          <a:custGeom>
            <a:avLst/>
            <a:gdLst/>
            <a:ahLst/>
            <a:cxnLst/>
            <a:rect l="l" t="t" r="r" b="b"/>
            <a:pathLst>
              <a:path w="2895790" h="4114800">
                <a:moveTo>
                  <a:pt x="0" y="0"/>
                </a:moveTo>
                <a:lnTo>
                  <a:pt x="2895790" y="0"/>
                </a:lnTo>
                <a:lnTo>
                  <a:pt x="2895790"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25" name="Group 24">
            <a:extLst>
              <a:ext uri="{FF2B5EF4-FFF2-40B4-BE49-F238E27FC236}">
                <a16:creationId xmlns:a16="http://schemas.microsoft.com/office/drawing/2014/main" id="{A3D9C42F-B56F-3C04-C6F7-6F617DDE0C87}"/>
              </a:ext>
            </a:extLst>
          </p:cNvPr>
          <p:cNvGrpSpPr/>
          <p:nvPr/>
        </p:nvGrpSpPr>
        <p:grpSpPr>
          <a:xfrm>
            <a:off x="0" y="-190500"/>
            <a:ext cx="3672935" cy="2590800"/>
            <a:chOff x="4095008" y="109959"/>
            <a:chExt cx="3672935" cy="2517227"/>
          </a:xfrm>
        </p:grpSpPr>
        <p:pic>
          <p:nvPicPr>
            <p:cNvPr id="26" name="Hình ảnh 25">
              <a:extLst>
                <a:ext uri="{FF2B5EF4-FFF2-40B4-BE49-F238E27FC236}">
                  <a16:creationId xmlns:a16="http://schemas.microsoft.com/office/drawing/2014/main" id="{F43B3870-1CFA-6D3E-F57B-474652A9250B}"/>
                </a:ext>
              </a:extLst>
            </p:cNvPr>
            <p:cNvPicPr>
              <a:picLocks noChangeAspect="1"/>
            </p:cNvPicPr>
            <p:nvPr/>
          </p:nvPicPr>
          <p:blipFill>
            <a:blip r:embed="rId5"/>
            <a:stretch>
              <a:fillRect/>
            </a:stretch>
          </p:blipFill>
          <p:spPr>
            <a:xfrm>
              <a:off x="4095008" y="109959"/>
              <a:ext cx="3672935" cy="2517227"/>
            </a:xfrm>
            <a:prstGeom prst="rect">
              <a:avLst/>
            </a:prstGeom>
          </p:spPr>
        </p:pic>
        <p:sp>
          <p:nvSpPr>
            <p:cNvPr id="27" name="Hộp Văn bản 26">
              <a:extLst>
                <a:ext uri="{FF2B5EF4-FFF2-40B4-BE49-F238E27FC236}">
                  <a16:creationId xmlns:a16="http://schemas.microsoft.com/office/drawing/2014/main" id="{CDB5D28B-4E65-60C1-87F3-4ECCE3BE9645}"/>
                </a:ext>
              </a:extLst>
            </p:cNvPr>
            <p:cNvSpPr txBox="1"/>
            <p:nvPr/>
          </p:nvSpPr>
          <p:spPr>
            <a:xfrm>
              <a:off x="4552208" y="1738753"/>
              <a:ext cx="2768753" cy="707886"/>
            </a:xfrm>
            <a:prstGeom prst="rect">
              <a:avLst/>
            </a:prstGeom>
            <a:noFill/>
          </p:spPr>
          <p:txBody>
            <a:bodyPr wrap="square">
              <a:spAutoFit/>
            </a:bodyPr>
            <a:lstStyle/>
            <a:p>
              <a:pPr marL="0" marR="0" lvl="0" indent="0" algn="ctr" defTabSz="914400" rtl="0" eaLnBrk="1" fontAlgn="base" latinLnBrk="0" hangingPunct="1">
                <a:lnSpc>
                  <a:spcPct val="100000"/>
                </a:lnSpc>
                <a:spcBef>
                  <a:spcPts val="0"/>
                </a:spcBef>
                <a:spcAft>
                  <a:spcPts val="600"/>
                </a:spcAft>
                <a:buClrTx/>
                <a:buSzTx/>
                <a:buFontTx/>
                <a:buNone/>
                <a:tabLst/>
                <a:defRPr/>
              </a:pPr>
              <a:r>
                <a:rPr lang="en-US" sz="4000" dirty="0">
                  <a:solidFill>
                    <a:prstClr val="white"/>
                  </a:solidFill>
                  <a:latin typeface="SVN-Genica Pro" panose="00000900000000000000" pitchFamily="50" charset="0"/>
                  <a:cs typeface="Arial" panose="020B0604020202020204" pitchFamily="34" charset="0"/>
                </a:rPr>
                <a:t>BÀI 1</a:t>
              </a:r>
              <a:endParaRPr kumimoji="0" lang="sv-SE" sz="4000" b="0" i="0" u="none" strike="noStrike" kern="1200" cap="none" spc="0" normalizeH="0" baseline="0" noProof="0" dirty="0">
                <a:ln>
                  <a:noFill/>
                </a:ln>
                <a:solidFill>
                  <a:prstClr val="white"/>
                </a:solidFill>
                <a:effectLst/>
                <a:uLnTx/>
                <a:uFillTx/>
                <a:latin typeface="SVN-Genica Pro" panose="00000900000000000000" pitchFamily="50" charset="0"/>
                <a:cs typeface="Arial" panose="020B0604020202020204" pitchFamily="34" charset="0"/>
              </a:endParaRPr>
            </a:p>
          </p:txBody>
        </p:sp>
      </p:grpSp>
      <p:pic>
        <p:nvPicPr>
          <p:cNvPr id="9" name="Picture 8">
            <a:extLst>
              <a:ext uri="{FF2B5EF4-FFF2-40B4-BE49-F238E27FC236}">
                <a16:creationId xmlns:a16="http://schemas.microsoft.com/office/drawing/2014/main" id="{0E5E3034-C6B1-26D6-4A94-003FB4F8F115}"/>
              </a:ext>
            </a:extLst>
          </p:cNvPr>
          <p:cNvPicPr>
            <a:picLocks noChangeAspect="1"/>
          </p:cNvPicPr>
          <p:nvPr/>
        </p:nvPicPr>
        <p:blipFill>
          <a:blip r:embed="rId6"/>
          <a:stretch>
            <a:fillRect/>
          </a:stretch>
        </p:blipFill>
        <p:spPr>
          <a:xfrm>
            <a:off x="1752600" y="2171700"/>
            <a:ext cx="15088908" cy="2603218"/>
          </a:xfrm>
          <a:prstGeom prst="rect">
            <a:avLst/>
          </a:prstGeom>
        </p:spPr>
      </p:pic>
      <p:pic>
        <p:nvPicPr>
          <p:cNvPr id="10" name="Picture 9">
            <a:extLst>
              <a:ext uri="{FF2B5EF4-FFF2-40B4-BE49-F238E27FC236}">
                <a16:creationId xmlns:a16="http://schemas.microsoft.com/office/drawing/2014/main" id="{7CC20251-7E41-CC23-1E1B-A154B7A06DE8}"/>
              </a:ext>
            </a:extLst>
          </p:cNvPr>
          <p:cNvPicPr>
            <a:picLocks noChangeAspect="1"/>
          </p:cNvPicPr>
          <p:nvPr/>
        </p:nvPicPr>
        <p:blipFill>
          <a:blip r:embed="rId7"/>
          <a:stretch>
            <a:fillRect/>
          </a:stretch>
        </p:blipFill>
        <p:spPr>
          <a:xfrm>
            <a:off x="6934200" y="342900"/>
            <a:ext cx="4255377" cy="1993565"/>
          </a:xfrm>
          <a:prstGeom prst="rect">
            <a:avLst/>
          </a:prstGeom>
        </p:spPr>
      </p:pic>
      <p:sp>
        <p:nvSpPr>
          <p:cNvPr id="11" name="Freeform 4">
            <a:extLst>
              <a:ext uri="{FF2B5EF4-FFF2-40B4-BE49-F238E27FC236}">
                <a16:creationId xmlns:a16="http://schemas.microsoft.com/office/drawing/2014/main" id="{32DCF54F-8C2F-5E81-5ACE-4C6EEA3FA4AB}"/>
              </a:ext>
            </a:extLst>
          </p:cNvPr>
          <p:cNvSpPr/>
          <p:nvPr/>
        </p:nvSpPr>
        <p:spPr>
          <a:xfrm>
            <a:off x="6781800" y="4526280"/>
            <a:ext cx="5486400" cy="5753100"/>
          </a:xfrm>
          <a:custGeom>
            <a:avLst/>
            <a:gdLst/>
            <a:ahLst/>
            <a:cxnLst/>
            <a:rect l="l" t="t" r="r" b="b"/>
            <a:pathLst>
              <a:path w="7221474" h="8229600">
                <a:moveTo>
                  <a:pt x="0" y="0"/>
                </a:moveTo>
                <a:lnTo>
                  <a:pt x="7221474" y="0"/>
                </a:lnTo>
                <a:lnTo>
                  <a:pt x="7221474" y="8229600"/>
                </a:lnTo>
                <a:lnTo>
                  <a:pt x="0" y="8229600"/>
                </a:lnTo>
                <a:lnTo>
                  <a:pt x="0" y="0"/>
                </a:lnTo>
                <a:close/>
              </a:path>
            </a:pathLst>
          </a:custGeom>
          <a:blipFill>
            <a:blip r:embed="rId8"/>
            <a:stretch>
              <a:fillRect/>
            </a:stretch>
          </a:blipFill>
        </p:spPr>
        <p:txBody>
          <a:bodyPr/>
          <a:lstStyle/>
          <a:p>
            <a:endParaRPr lang="en-US"/>
          </a:p>
        </p:txBody>
      </p:sp>
    </p:spTree>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6">
            <a:extLst>
              <a:ext uri="{FF2B5EF4-FFF2-40B4-BE49-F238E27FC236}">
                <a16:creationId xmlns:a16="http://schemas.microsoft.com/office/drawing/2014/main" id="{047AF7A2-4A6E-404F-8A55-171F62B88B3B}"/>
              </a:ext>
            </a:extLst>
          </p:cNvPr>
          <p:cNvGrpSpPr/>
          <p:nvPr/>
        </p:nvGrpSpPr>
        <p:grpSpPr>
          <a:xfrm>
            <a:off x="-731112" y="495301"/>
            <a:ext cx="19750225" cy="9220200"/>
            <a:chOff x="0" y="0"/>
            <a:chExt cx="52414898" cy="21557999"/>
          </a:xfrm>
        </p:grpSpPr>
        <p:sp>
          <p:nvSpPr>
            <p:cNvPr id="3" name="Freeform 7">
              <a:extLst>
                <a:ext uri="{FF2B5EF4-FFF2-40B4-BE49-F238E27FC236}">
                  <a16:creationId xmlns:a16="http://schemas.microsoft.com/office/drawing/2014/main" id="{A5682E90-B91A-4029-B393-037C6D62B87A}"/>
                </a:ext>
              </a:extLst>
            </p:cNvPr>
            <p:cNvSpPr/>
            <p:nvPr/>
          </p:nvSpPr>
          <p:spPr>
            <a:xfrm>
              <a:off x="72390" y="72390"/>
              <a:ext cx="52270121" cy="21413219"/>
            </a:xfrm>
            <a:custGeom>
              <a:avLst/>
              <a:gdLst/>
              <a:ahLst/>
              <a:cxnLst/>
              <a:rect l="l" t="t" r="r" b="b"/>
              <a:pathLst>
                <a:path w="52270121" h="21413219">
                  <a:moveTo>
                    <a:pt x="0" y="0"/>
                  </a:moveTo>
                  <a:lnTo>
                    <a:pt x="52270120" y="0"/>
                  </a:lnTo>
                  <a:lnTo>
                    <a:pt x="52270120" y="21413219"/>
                  </a:lnTo>
                  <a:lnTo>
                    <a:pt x="0" y="21413219"/>
                  </a:lnTo>
                  <a:lnTo>
                    <a:pt x="0" y="0"/>
                  </a:lnTo>
                  <a:close/>
                </a:path>
              </a:pathLst>
            </a:custGeom>
            <a:solidFill>
              <a:srgbClr val="FFFFFF"/>
            </a:solidFill>
          </p:spPr>
          <p:txBody>
            <a:bodyPr/>
            <a:lstStyle/>
            <a:p>
              <a:endParaRPr lang="en-US"/>
            </a:p>
          </p:txBody>
        </p:sp>
        <p:sp>
          <p:nvSpPr>
            <p:cNvPr id="4" name="Freeform 8">
              <a:extLst>
                <a:ext uri="{FF2B5EF4-FFF2-40B4-BE49-F238E27FC236}">
                  <a16:creationId xmlns:a16="http://schemas.microsoft.com/office/drawing/2014/main" id="{B25E0930-24D3-413D-AF5B-85A94A1EBC22}"/>
                </a:ext>
              </a:extLst>
            </p:cNvPr>
            <p:cNvSpPr/>
            <p:nvPr/>
          </p:nvSpPr>
          <p:spPr>
            <a:xfrm>
              <a:off x="0" y="0"/>
              <a:ext cx="52414897" cy="21557999"/>
            </a:xfrm>
            <a:custGeom>
              <a:avLst/>
              <a:gdLst/>
              <a:ahLst/>
              <a:cxnLst/>
              <a:rect l="l" t="t" r="r" b="b"/>
              <a:pathLst>
                <a:path w="52414897" h="21557999">
                  <a:moveTo>
                    <a:pt x="52270118" y="21413219"/>
                  </a:moveTo>
                  <a:lnTo>
                    <a:pt x="52414897" y="21413219"/>
                  </a:lnTo>
                  <a:lnTo>
                    <a:pt x="52414897" y="21557999"/>
                  </a:lnTo>
                  <a:lnTo>
                    <a:pt x="52270118" y="21557999"/>
                  </a:lnTo>
                  <a:lnTo>
                    <a:pt x="52270118" y="21413219"/>
                  </a:lnTo>
                  <a:close/>
                  <a:moveTo>
                    <a:pt x="0" y="144780"/>
                  </a:moveTo>
                  <a:lnTo>
                    <a:pt x="144780" y="144780"/>
                  </a:lnTo>
                  <a:lnTo>
                    <a:pt x="144780" y="21413219"/>
                  </a:lnTo>
                  <a:lnTo>
                    <a:pt x="0" y="21413219"/>
                  </a:lnTo>
                  <a:lnTo>
                    <a:pt x="0" y="144780"/>
                  </a:lnTo>
                  <a:close/>
                  <a:moveTo>
                    <a:pt x="0" y="21413219"/>
                  </a:moveTo>
                  <a:lnTo>
                    <a:pt x="144780" y="21413219"/>
                  </a:lnTo>
                  <a:lnTo>
                    <a:pt x="144780" y="21557999"/>
                  </a:lnTo>
                  <a:lnTo>
                    <a:pt x="0" y="21557999"/>
                  </a:lnTo>
                  <a:lnTo>
                    <a:pt x="0" y="21413219"/>
                  </a:lnTo>
                  <a:close/>
                  <a:moveTo>
                    <a:pt x="52270118" y="144780"/>
                  </a:moveTo>
                  <a:lnTo>
                    <a:pt x="52414897" y="144780"/>
                  </a:lnTo>
                  <a:lnTo>
                    <a:pt x="52414897" y="21413219"/>
                  </a:lnTo>
                  <a:lnTo>
                    <a:pt x="52270118" y="21413219"/>
                  </a:lnTo>
                  <a:lnTo>
                    <a:pt x="52270118" y="144780"/>
                  </a:lnTo>
                  <a:close/>
                  <a:moveTo>
                    <a:pt x="144780" y="21413219"/>
                  </a:moveTo>
                  <a:lnTo>
                    <a:pt x="52270118" y="21413219"/>
                  </a:lnTo>
                  <a:lnTo>
                    <a:pt x="52270118" y="21557999"/>
                  </a:lnTo>
                  <a:lnTo>
                    <a:pt x="144780" y="21557999"/>
                  </a:lnTo>
                  <a:lnTo>
                    <a:pt x="144780" y="21413219"/>
                  </a:lnTo>
                  <a:close/>
                  <a:moveTo>
                    <a:pt x="52270118" y="0"/>
                  </a:moveTo>
                  <a:lnTo>
                    <a:pt x="52414897" y="0"/>
                  </a:lnTo>
                  <a:lnTo>
                    <a:pt x="52414897" y="144780"/>
                  </a:lnTo>
                  <a:lnTo>
                    <a:pt x="52270118" y="144780"/>
                  </a:lnTo>
                  <a:lnTo>
                    <a:pt x="52270118" y="0"/>
                  </a:lnTo>
                  <a:close/>
                  <a:moveTo>
                    <a:pt x="0" y="0"/>
                  </a:moveTo>
                  <a:lnTo>
                    <a:pt x="144780" y="0"/>
                  </a:lnTo>
                  <a:lnTo>
                    <a:pt x="144780" y="144780"/>
                  </a:lnTo>
                  <a:lnTo>
                    <a:pt x="0" y="144780"/>
                  </a:lnTo>
                  <a:lnTo>
                    <a:pt x="0" y="0"/>
                  </a:lnTo>
                  <a:close/>
                  <a:moveTo>
                    <a:pt x="144780" y="0"/>
                  </a:moveTo>
                  <a:lnTo>
                    <a:pt x="52270118" y="0"/>
                  </a:lnTo>
                  <a:lnTo>
                    <a:pt x="52270118" y="144780"/>
                  </a:lnTo>
                  <a:lnTo>
                    <a:pt x="144780" y="144780"/>
                  </a:lnTo>
                  <a:lnTo>
                    <a:pt x="144780" y="0"/>
                  </a:lnTo>
                  <a:close/>
                </a:path>
              </a:pathLst>
            </a:custGeom>
            <a:solidFill>
              <a:srgbClr val="000000"/>
            </a:solidFill>
          </p:spPr>
          <p:txBody>
            <a:bodyPr/>
            <a:lstStyle/>
            <a:p>
              <a:endParaRPr lang="en-US"/>
            </a:p>
          </p:txBody>
        </p:sp>
      </p:grpSp>
      <p:graphicFrame>
        <p:nvGraphicFramePr>
          <p:cNvPr id="5" name="Table 4">
            <a:extLst>
              <a:ext uri="{FF2B5EF4-FFF2-40B4-BE49-F238E27FC236}">
                <a16:creationId xmlns:a16="http://schemas.microsoft.com/office/drawing/2014/main" id="{0CED6AA5-CB36-41BA-A81B-5585214425AB}"/>
              </a:ext>
            </a:extLst>
          </p:cNvPr>
          <p:cNvGraphicFramePr>
            <a:graphicFrameLocks noGrp="1"/>
          </p:cNvGraphicFramePr>
          <p:nvPr/>
        </p:nvGraphicFramePr>
        <p:xfrm>
          <a:off x="3048000" y="2781300"/>
          <a:ext cx="12268200" cy="4495800"/>
        </p:xfrm>
        <a:graphic>
          <a:graphicData uri="http://schemas.openxmlformats.org/drawingml/2006/table">
            <a:tbl>
              <a:tblPr firstRow="1" bandRow="1">
                <a:tableStyleId>{5C22544A-7EE6-4342-B048-85BDC9FD1C3A}</a:tableStyleId>
              </a:tblPr>
              <a:tblGrid>
                <a:gridCol w="4089400">
                  <a:extLst>
                    <a:ext uri="{9D8B030D-6E8A-4147-A177-3AD203B41FA5}">
                      <a16:colId xmlns:a16="http://schemas.microsoft.com/office/drawing/2014/main" val="108748370"/>
                    </a:ext>
                  </a:extLst>
                </a:gridCol>
                <a:gridCol w="4089400">
                  <a:extLst>
                    <a:ext uri="{9D8B030D-6E8A-4147-A177-3AD203B41FA5}">
                      <a16:colId xmlns:a16="http://schemas.microsoft.com/office/drawing/2014/main" val="2265462491"/>
                    </a:ext>
                  </a:extLst>
                </a:gridCol>
                <a:gridCol w="4089400">
                  <a:extLst>
                    <a:ext uri="{9D8B030D-6E8A-4147-A177-3AD203B41FA5}">
                      <a16:colId xmlns:a16="http://schemas.microsoft.com/office/drawing/2014/main" val="3795218644"/>
                    </a:ext>
                  </a:extLst>
                </a:gridCol>
              </a:tblGrid>
              <a:tr h="1123950">
                <a:tc>
                  <a:txBody>
                    <a:bodyPr/>
                    <a:lstStyle/>
                    <a:p>
                      <a:pPr algn="ctr"/>
                      <a:r>
                        <a:rPr lang="en-US" b="1">
                          <a:solidFill>
                            <a:sysClr val="windowText" lastClr="000000"/>
                          </a:solidFill>
                          <a:latin typeface="#9Slide01 Tieu de ngan" panose="00000800000000000000" pitchFamily="2" charset="0"/>
                        </a:rPr>
                        <a:t>DỰ ĐOÁN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b="1">
                          <a:solidFill>
                            <a:sysClr val="windowText" lastClr="000000"/>
                          </a:solidFill>
                          <a:latin typeface="#9Slide01 Tieu de ngan" panose="00000800000000000000" pitchFamily="2" charset="0"/>
                        </a:rPr>
                        <a:t>THÍ NGHIỆM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b="1">
                          <a:solidFill>
                            <a:sysClr val="windowText" lastClr="000000"/>
                          </a:solidFill>
                          <a:latin typeface="#9Slide01 Tieu de ngan" panose="00000800000000000000" pitchFamily="2" charset="0"/>
                        </a:rPr>
                        <a:t>KẾT LUẬN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877964210"/>
                  </a:ext>
                </a:extLst>
              </a:tr>
              <a:tr h="1123950">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33979306"/>
                  </a:ext>
                </a:extLst>
              </a:tr>
              <a:tr h="1123950">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95552582"/>
                  </a:ext>
                </a:extLst>
              </a:tr>
              <a:tr h="1123950">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522194070"/>
                  </a:ext>
                </a:extLst>
              </a:tr>
            </a:tbl>
          </a:graphicData>
        </a:graphic>
      </p:graphicFrame>
      <p:sp>
        <p:nvSpPr>
          <p:cNvPr id="6" name="TextBox 9">
            <a:extLst>
              <a:ext uri="{FF2B5EF4-FFF2-40B4-BE49-F238E27FC236}">
                <a16:creationId xmlns:a16="http://schemas.microsoft.com/office/drawing/2014/main" id="{FD336CC6-B38C-49A5-AD6F-71FE96FE7B53}"/>
              </a:ext>
            </a:extLst>
          </p:cNvPr>
          <p:cNvSpPr txBox="1"/>
          <p:nvPr/>
        </p:nvSpPr>
        <p:spPr>
          <a:xfrm>
            <a:off x="4660825" y="1046596"/>
            <a:ext cx="9563100" cy="1214371"/>
          </a:xfrm>
          <a:prstGeom prst="rect">
            <a:avLst/>
          </a:prstGeom>
        </p:spPr>
        <p:txBody>
          <a:bodyPr wrap="square" lIns="0" tIns="0" rIns="0" bIns="0" rtlCol="0" anchor="t">
            <a:spAutoFit/>
          </a:bodyPr>
          <a:lstStyle/>
          <a:p>
            <a:pPr algn="ctr">
              <a:lnSpc>
                <a:spcPts val="10199"/>
              </a:lnSpc>
            </a:pPr>
            <a:r>
              <a:rPr lang="en-US" sz="6600" b="1">
                <a:solidFill>
                  <a:srgbClr val="5D2E1D"/>
                </a:solidFill>
                <a:latin typeface="Cambria" panose="02040503050406030204" pitchFamily="18" charset="0"/>
                <a:ea typeface="Cambria" panose="02040503050406030204" pitchFamily="18" charset="0"/>
              </a:rPr>
              <a:t>Phiếu ghi </a:t>
            </a:r>
            <a:r>
              <a:rPr lang="en-US" sz="6600" b="1" dirty="0" err="1">
                <a:solidFill>
                  <a:srgbClr val="5D2E1D"/>
                </a:solidFill>
                <a:latin typeface="Cambria" panose="02040503050406030204" pitchFamily="18" charset="0"/>
                <a:ea typeface="Cambria" panose="02040503050406030204" pitchFamily="18" charset="0"/>
              </a:rPr>
              <a:t>thí</a:t>
            </a:r>
            <a:r>
              <a:rPr lang="en-US" sz="6600" b="1" dirty="0">
                <a:solidFill>
                  <a:srgbClr val="5D2E1D"/>
                </a:solidFill>
                <a:latin typeface="Cambria" panose="02040503050406030204" pitchFamily="18" charset="0"/>
                <a:ea typeface="Cambria" panose="02040503050406030204" pitchFamily="18" charset="0"/>
              </a:rPr>
              <a:t> </a:t>
            </a:r>
            <a:r>
              <a:rPr lang="en-US" sz="6600" b="1" dirty="0" err="1">
                <a:solidFill>
                  <a:srgbClr val="5D2E1D"/>
                </a:solidFill>
                <a:latin typeface="Cambria" panose="02040503050406030204" pitchFamily="18" charset="0"/>
                <a:ea typeface="Cambria" panose="02040503050406030204" pitchFamily="18" charset="0"/>
              </a:rPr>
              <a:t>nghiệm</a:t>
            </a:r>
            <a:endParaRPr lang="en-US" sz="6600" b="1" dirty="0">
              <a:solidFill>
                <a:srgbClr val="5D2E1D"/>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319597023"/>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962" b="-5962"/>
            </a:stretch>
          </a:blipFill>
        </p:spPr>
        <p:txBody>
          <a:bodyPr/>
          <a:lstStyle/>
          <a:p>
            <a:endParaRPr lang="en-US"/>
          </a:p>
        </p:txBody>
      </p:sp>
      <p:grpSp>
        <p:nvGrpSpPr>
          <p:cNvPr id="3" name="Group 3"/>
          <p:cNvGrpSpPr/>
          <p:nvPr/>
        </p:nvGrpSpPr>
        <p:grpSpPr>
          <a:xfrm>
            <a:off x="-1091422" y="790737"/>
            <a:ext cx="20470845" cy="8705525"/>
            <a:chOff x="0" y="0"/>
            <a:chExt cx="57624614" cy="24505707"/>
          </a:xfrm>
        </p:grpSpPr>
        <p:sp>
          <p:nvSpPr>
            <p:cNvPr id="4" name="Freeform 4"/>
            <p:cNvSpPr/>
            <p:nvPr/>
          </p:nvSpPr>
          <p:spPr>
            <a:xfrm>
              <a:off x="72390" y="72390"/>
              <a:ext cx="57479837" cy="24360928"/>
            </a:xfrm>
            <a:custGeom>
              <a:avLst/>
              <a:gdLst/>
              <a:ahLst/>
              <a:cxnLst/>
              <a:rect l="l" t="t" r="r" b="b"/>
              <a:pathLst>
                <a:path w="57479837" h="24360928">
                  <a:moveTo>
                    <a:pt x="0" y="0"/>
                  </a:moveTo>
                  <a:lnTo>
                    <a:pt x="57479837" y="0"/>
                  </a:lnTo>
                  <a:lnTo>
                    <a:pt x="57479837" y="24360928"/>
                  </a:lnTo>
                  <a:lnTo>
                    <a:pt x="0" y="24360928"/>
                  </a:lnTo>
                  <a:lnTo>
                    <a:pt x="0" y="0"/>
                  </a:lnTo>
                  <a:close/>
                </a:path>
              </a:pathLst>
            </a:custGeom>
            <a:solidFill>
              <a:srgbClr val="9B7C5C"/>
            </a:solidFill>
          </p:spPr>
          <p:txBody>
            <a:bodyPr/>
            <a:lstStyle/>
            <a:p>
              <a:endParaRPr lang="en-US"/>
            </a:p>
          </p:txBody>
        </p:sp>
        <p:sp>
          <p:nvSpPr>
            <p:cNvPr id="5" name="Freeform 5"/>
            <p:cNvSpPr/>
            <p:nvPr/>
          </p:nvSpPr>
          <p:spPr>
            <a:xfrm>
              <a:off x="0" y="0"/>
              <a:ext cx="57624613" cy="24505707"/>
            </a:xfrm>
            <a:custGeom>
              <a:avLst/>
              <a:gdLst/>
              <a:ahLst/>
              <a:cxnLst/>
              <a:rect l="l" t="t" r="r" b="b"/>
              <a:pathLst>
                <a:path w="57624613" h="24505707">
                  <a:moveTo>
                    <a:pt x="57479834" y="24360927"/>
                  </a:moveTo>
                  <a:lnTo>
                    <a:pt x="57624613" y="24360927"/>
                  </a:lnTo>
                  <a:lnTo>
                    <a:pt x="57624613" y="24505707"/>
                  </a:lnTo>
                  <a:lnTo>
                    <a:pt x="57479834" y="24505707"/>
                  </a:lnTo>
                  <a:lnTo>
                    <a:pt x="57479834" y="24360927"/>
                  </a:lnTo>
                  <a:close/>
                  <a:moveTo>
                    <a:pt x="0" y="144780"/>
                  </a:moveTo>
                  <a:lnTo>
                    <a:pt x="144780" y="144780"/>
                  </a:lnTo>
                  <a:lnTo>
                    <a:pt x="144780" y="24360927"/>
                  </a:lnTo>
                  <a:lnTo>
                    <a:pt x="0" y="24360927"/>
                  </a:lnTo>
                  <a:lnTo>
                    <a:pt x="0" y="144780"/>
                  </a:lnTo>
                  <a:close/>
                  <a:moveTo>
                    <a:pt x="0" y="24360927"/>
                  </a:moveTo>
                  <a:lnTo>
                    <a:pt x="144780" y="24360927"/>
                  </a:lnTo>
                  <a:lnTo>
                    <a:pt x="144780" y="24505707"/>
                  </a:lnTo>
                  <a:lnTo>
                    <a:pt x="0" y="24505707"/>
                  </a:lnTo>
                  <a:lnTo>
                    <a:pt x="0" y="24360927"/>
                  </a:lnTo>
                  <a:close/>
                  <a:moveTo>
                    <a:pt x="57479834" y="144780"/>
                  </a:moveTo>
                  <a:lnTo>
                    <a:pt x="57624613" y="144780"/>
                  </a:lnTo>
                  <a:lnTo>
                    <a:pt x="57624613" y="24360927"/>
                  </a:lnTo>
                  <a:lnTo>
                    <a:pt x="57479834" y="24360927"/>
                  </a:lnTo>
                  <a:lnTo>
                    <a:pt x="57479834" y="144780"/>
                  </a:lnTo>
                  <a:close/>
                  <a:moveTo>
                    <a:pt x="144780" y="24360927"/>
                  </a:moveTo>
                  <a:lnTo>
                    <a:pt x="57479834" y="24360927"/>
                  </a:lnTo>
                  <a:lnTo>
                    <a:pt x="57479834" y="24505707"/>
                  </a:lnTo>
                  <a:lnTo>
                    <a:pt x="144780" y="24505707"/>
                  </a:lnTo>
                  <a:lnTo>
                    <a:pt x="144780" y="24360927"/>
                  </a:lnTo>
                  <a:close/>
                  <a:moveTo>
                    <a:pt x="57479834" y="0"/>
                  </a:moveTo>
                  <a:lnTo>
                    <a:pt x="57624613" y="0"/>
                  </a:lnTo>
                  <a:lnTo>
                    <a:pt x="57624613" y="144780"/>
                  </a:lnTo>
                  <a:lnTo>
                    <a:pt x="57479834" y="144780"/>
                  </a:lnTo>
                  <a:lnTo>
                    <a:pt x="57479834" y="0"/>
                  </a:lnTo>
                  <a:close/>
                  <a:moveTo>
                    <a:pt x="0" y="0"/>
                  </a:moveTo>
                  <a:lnTo>
                    <a:pt x="144780" y="0"/>
                  </a:lnTo>
                  <a:lnTo>
                    <a:pt x="144780" y="144780"/>
                  </a:lnTo>
                  <a:lnTo>
                    <a:pt x="0" y="144780"/>
                  </a:lnTo>
                  <a:lnTo>
                    <a:pt x="0" y="0"/>
                  </a:lnTo>
                  <a:close/>
                  <a:moveTo>
                    <a:pt x="144780" y="0"/>
                  </a:moveTo>
                  <a:lnTo>
                    <a:pt x="57479834" y="0"/>
                  </a:lnTo>
                  <a:lnTo>
                    <a:pt x="57479834" y="144780"/>
                  </a:lnTo>
                  <a:lnTo>
                    <a:pt x="144780" y="144780"/>
                  </a:lnTo>
                  <a:lnTo>
                    <a:pt x="144780" y="0"/>
                  </a:lnTo>
                  <a:close/>
                </a:path>
              </a:pathLst>
            </a:custGeom>
            <a:solidFill>
              <a:srgbClr val="000000"/>
            </a:solidFill>
          </p:spPr>
          <p:txBody>
            <a:bodyPr/>
            <a:lstStyle/>
            <a:p>
              <a:endParaRPr lang="en-US"/>
            </a:p>
          </p:txBody>
        </p:sp>
      </p:grpSp>
      <p:grpSp>
        <p:nvGrpSpPr>
          <p:cNvPr id="6" name="Group 6"/>
          <p:cNvGrpSpPr/>
          <p:nvPr/>
        </p:nvGrpSpPr>
        <p:grpSpPr>
          <a:xfrm>
            <a:off x="-731112" y="1081913"/>
            <a:ext cx="19750225" cy="8123174"/>
            <a:chOff x="0" y="0"/>
            <a:chExt cx="52414898" cy="21557999"/>
          </a:xfrm>
        </p:grpSpPr>
        <p:sp>
          <p:nvSpPr>
            <p:cNvPr id="7" name="Freeform 7"/>
            <p:cNvSpPr/>
            <p:nvPr/>
          </p:nvSpPr>
          <p:spPr>
            <a:xfrm>
              <a:off x="72390" y="72390"/>
              <a:ext cx="52270121" cy="21413219"/>
            </a:xfrm>
            <a:custGeom>
              <a:avLst/>
              <a:gdLst/>
              <a:ahLst/>
              <a:cxnLst/>
              <a:rect l="l" t="t" r="r" b="b"/>
              <a:pathLst>
                <a:path w="52270121" h="21413219">
                  <a:moveTo>
                    <a:pt x="0" y="0"/>
                  </a:moveTo>
                  <a:lnTo>
                    <a:pt x="52270120" y="0"/>
                  </a:lnTo>
                  <a:lnTo>
                    <a:pt x="52270120" y="21413219"/>
                  </a:lnTo>
                  <a:lnTo>
                    <a:pt x="0" y="21413219"/>
                  </a:lnTo>
                  <a:lnTo>
                    <a:pt x="0" y="0"/>
                  </a:lnTo>
                  <a:close/>
                </a:path>
              </a:pathLst>
            </a:custGeom>
            <a:solidFill>
              <a:srgbClr val="FFFFFF"/>
            </a:solidFill>
          </p:spPr>
          <p:txBody>
            <a:bodyPr/>
            <a:lstStyle/>
            <a:p>
              <a:endParaRPr lang="en-US"/>
            </a:p>
          </p:txBody>
        </p:sp>
        <p:sp>
          <p:nvSpPr>
            <p:cNvPr id="8" name="Freeform 8"/>
            <p:cNvSpPr/>
            <p:nvPr/>
          </p:nvSpPr>
          <p:spPr>
            <a:xfrm>
              <a:off x="0" y="0"/>
              <a:ext cx="52414897" cy="21557999"/>
            </a:xfrm>
            <a:custGeom>
              <a:avLst/>
              <a:gdLst/>
              <a:ahLst/>
              <a:cxnLst/>
              <a:rect l="l" t="t" r="r" b="b"/>
              <a:pathLst>
                <a:path w="52414897" h="21557999">
                  <a:moveTo>
                    <a:pt x="52270118" y="21413219"/>
                  </a:moveTo>
                  <a:lnTo>
                    <a:pt x="52414897" y="21413219"/>
                  </a:lnTo>
                  <a:lnTo>
                    <a:pt x="52414897" y="21557999"/>
                  </a:lnTo>
                  <a:lnTo>
                    <a:pt x="52270118" y="21557999"/>
                  </a:lnTo>
                  <a:lnTo>
                    <a:pt x="52270118" y="21413219"/>
                  </a:lnTo>
                  <a:close/>
                  <a:moveTo>
                    <a:pt x="0" y="144780"/>
                  </a:moveTo>
                  <a:lnTo>
                    <a:pt x="144780" y="144780"/>
                  </a:lnTo>
                  <a:lnTo>
                    <a:pt x="144780" y="21413219"/>
                  </a:lnTo>
                  <a:lnTo>
                    <a:pt x="0" y="21413219"/>
                  </a:lnTo>
                  <a:lnTo>
                    <a:pt x="0" y="144780"/>
                  </a:lnTo>
                  <a:close/>
                  <a:moveTo>
                    <a:pt x="0" y="21413219"/>
                  </a:moveTo>
                  <a:lnTo>
                    <a:pt x="144780" y="21413219"/>
                  </a:lnTo>
                  <a:lnTo>
                    <a:pt x="144780" y="21557999"/>
                  </a:lnTo>
                  <a:lnTo>
                    <a:pt x="0" y="21557999"/>
                  </a:lnTo>
                  <a:lnTo>
                    <a:pt x="0" y="21413219"/>
                  </a:lnTo>
                  <a:close/>
                  <a:moveTo>
                    <a:pt x="52270118" y="144780"/>
                  </a:moveTo>
                  <a:lnTo>
                    <a:pt x="52414897" y="144780"/>
                  </a:lnTo>
                  <a:lnTo>
                    <a:pt x="52414897" y="21413219"/>
                  </a:lnTo>
                  <a:lnTo>
                    <a:pt x="52270118" y="21413219"/>
                  </a:lnTo>
                  <a:lnTo>
                    <a:pt x="52270118" y="144780"/>
                  </a:lnTo>
                  <a:close/>
                  <a:moveTo>
                    <a:pt x="144780" y="21413219"/>
                  </a:moveTo>
                  <a:lnTo>
                    <a:pt x="52270118" y="21413219"/>
                  </a:lnTo>
                  <a:lnTo>
                    <a:pt x="52270118" y="21557999"/>
                  </a:lnTo>
                  <a:lnTo>
                    <a:pt x="144780" y="21557999"/>
                  </a:lnTo>
                  <a:lnTo>
                    <a:pt x="144780" y="21413219"/>
                  </a:lnTo>
                  <a:close/>
                  <a:moveTo>
                    <a:pt x="52270118" y="0"/>
                  </a:moveTo>
                  <a:lnTo>
                    <a:pt x="52414897" y="0"/>
                  </a:lnTo>
                  <a:lnTo>
                    <a:pt x="52414897" y="144780"/>
                  </a:lnTo>
                  <a:lnTo>
                    <a:pt x="52270118" y="144780"/>
                  </a:lnTo>
                  <a:lnTo>
                    <a:pt x="52270118" y="0"/>
                  </a:lnTo>
                  <a:close/>
                  <a:moveTo>
                    <a:pt x="0" y="0"/>
                  </a:moveTo>
                  <a:lnTo>
                    <a:pt x="144780" y="0"/>
                  </a:lnTo>
                  <a:lnTo>
                    <a:pt x="144780" y="144780"/>
                  </a:lnTo>
                  <a:lnTo>
                    <a:pt x="0" y="144780"/>
                  </a:lnTo>
                  <a:lnTo>
                    <a:pt x="0" y="0"/>
                  </a:lnTo>
                  <a:close/>
                  <a:moveTo>
                    <a:pt x="144780" y="0"/>
                  </a:moveTo>
                  <a:lnTo>
                    <a:pt x="52270118" y="0"/>
                  </a:lnTo>
                  <a:lnTo>
                    <a:pt x="52270118" y="144780"/>
                  </a:lnTo>
                  <a:lnTo>
                    <a:pt x="144780" y="144780"/>
                  </a:lnTo>
                  <a:lnTo>
                    <a:pt x="144780" y="0"/>
                  </a:lnTo>
                  <a:close/>
                </a:path>
              </a:pathLst>
            </a:custGeom>
            <a:solidFill>
              <a:srgbClr val="000000"/>
            </a:solidFill>
          </p:spPr>
          <p:txBody>
            <a:bodyPr/>
            <a:lstStyle/>
            <a:p>
              <a:endParaRPr lang="en-US"/>
            </a:p>
          </p:txBody>
        </p:sp>
      </p:grpSp>
      <p:grpSp>
        <p:nvGrpSpPr>
          <p:cNvPr id="14" name="Nhóm 24">
            <a:extLst>
              <a:ext uri="{FF2B5EF4-FFF2-40B4-BE49-F238E27FC236}">
                <a16:creationId xmlns:a16="http://schemas.microsoft.com/office/drawing/2014/main" id="{34AA72D4-776B-B635-E728-D41458AAEAB0}"/>
              </a:ext>
            </a:extLst>
          </p:cNvPr>
          <p:cNvGrpSpPr/>
          <p:nvPr/>
        </p:nvGrpSpPr>
        <p:grpSpPr>
          <a:xfrm>
            <a:off x="4572000" y="2095500"/>
            <a:ext cx="13716000" cy="6477000"/>
            <a:chOff x="9314446" y="626900"/>
            <a:chExt cx="8363953" cy="1137938"/>
          </a:xfrm>
        </p:grpSpPr>
        <p:pic>
          <p:nvPicPr>
            <p:cNvPr id="15" name="Picture 5">
              <a:extLst>
                <a:ext uri="{FF2B5EF4-FFF2-40B4-BE49-F238E27FC236}">
                  <a16:creationId xmlns:a16="http://schemas.microsoft.com/office/drawing/2014/main" id="{02141C97-2BCE-572C-2636-A140564B06F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9314446" y="626900"/>
              <a:ext cx="8363953" cy="1137938"/>
            </a:xfrm>
            <a:prstGeom prst="rect">
              <a:avLst/>
            </a:prstGeom>
          </p:spPr>
        </p:pic>
        <p:sp>
          <p:nvSpPr>
            <p:cNvPr id="16" name="Hình chữ nhật 20">
              <a:extLst>
                <a:ext uri="{FF2B5EF4-FFF2-40B4-BE49-F238E27FC236}">
                  <a16:creationId xmlns:a16="http://schemas.microsoft.com/office/drawing/2014/main" id="{FBF18228-77F8-52DE-2778-5B38931C98C2}"/>
                </a:ext>
              </a:extLst>
            </p:cNvPr>
            <p:cNvSpPr/>
            <p:nvPr/>
          </p:nvSpPr>
          <p:spPr>
            <a:xfrm>
              <a:off x="9546778" y="774163"/>
              <a:ext cx="7134084" cy="659690"/>
            </a:xfrm>
            <a:prstGeom prst="rect">
              <a:avLst/>
            </a:prstGeom>
            <a:noFill/>
          </p:spPr>
          <p:txBody>
            <a:bodyPr wrap="square" lIns="60960" tIns="30480" rIns="60960" bIns="30480">
              <a:spAutoFit/>
            </a:bodyPr>
            <a:lstStyle/>
            <a:p>
              <a:pPr marL="0" marR="0" lvl="0" indent="0" algn="just" defTabSz="609630" rtl="0" eaLnBrk="1" fontAlgn="auto" latinLnBrk="0" hangingPunct="1">
                <a:lnSpc>
                  <a:spcPct val="100000"/>
                </a:lnSpc>
                <a:spcBef>
                  <a:spcPts val="0"/>
                </a:spcBef>
                <a:spcAft>
                  <a:spcPts val="0"/>
                </a:spcAft>
                <a:buClrTx/>
                <a:buSzTx/>
                <a:buFontTx/>
                <a:buNone/>
                <a:tabLst/>
                <a:defRPr/>
              </a:pPr>
              <a:r>
                <a:rPr kumimoji="0" lang="vi-VN" sz="6000" b="1" i="0" u="none" strike="noStrike" kern="1200" cap="none" spc="0" normalizeH="0" baseline="0" noProof="0" dirty="0">
                  <a:ln w="0"/>
                  <a:solidFill>
                    <a:prstClr val="white"/>
                  </a:solidFill>
                  <a:effectLst/>
                  <a:uLnTx/>
                  <a:uFillTx/>
                  <a:latin typeface="Calibri"/>
                  <a:ea typeface="+mn-ea"/>
                  <a:cs typeface="+mn-cs"/>
                </a:rPr>
                <a:t> Sau khi đun ống nghiệm chứa đất thấy xuất hiện những giọt nước nhỏ bám vào thành ống nghiệm. </a:t>
              </a:r>
              <a:r>
                <a:rPr kumimoji="0" lang="en-US" sz="6000" b="1" i="0" u="none" strike="noStrike" kern="1200" cap="none" spc="0" normalizeH="0" baseline="0" noProof="0" dirty="0" err="1">
                  <a:ln w="0"/>
                  <a:solidFill>
                    <a:prstClr val="white"/>
                  </a:solidFill>
                  <a:effectLst/>
                  <a:uLnTx/>
                  <a:uFillTx/>
                  <a:latin typeface="Calibri"/>
                  <a:ea typeface="+mn-ea"/>
                  <a:cs typeface="+mn-cs"/>
                </a:rPr>
                <a:t>Thí</a:t>
              </a:r>
              <a:r>
                <a:rPr kumimoji="0" lang="en-US" sz="6000" b="1" i="0" u="none" strike="noStrike" kern="1200" cap="none" spc="0" normalizeH="0" baseline="0" noProof="0" dirty="0">
                  <a:ln w="0"/>
                  <a:solidFill>
                    <a:prstClr val="white"/>
                  </a:solidFill>
                  <a:effectLst/>
                  <a:uLnTx/>
                  <a:uFillTx/>
                  <a:latin typeface="Calibri"/>
                  <a:ea typeface="+mn-ea"/>
                  <a:cs typeface="+mn-cs"/>
                </a:rPr>
                <a:t> </a:t>
              </a:r>
              <a:r>
                <a:rPr kumimoji="0" lang="en-US" sz="6000" b="1" i="0" u="none" strike="noStrike" kern="1200" cap="none" spc="0" normalizeH="0" baseline="0" noProof="0" dirty="0" err="1">
                  <a:ln w="0"/>
                  <a:solidFill>
                    <a:prstClr val="white"/>
                  </a:solidFill>
                  <a:effectLst/>
                  <a:uLnTx/>
                  <a:uFillTx/>
                  <a:latin typeface="Calibri"/>
                  <a:ea typeface="+mn-ea"/>
                  <a:cs typeface="+mn-cs"/>
                </a:rPr>
                <a:t>nghiệm</a:t>
              </a:r>
              <a:r>
                <a:rPr kumimoji="0" lang="vi-VN" sz="6000" b="1" i="0" u="none" strike="noStrike" kern="1200" cap="none" spc="0" normalizeH="0" baseline="0" noProof="0" dirty="0">
                  <a:ln w="0"/>
                  <a:solidFill>
                    <a:prstClr val="white"/>
                  </a:solidFill>
                  <a:effectLst/>
                  <a:uLnTx/>
                  <a:uFillTx/>
                  <a:latin typeface="Calibri"/>
                  <a:ea typeface="+mn-ea"/>
                  <a:cs typeface="+mn-cs"/>
                </a:rPr>
                <a:t> chứng tỏ trong đất có nước.</a:t>
              </a:r>
            </a:p>
          </p:txBody>
        </p:sp>
      </p:grpSp>
    </p:spTree>
    <p:extLst>
      <p:ext uri="{BB962C8B-B14F-4D97-AF65-F5344CB8AC3E}">
        <p14:creationId xmlns:p14="http://schemas.microsoft.com/office/powerpoint/2010/main" val="3792054251"/>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962" b="-5962"/>
            </a:stretch>
          </a:blipFill>
        </p:spPr>
        <p:txBody>
          <a:bodyPr/>
          <a:lstStyle/>
          <a:p>
            <a:endParaRPr lang="en-US"/>
          </a:p>
        </p:txBody>
      </p:sp>
      <p:grpSp>
        <p:nvGrpSpPr>
          <p:cNvPr id="3" name="Group 3"/>
          <p:cNvGrpSpPr/>
          <p:nvPr/>
        </p:nvGrpSpPr>
        <p:grpSpPr>
          <a:xfrm>
            <a:off x="-1091421" y="790737"/>
            <a:ext cx="19227022" cy="8705525"/>
            <a:chOff x="0" y="0"/>
            <a:chExt cx="57624614" cy="24505707"/>
          </a:xfrm>
        </p:grpSpPr>
        <p:sp>
          <p:nvSpPr>
            <p:cNvPr id="4" name="Freeform 4"/>
            <p:cNvSpPr/>
            <p:nvPr/>
          </p:nvSpPr>
          <p:spPr>
            <a:xfrm>
              <a:off x="72390" y="72390"/>
              <a:ext cx="57479837" cy="24360928"/>
            </a:xfrm>
            <a:custGeom>
              <a:avLst/>
              <a:gdLst/>
              <a:ahLst/>
              <a:cxnLst/>
              <a:rect l="l" t="t" r="r" b="b"/>
              <a:pathLst>
                <a:path w="57479837" h="24360928">
                  <a:moveTo>
                    <a:pt x="0" y="0"/>
                  </a:moveTo>
                  <a:lnTo>
                    <a:pt x="57479837" y="0"/>
                  </a:lnTo>
                  <a:lnTo>
                    <a:pt x="57479837" y="24360928"/>
                  </a:lnTo>
                  <a:lnTo>
                    <a:pt x="0" y="24360928"/>
                  </a:lnTo>
                  <a:lnTo>
                    <a:pt x="0" y="0"/>
                  </a:lnTo>
                  <a:close/>
                </a:path>
              </a:pathLst>
            </a:custGeom>
            <a:solidFill>
              <a:srgbClr val="9B7C5C"/>
            </a:solidFill>
          </p:spPr>
          <p:txBody>
            <a:bodyPr/>
            <a:lstStyle/>
            <a:p>
              <a:endParaRPr lang="en-US"/>
            </a:p>
          </p:txBody>
        </p:sp>
        <p:sp>
          <p:nvSpPr>
            <p:cNvPr id="5" name="Freeform 5"/>
            <p:cNvSpPr/>
            <p:nvPr/>
          </p:nvSpPr>
          <p:spPr>
            <a:xfrm>
              <a:off x="0" y="0"/>
              <a:ext cx="57624613" cy="24505707"/>
            </a:xfrm>
            <a:custGeom>
              <a:avLst/>
              <a:gdLst/>
              <a:ahLst/>
              <a:cxnLst/>
              <a:rect l="l" t="t" r="r" b="b"/>
              <a:pathLst>
                <a:path w="57624613" h="24505707">
                  <a:moveTo>
                    <a:pt x="57479834" y="24360927"/>
                  </a:moveTo>
                  <a:lnTo>
                    <a:pt x="57624613" y="24360927"/>
                  </a:lnTo>
                  <a:lnTo>
                    <a:pt x="57624613" y="24505707"/>
                  </a:lnTo>
                  <a:lnTo>
                    <a:pt x="57479834" y="24505707"/>
                  </a:lnTo>
                  <a:lnTo>
                    <a:pt x="57479834" y="24360927"/>
                  </a:lnTo>
                  <a:close/>
                  <a:moveTo>
                    <a:pt x="0" y="144780"/>
                  </a:moveTo>
                  <a:lnTo>
                    <a:pt x="144780" y="144780"/>
                  </a:lnTo>
                  <a:lnTo>
                    <a:pt x="144780" y="24360927"/>
                  </a:lnTo>
                  <a:lnTo>
                    <a:pt x="0" y="24360927"/>
                  </a:lnTo>
                  <a:lnTo>
                    <a:pt x="0" y="144780"/>
                  </a:lnTo>
                  <a:close/>
                  <a:moveTo>
                    <a:pt x="0" y="24360927"/>
                  </a:moveTo>
                  <a:lnTo>
                    <a:pt x="144780" y="24360927"/>
                  </a:lnTo>
                  <a:lnTo>
                    <a:pt x="144780" y="24505707"/>
                  </a:lnTo>
                  <a:lnTo>
                    <a:pt x="0" y="24505707"/>
                  </a:lnTo>
                  <a:lnTo>
                    <a:pt x="0" y="24360927"/>
                  </a:lnTo>
                  <a:close/>
                  <a:moveTo>
                    <a:pt x="57479834" y="144780"/>
                  </a:moveTo>
                  <a:lnTo>
                    <a:pt x="57624613" y="144780"/>
                  </a:lnTo>
                  <a:lnTo>
                    <a:pt x="57624613" y="24360927"/>
                  </a:lnTo>
                  <a:lnTo>
                    <a:pt x="57479834" y="24360927"/>
                  </a:lnTo>
                  <a:lnTo>
                    <a:pt x="57479834" y="144780"/>
                  </a:lnTo>
                  <a:close/>
                  <a:moveTo>
                    <a:pt x="144780" y="24360927"/>
                  </a:moveTo>
                  <a:lnTo>
                    <a:pt x="57479834" y="24360927"/>
                  </a:lnTo>
                  <a:lnTo>
                    <a:pt x="57479834" y="24505707"/>
                  </a:lnTo>
                  <a:lnTo>
                    <a:pt x="144780" y="24505707"/>
                  </a:lnTo>
                  <a:lnTo>
                    <a:pt x="144780" y="24360927"/>
                  </a:lnTo>
                  <a:close/>
                  <a:moveTo>
                    <a:pt x="57479834" y="0"/>
                  </a:moveTo>
                  <a:lnTo>
                    <a:pt x="57624613" y="0"/>
                  </a:lnTo>
                  <a:lnTo>
                    <a:pt x="57624613" y="144780"/>
                  </a:lnTo>
                  <a:lnTo>
                    <a:pt x="57479834" y="144780"/>
                  </a:lnTo>
                  <a:lnTo>
                    <a:pt x="57479834" y="0"/>
                  </a:lnTo>
                  <a:close/>
                  <a:moveTo>
                    <a:pt x="0" y="0"/>
                  </a:moveTo>
                  <a:lnTo>
                    <a:pt x="144780" y="0"/>
                  </a:lnTo>
                  <a:lnTo>
                    <a:pt x="144780" y="144780"/>
                  </a:lnTo>
                  <a:lnTo>
                    <a:pt x="0" y="144780"/>
                  </a:lnTo>
                  <a:lnTo>
                    <a:pt x="0" y="0"/>
                  </a:lnTo>
                  <a:close/>
                  <a:moveTo>
                    <a:pt x="144780" y="0"/>
                  </a:moveTo>
                  <a:lnTo>
                    <a:pt x="57479834" y="0"/>
                  </a:lnTo>
                  <a:lnTo>
                    <a:pt x="57479834" y="144780"/>
                  </a:lnTo>
                  <a:lnTo>
                    <a:pt x="144780" y="144780"/>
                  </a:lnTo>
                  <a:lnTo>
                    <a:pt x="144780" y="0"/>
                  </a:lnTo>
                  <a:close/>
                </a:path>
              </a:pathLst>
            </a:custGeom>
            <a:solidFill>
              <a:srgbClr val="000000"/>
            </a:solidFill>
          </p:spPr>
          <p:txBody>
            <a:bodyPr/>
            <a:lstStyle/>
            <a:p>
              <a:endParaRPr lang="en-US"/>
            </a:p>
          </p:txBody>
        </p:sp>
      </p:grpSp>
      <p:grpSp>
        <p:nvGrpSpPr>
          <p:cNvPr id="6" name="Group 6"/>
          <p:cNvGrpSpPr/>
          <p:nvPr/>
        </p:nvGrpSpPr>
        <p:grpSpPr>
          <a:xfrm>
            <a:off x="-731111" y="190500"/>
            <a:ext cx="19019112" cy="9753599"/>
            <a:chOff x="0" y="0"/>
            <a:chExt cx="52414898" cy="21557999"/>
          </a:xfrm>
        </p:grpSpPr>
        <p:sp>
          <p:nvSpPr>
            <p:cNvPr id="7" name="Freeform 7"/>
            <p:cNvSpPr/>
            <p:nvPr/>
          </p:nvSpPr>
          <p:spPr>
            <a:xfrm>
              <a:off x="72390" y="72390"/>
              <a:ext cx="52270121" cy="21413219"/>
            </a:xfrm>
            <a:custGeom>
              <a:avLst/>
              <a:gdLst/>
              <a:ahLst/>
              <a:cxnLst/>
              <a:rect l="l" t="t" r="r" b="b"/>
              <a:pathLst>
                <a:path w="52270121" h="21413219">
                  <a:moveTo>
                    <a:pt x="0" y="0"/>
                  </a:moveTo>
                  <a:lnTo>
                    <a:pt x="52270120" y="0"/>
                  </a:lnTo>
                  <a:lnTo>
                    <a:pt x="52270120" y="21413219"/>
                  </a:lnTo>
                  <a:lnTo>
                    <a:pt x="0" y="21413219"/>
                  </a:lnTo>
                  <a:lnTo>
                    <a:pt x="0" y="0"/>
                  </a:lnTo>
                  <a:close/>
                </a:path>
              </a:pathLst>
            </a:custGeom>
            <a:solidFill>
              <a:srgbClr val="FFFFFF"/>
            </a:solidFill>
          </p:spPr>
          <p:txBody>
            <a:bodyPr/>
            <a:lstStyle/>
            <a:p>
              <a:endParaRPr lang="en-US"/>
            </a:p>
          </p:txBody>
        </p:sp>
        <p:sp>
          <p:nvSpPr>
            <p:cNvPr id="8" name="Freeform 8"/>
            <p:cNvSpPr/>
            <p:nvPr/>
          </p:nvSpPr>
          <p:spPr>
            <a:xfrm>
              <a:off x="0" y="0"/>
              <a:ext cx="52414897" cy="21557999"/>
            </a:xfrm>
            <a:custGeom>
              <a:avLst/>
              <a:gdLst/>
              <a:ahLst/>
              <a:cxnLst/>
              <a:rect l="l" t="t" r="r" b="b"/>
              <a:pathLst>
                <a:path w="52414897" h="21557999">
                  <a:moveTo>
                    <a:pt x="52270118" y="21413219"/>
                  </a:moveTo>
                  <a:lnTo>
                    <a:pt x="52414897" y="21413219"/>
                  </a:lnTo>
                  <a:lnTo>
                    <a:pt x="52414897" y="21557999"/>
                  </a:lnTo>
                  <a:lnTo>
                    <a:pt x="52270118" y="21557999"/>
                  </a:lnTo>
                  <a:lnTo>
                    <a:pt x="52270118" y="21413219"/>
                  </a:lnTo>
                  <a:close/>
                  <a:moveTo>
                    <a:pt x="0" y="144780"/>
                  </a:moveTo>
                  <a:lnTo>
                    <a:pt x="144780" y="144780"/>
                  </a:lnTo>
                  <a:lnTo>
                    <a:pt x="144780" y="21413219"/>
                  </a:lnTo>
                  <a:lnTo>
                    <a:pt x="0" y="21413219"/>
                  </a:lnTo>
                  <a:lnTo>
                    <a:pt x="0" y="144780"/>
                  </a:lnTo>
                  <a:close/>
                  <a:moveTo>
                    <a:pt x="0" y="21413219"/>
                  </a:moveTo>
                  <a:lnTo>
                    <a:pt x="144780" y="21413219"/>
                  </a:lnTo>
                  <a:lnTo>
                    <a:pt x="144780" y="21557999"/>
                  </a:lnTo>
                  <a:lnTo>
                    <a:pt x="0" y="21557999"/>
                  </a:lnTo>
                  <a:lnTo>
                    <a:pt x="0" y="21413219"/>
                  </a:lnTo>
                  <a:close/>
                  <a:moveTo>
                    <a:pt x="52270118" y="144780"/>
                  </a:moveTo>
                  <a:lnTo>
                    <a:pt x="52414897" y="144780"/>
                  </a:lnTo>
                  <a:lnTo>
                    <a:pt x="52414897" y="21413219"/>
                  </a:lnTo>
                  <a:lnTo>
                    <a:pt x="52270118" y="21413219"/>
                  </a:lnTo>
                  <a:lnTo>
                    <a:pt x="52270118" y="144780"/>
                  </a:lnTo>
                  <a:close/>
                  <a:moveTo>
                    <a:pt x="144780" y="21413219"/>
                  </a:moveTo>
                  <a:lnTo>
                    <a:pt x="52270118" y="21413219"/>
                  </a:lnTo>
                  <a:lnTo>
                    <a:pt x="52270118" y="21557999"/>
                  </a:lnTo>
                  <a:lnTo>
                    <a:pt x="144780" y="21557999"/>
                  </a:lnTo>
                  <a:lnTo>
                    <a:pt x="144780" y="21413219"/>
                  </a:lnTo>
                  <a:close/>
                  <a:moveTo>
                    <a:pt x="52270118" y="0"/>
                  </a:moveTo>
                  <a:lnTo>
                    <a:pt x="52414897" y="0"/>
                  </a:lnTo>
                  <a:lnTo>
                    <a:pt x="52414897" y="144780"/>
                  </a:lnTo>
                  <a:lnTo>
                    <a:pt x="52270118" y="144780"/>
                  </a:lnTo>
                  <a:lnTo>
                    <a:pt x="52270118" y="0"/>
                  </a:lnTo>
                  <a:close/>
                  <a:moveTo>
                    <a:pt x="0" y="0"/>
                  </a:moveTo>
                  <a:lnTo>
                    <a:pt x="144780" y="0"/>
                  </a:lnTo>
                  <a:lnTo>
                    <a:pt x="144780" y="144780"/>
                  </a:lnTo>
                  <a:lnTo>
                    <a:pt x="0" y="144780"/>
                  </a:lnTo>
                  <a:lnTo>
                    <a:pt x="0" y="0"/>
                  </a:lnTo>
                  <a:close/>
                  <a:moveTo>
                    <a:pt x="144780" y="0"/>
                  </a:moveTo>
                  <a:lnTo>
                    <a:pt x="52270118" y="0"/>
                  </a:lnTo>
                  <a:lnTo>
                    <a:pt x="52270118" y="144780"/>
                  </a:lnTo>
                  <a:lnTo>
                    <a:pt x="144780" y="144780"/>
                  </a:lnTo>
                  <a:lnTo>
                    <a:pt x="144780" y="0"/>
                  </a:lnTo>
                  <a:close/>
                </a:path>
              </a:pathLst>
            </a:custGeom>
            <a:solidFill>
              <a:srgbClr val="000000"/>
            </a:solidFill>
          </p:spPr>
          <p:txBody>
            <a:bodyPr/>
            <a:lstStyle/>
            <a:p>
              <a:endParaRPr lang="en-US"/>
            </a:p>
          </p:txBody>
        </p:sp>
      </p:grpSp>
      <p:sp>
        <p:nvSpPr>
          <p:cNvPr id="13" name="TextBox 12">
            <a:extLst>
              <a:ext uri="{FF2B5EF4-FFF2-40B4-BE49-F238E27FC236}">
                <a16:creationId xmlns:a16="http://schemas.microsoft.com/office/drawing/2014/main" id="{00B2A599-4773-052F-C225-57CA44F681A2}"/>
              </a:ext>
            </a:extLst>
          </p:cNvPr>
          <p:cNvSpPr txBox="1"/>
          <p:nvPr/>
        </p:nvSpPr>
        <p:spPr>
          <a:xfrm>
            <a:off x="1828800" y="723900"/>
            <a:ext cx="16230600" cy="1569660"/>
          </a:xfrm>
          <a:prstGeom prst="rect">
            <a:avLst/>
          </a:prstGeom>
          <a:noFill/>
        </p:spPr>
        <p:txBody>
          <a:bodyPr wrap="square" rtlCol="0">
            <a:spAutoFit/>
          </a:bodyPr>
          <a:lstStyle/>
          <a:p>
            <a:pPr lvl="0" algn="just"/>
            <a:r>
              <a:rPr lang="en-US" sz="4800" b="1" i="1" dirty="0">
                <a:solidFill>
                  <a:srgbClr val="000000"/>
                </a:solidFill>
                <a:latin typeface="Cambria" panose="02040503050406030204" pitchFamily="18" charset="0"/>
                <a:ea typeface="Cambria" panose="02040503050406030204" pitchFamily="18" charset="0"/>
              </a:rPr>
              <a:t>Quan </a:t>
            </a:r>
            <a:r>
              <a:rPr lang="en-US" sz="4800" b="1" i="1" dirty="0" err="1">
                <a:solidFill>
                  <a:srgbClr val="000000"/>
                </a:solidFill>
                <a:latin typeface="Cambria" panose="02040503050406030204" pitchFamily="18" charset="0"/>
                <a:ea typeface="Cambria" panose="02040503050406030204" pitchFamily="18" charset="0"/>
              </a:rPr>
              <a:t>sát</a:t>
            </a:r>
            <a:r>
              <a:rPr lang="en-US" sz="4800" b="1" i="1" dirty="0">
                <a:solidFill>
                  <a:srgbClr val="000000"/>
                </a:solidFill>
                <a:latin typeface="Cambria" panose="02040503050406030204" pitchFamily="18" charset="0"/>
                <a:ea typeface="Cambria" panose="02040503050406030204" pitchFamily="18" charset="0"/>
              </a:rPr>
              <a:t> </a:t>
            </a:r>
            <a:r>
              <a:rPr lang="en-US" sz="4800" b="1" i="1" dirty="0" err="1">
                <a:solidFill>
                  <a:srgbClr val="000000"/>
                </a:solidFill>
                <a:latin typeface="Cambria" panose="02040503050406030204" pitchFamily="18" charset="0"/>
                <a:ea typeface="Cambria" panose="02040503050406030204" pitchFamily="18" charset="0"/>
              </a:rPr>
              <a:t>hình</a:t>
            </a:r>
            <a:r>
              <a:rPr lang="en-US" sz="4800" b="1" i="1" dirty="0">
                <a:solidFill>
                  <a:srgbClr val="000000"/>
                </a:solidFill>
                <a:latin typeface="Cambria" panose="02040503050406030204" pitchFamily="18" charset="0"/>
                <a:ea typeface="Cambria" panose="02040503050406030204" pitchFamily="18" charset="0"/>
              </a:rPr>
              <a:t> 4, </a:t>
            </a:r>
            <a:r>
              <a:rPr lang="en-US" sz="4800" b="1" i="1" dirty="0" err="1">
                <a:solidFill>
                  <a:srgbClr val="000000"/>
                </a:solidFill>
                <a:latin typeface="Cambria" panose="02040503050406030204" pitchFamily="18" charset="0"/>
                <a:ea typeface="Cambria" panose="02040503050406030204" pitchFamily="18" charset="0"/>
              </a:rPr>
              <a:t>kể</a:t>
            </a:r>
            <a:r>
              <a:rPr lang="en-US" sz="4800" b="1" i="1" dirty="0">
                <a:solidFill>
                  <a:srgbClr val="000000"/>
                </a:solidFill>
                <a:latin typeface="Cambria" panose="02040503050406030204" pitchFamily="18" charset="0"/>
                <a:ea typeface="Cambria" panose="02040503050406030204" pitchFamily="18" charset="0"/>
              </a:rPr>
              <a:t> </a:t>
            </a:r>
            <a:r>
              <a:rPr lang="en-US" sz="4800" b="1" i="1" dirty="0" err="1">
                <a:solidFill>
                  <a:srgbClr val="000000"/>
                </a:solidFill>
                <a:latin typeface="Cambria" panose="02040503050406030204" pitchFamily="18" charset="0"/>
                <a:ea typeface="Cambria" panose="02040503050406030204" pitchFamily="18" charset="0"/>
              </a:rPr>
              <a:t>trên</a:t>
            </a:r>
            <a:r>
              <a:rPr lang="en-US" sz="4800" b="1" i="1" dirty="0">
                <a:solidFill>
                  <a:srgbClr val="000000"/>
                </a:solidFill>
                <a:latin typeface="Cambria" panose="02040503050406030204" pitchFamily="18" charset="0"/>
                <a:ea typeface="Cambria" panose="02040503050406030204" pitchFamily="18" charset="0"/>
              </a:rPr>
              <a:t> </a:t>
            </a:r>
            <a:r>
              <a:rPr lang="en-US" sz="4800" b="1" i="1" dirty="0" err="1">
                <a:solidFill>
                  <a:srgbClr val="000000"/>
                </a:solidFill>
                <a:latin typeface="Cambria" panose="02040503050406030204" pitchFamily="18" charset="0"/>
                <a:ea typeface="Cambria" panose="02040503050406030204" pitchFamily="18" charset="0"/>
              </a:rPr>
              <a:t>các</a:t>
            </a:r>
            <a:r>
              <a:rPr lang="en-US" sz="4800" b="1" i="1" dirty="0">
                <a:solidFill>
                  <a:srgbClr val="000000"/>
                </a:solidFill>
                <a:latin typeface="Cambria" panose="02040503050406030204" pitchFamily="18" charset="0"/>
                <a:ea typeface="Cambria" panose="02040503050406030204" pitchFamily="18" charset="0"/>
              </a:rPr>
              <a:t> </a:t>
            </a:r>
            <a:r>
              <a:rPr lang="en-US" sz="4800" b="1" i="1" dirty="0" err="1">
                <a:solidFill>
                  <a:srgbClr val="000000"/>
                </a:solidFill>
                <a:latin typeface="Cambria" panose="02040503050406030204" pitchFamily="18" charset="0"/>
                <a:ea typeface="Cambria" panose="02040503050406030204" pitchFamily="18" charset="0"/>
              </a:rPr>
              <a:t>thành</a:t>
            </a:r>
            <a:r>
              <a:rPr lang="en-US" sz="4800" b="1" i="1" dirty="0">
                <a:solidFill>
                  <a:srgbClr val="000000"/>
                </a:solidFill>
                <a:latin typeface="Cambria" panose="02040503050406030204" pitchFamily="18" charset="0"/>
                <a:ea typeface="Cambria" panose="02040503050406030204" pitchFamily="18" charset="0"/>
              </a:rPr>
              <a:t> </a:t>
            </a:r>
            <a:r>
              <a:rPr lang="en-US" sz="4800" b="1" i="1" dirty="0" err="1">
                <a:solidFill>
                  <a:srgbClr val="000000"/>
                </a:solidFill>
                <a:latin typeface="Cambria" panose="02040503050406030204" pitchFamily="18" charset="0"/>
                <a:ea typeface="Cambria" panose="02040503050406030204" pitchFamily="18" charset="0"/>
              </a:rPr>
              <a:t>phần</a:t>
            </a:r>
            <a:r>
              <a:rPr lang="en-US" sz="4800" b="1" i="1" dirty="0">
                <a:solidFill>
                  <a:srgbClr val="000000"/>
                </a:solidFill>
                <a:latin typeface="Cambria" panose="02040503050406030204" pitchFamily="18" charset="0"/>
                <a:ea typeface="Cambria" panose="02040503050406030204" pitchFamily="18" charset="0"/>
              </a:rPr>
              <a:t> </a:t>
            </a:r>
            <a:r>
              <a:rPr lang="en-US" sz="4800" b="1" i="1" dirty="0" err="1">
                <a:solidFill>
                  <a:srgbClr val="000000"/>
                </a:solidFill>
                <a:latin typeface="Cambria" panose="02040503050406030204" pitchFamily="18" charset="0"/>
                <a:ea typeface="Cambria" panose="02040503050406030204" pitchFamily="18" charset="0"/>
              </a:rPr>
              <a:t>của</a:t>
            </a:r>
            <a:r>
              <a:rPr lang="en-US" sz="4800" b="1" i="1" dirty="0">
                <a:solidFill>
                  <a:srgbClr val="000000"/>
                </a:solidFill>
                <a:latin typeface="Cambria" panose="02040503050406030204" pitchFamily="18" charset="0"/>
                <a:ea typeface="Cambria" panose="02040503050406030204" pitchFamily="18" charset="0"/>
              </a:rPr>
              <a:t> </a:t>
            </a:r>
            <a:r>
              <a:rPr lang="en-US" sz="4800" b="1" i="1" dirty="0" err="1">
                <a:solidFill>
                  <a:srgbClr val="000000"/>
                </a:solidFill>
                <a:latin typeface="Cambria" panose="02040503050406030204" pitchFamily="18" charset="0"/>
                <a:ea typeface="Cambria" panose="02040503050406030204" pitchFamily="18" charset="0"/>
              </a:rPr>
              <a:t>đất</a:t>
            </a:r>
            <a:r>
              <a:rPr lang="en-US" sz="4800" b="1" i="1" dirty="0">
                <a:solidFill>
                  <a:srgbClr val="000000"/>
                </a:solidFill>
                <a:latin typeface="Cambria" panose="02040503050406030204" pitchFamily="18" charset="0"/>
                <a:ea typeface="Cambria" panose="02040503050406030204" pitchFamily="18" charset="0"/>
              </a:rPr>
              <a:t> </a:t>
            </a:r>
            <a:r>
              <a:rPr lang="en-US" sz="4800" b="1" i="1" dirty="0" err="1">
                <a:solidFill>
                  <a:srgbClr val="000000"/>
                </a:solidFill>
                <a:latin typeface="Cambria" panose="02040503050406030204" pitchFamily="18" charset="0"/>
                <a:ea typeface="Cambria" panose="02040503050406030204" pitchFamily="18" charset="0"/>
              </a:rPr>
              <a:t>và</a:t>
            </a:r>
            <a:r>
              <a:rPr lang="en-US" sz="4800" b="1" i="1" dirty="0">
                <a:solidFill>
                  <a:srgbClr val="000000"/>
                </a:solidFill>
                <a:latin typeface="Cambria" panose="02040503050406030204" pitchFamily="18" charset="0"/>
                <a:ea typeface="Cambria" panose="02040503050406030204" pitchFamily="18" charset="0"/>
              </a:rPr>
              <a:t> </a:t>
            </a:r>
            <a:r>
              <a:rPr lang="en-US" sz="4800" b="1" i="1" dirty="0" err="1">
                <a:solidFill>
                  <a:srgbClr val="000000"/>
                </a:solidFill>
                <a:latin typeface="Cambria" panose="02040503050406030204" pitchFamily="18" charset="0"/>
                <a:ea typeface="Cambria" panose="02040503050406030204" pitchFamily="18" charset="0"/>
              </a:rPr>
              <a:t>cho</a:t>
            </a:r>
            <a:r>
              <a:rPr lang="en-US" sz="4800" b="1" i="1" dirty="0">
                <a:solidFill>
                  <a:srgbClr val="000000"/>
                </a:solidFill>
                <a:latin typeface="Cambria" panose="02040503050406030204" pitchFamily="18" charset="0"/>
                <a:ea typeface="Cambria" panose="02040503050406030204" pitchFamily="18" charset="0"/>
              </a:rPr>
              <a:t> </a:t>
            </a:r>
            <a:r>
              <a:rPr lang="en-US" sz="4800" b="1" i="1" dirty="0" err="1">
                <a:solidFill>
                  <a:srgbClr val="000000"/>
                </a:solidFill>
                <a:latin typeface="Cambria" panose="02040503050406030204" pitchFamily="18" charset="0"/>
                <a:ea typeface="Cambria" panose="02040503050406030204" pitchFamily="18" charset="0"/>
              </a:rPr>
              <a:t>biết</a:t>
            </a:r>
            <a:r>
              <a:rPr lang="en-US" sz="4800" b="1" i="1" dirty="0">
                <a:solidFill>
                  <a:srgbClr val="000000"/>
                </a:solidFill>
                <a:latin typeface="Cambria" panose="02040503050406030204" pitchFamily="18" charset="0"/>
                <a:ea typeface="Cambria" panose="02040503050406030204" pitchFamily="18" charset="0"/>
              </a:rPr>
              <a:t> </a:t>
            </a:r>
            <a:r>
              <a:rPr lang="en-US" sz="4800" b="1" i="1" dirty="0" err="1">
                <a:solidFill>
                  <a:srgbClr val="000000"/>
                </a:solidFill>
                <a:latin typeface="Cambria" panose="02040503050406030204" pitchFamily="18" charset="0"/>
                <a:ea typeface="Cambria" panose="02040503050406030204" pitchFamily="18" charset="0"/>
              </a:rPr>
              <a:t>thành</a:t>
            </a:r>
            <a:r>
              <a:rPr lang="en-US" sz="4800" b="1" i="1" dirty="0">
                <a:solidFill>
                  <a:srgbClr val="000000"/>
                </a:solidFill>
                <a:latin typeface="Cambria" panose="02040503050406030204" pitchFamily="18" charset="0"/>
                <a:ea typeface="Cambria" panose="02040503050406030204" pitchFamily="18" charset="0"/>
              </a:rPr>
              <a:t> </a:t>
            </a:r>
            <a:r>
              <a:rPr lang="en-US" sz="4800" b="1" i="1" dirty="0" err="1">
                <a:solidFill>
                  <a:srgbClr val="000000"/>
                </a:solidFill>
                <a:latin typeface="Cambria" panose="02040503050406030204" pitchFamily="18" charset="0"/>
                <a:ea typeface="Cambria" panose="02040503050406030204" pitchFamily="18" charset="0"/>
              </a:rPr>
              <a:t>phần</a:t>
            </a:r>
            <a:r>
              <a:rPr lang="en-US" sz="4800" b="1" i="1" dirty="0">
                <a:solidFill>
                  <a:srgbClr val="000000"/>
                </a:solidFill>
                <a:latin typeface="Cambria" panose="02040503050406030204" pitchFamily="18" charset="0"/>
                <a:ea typeface="Cambria" panose="02040503050406030204" pitchFamily="18" charset="0"/>
              </a:rPr>
              <a:t> </a:t>
            </a:r>
            <a:r>
              <a:rPr lang="en-US" sz="4800" b="1" i="1" dirty="0" err="1">
                <a:solidFill>
                  <a:srgbClr val="000000"/>
                </a:solidFill>
                <a:latin typeface="Cambria" panose="02040503050406030204" pitchFamily="18" charset="0"/>
                <a:ea typeface="Cambria" panose="02040503050406030204" pitchFamily="18" charset="0"/>
              </a:rPr>
              <a:t>nào</a:t>
            </a:r>
            <a:r>
              <a:rPr lang="en-US" sz="4800" b="1" i="1" dirty="0">
                <a:solidFill>
                  <a:srgbClr val="000000"/>
                </a:solidFill>
                <a:latin typeface="Cambria" panose="02040503050406030204" pitchFamily="18" charset="0"/>
                <a:ea typeface="Cambria" panose="02040503050406030204" pitchFamily="18" charset="0"/>
              </a:rPr>
              <a:t> </a:t>
            </a:r>
            <a:r>
              <a:rPr lang="en-US" sz="4800" b="1" i="1" dirty="0" err="1">
                <a:solidFill>
                  <a:srgbClr val="000000"/>
                </a:solidFill>
                <a:latin typeface="Cambria" panose="02040503050406030204" pitchFamily="18" charset="0"/>
                <a:ea typeface="Cambria" panose="02040503050406030204" pitchFamily="18" charset="0"/>
              </a:rPr>
              <a:t>nhiều</a:t>
            </a:r>
            <a:r>
              <a:rPr lang="en-US" sz="4800" b="1" i="1" dirty="0">
                <a:solidFill>
                  <a:srgbClr val="000000"/>
                </a:solidFill>
                <a:latin typeface="Cambria" panose="02040503050406030204" pitchFamily="18" charset="0"/>
                <a:ea typeface="Cambria" panose="02040503050406030204" pitchFamily="18" charset="0"/>
              </a:rPr>
              <a:t> </a:t>
            </a:r>
            <a:r>
              <a:rPr lang="en-US" sz="4800" b="1" i="1" dirty="0" err="1">
                <a:solidFill>
                  <a:srgbClr val="000000"/>
                </a:solidFill>
                <a:latin typeface="Cambria" panose="02040503050406030204" pitchFamily="18" charset="0"/>
                <a:ea typeface="Cambria" panose="02040503050406030204" pitchFamily="18" charset="0"/>
              </a:rPr>
              <a:t>nhất</a:t>
            </a:r>
            <a:r>
              <a:rPr lang="en-US" sz="4800" b="1" i="1" dirty="0">
                <a:solidFill>
                  <a:srgbClr val="000000"/>
                </a:solidFill>
                <a:latin typeface="Cambria" panose="02040503050406030204" pitchFamily="18" charset="0"/>
                <a:ea typeface="Cambria" panose="02040503050406030204" pitchFamily="18" charset="0"/>
              </a:rPr>
              <a:t>.</a:t>
            </a:r>
            <a:endParaRPr kumimoji="0" lang="vi-VN" sz="4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sp>
        <p:nvSpPr>
          <p:cNvPr id="9" name="Freeform 9">
            <a:extLst>
              <a:ext uri="{FF2B5EF4-FFF2-40B4-BE49-F238E27FC236}">
                <a16:creationId xmlns:a16="http://schemas.microsoft.com/office/drawing/2014/main" id="{DCCE9BD2-D00B-B062-0C6E-991EF43F9222}"/>
              </a:ext>
            </a:extLst>
          </p:cNvPr>
          <p:cNvSpPr/>
          <p:nvPr/>
        </p:nvSpPr>
        <p:spPr>
          <a:xfrm>
            <a:off x="762000" y="723900"/>
            <a:ext cx="1066800" cy="1295400"/>
          </a:xfrm>
          <a:custGeom>
            <a:avLst/>
            <a:gdLst/>
            <a:ahLst/>
            <a:cxnLst/>
            <a:rect l="l" t="t" r="r" b="b"/>
            <a:pathLst>
              <a:path w="6441424" h="10473860">
                <a:moveTo>
                  <a:pt x="0" y="0"/>
                </a:moveTo>
                <a:lnTo>
                  <a:pt x="6441424" y="0"/>
                </a:lnTo>
                <a:lnTo>
                  <a:pt x="6441424" y="10473860"/>
                </a:lnTo>
                <a:lnTo>
                  <a:pt x="0" y="10473860"/>
                </a:lnTo>
                <a:lnTo>
                  <a:pt x="0" y="0"/>
                </a:lnTo>
                <a:close/>
              </a:path>
            </a:pathLst>
          </a:custGeom>
          <a:blipFill>
            <a:blip r:embed="rId3"/>
            <a:stretch>
              <a:fillRect/>
            </a:stretch>
          </a:blipFill>
        </p:spPr>
        <p:txBody>
          <a:bodyPr/>
          <a:lstStyle/>
          <a:p>
            <a:endParaRPr lang="en-US"/>
          </a:p>
        </p:txBody>
      </p:sp>
      <p:pic>
        <p:nvPicPr>
          <p:cNvPr id="14" name="Picture 13">
            <a:extLst>
              <a:ext uri="{FF2B5EF4-FFF2-40B4-BE49-F238E27FC236}">
                <a16:creationId xmlns:a16="http://schemas.microsoft.com/office/drawing/2014/main" id="{4EFC4319-C0B9-250C-8D82-27428AF8241A}"/>
              </a:ext>
            </a:extLst>
          </p:cNvPr>
          <p:cNvPicPr>
            <a:picLocks noChangeAspect="1"/>
          </p:cNvPicPr>
          <p:nvPr/>
        </p:nvPicPr>
        <p:blipFill>
          <a:blip r:embed="rId4">
            <a:extLst>
              <a:ext uri="{BEBA8EAE-BF5A-486C-A8C5-ECC9F3942E4B}">
                <a14:imgProps xmlns:a14="http://schemas.microsoft.com/office/drawing/2010/main">
                  <a14:imgLayer r:embed="rId5">
                    <a14:imgEffect>
                      <a14:saturation sat="200000"/>
                    </a14:imgEffect>
                  </a14:imgLayer>
                </a14:imgProps>
              </a:ext>
            </a:extLst>
          </a:blip>
          <a:stretch>
            <a:fillRect/>
          </a:stretch>
        </p:blipFill>
        <p:spPr>
          <a:xfrm>
            <a:off x="-228600" y="3162300"/>
            <a:ext cx="9296400" cy="5914246"/>
          </a:xfrm>
          <a:prstGeom prst="rect">
            <a:avLst/>
          </a:prstGeom>
        </p:spPr>
      </p:pic>
      <p:sp>
        <p:nvSpPr>
          <p:cNvPr id="15" name="Rectangle: Rounded Corners 14">
            <a:extLst>
              <a:ext uri="{FF2B5EF4-FFF2-40B4-BE49-F238E27FC236}">
                <a16:creationId xmlns:a16="http://schemas.microsoft.com/office/drawing/2014/main" id="{801E806A-BF48-B115-7C59-F2E1902BFC09}"/>
              </a:ext>
            </a:extLst>
          </p:cNvPr>
          <p:cNvSpPr/>
          <p:nvPr/>
        </p:nvSpPr>
        <p:spPr>
          <a:xfrm>
            <a:off x="8077200" y="3619500"/>
            <a:ext cx="9753600" cy="3886200"/>
          </a:xfrm>
          <a:prstGeom prst="roundRect">
            <a:avLst/>
          </a:prstGeom>
          <a:solidFill>
            <a:schemeClr val="accent6">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marL="685800" indent="-685800" algn="just">
              <a:buFont typeface="Arial" panose="020B0604020202020204" pitchFamily="34" charset="0"/>
              <a:buChar char="•"/>
            </a:pPr>
            <a:r>
              <a:rPr lang="vi-VN" sz="4800" dirty="0">
                <a:solidFill>
                  <a:srgbClr val="FF0000"/>
                </a:solidFill>
                <a:latin typeface="Cambria" panose="02040503050406030204" pitchFamily="18" charset="0"/>
                <a:ea typeface="Cambria" panose="02040503050406030204" pitchFamily="18" charset="0"/>
              </a:rPr>
              <a:t>Ngoài không khí và nước, trong đất còn có chất khoáng, mùn và một số thành phần khác.</a:t>
            </a:r>
            <a:endParaRPr lang="en-US" sz="4800" dirty="0">
              <a:solidFill>
                <a:srgbClr val="FF0000"/>
              </a:solidFill>
              <a:latin typeface="Cambria" panose="02040503050406030204" pitchFamily="18" charset="0"/>
              <a:ea typeface="Cambria" panose="02040503050406030204" pitchFamily="18" charset="0"/>
            </a:endParaRPr>
          </a:p>
          <a:p>
            <a:pPr marL="685800" indent="-685800" algn="just">
              <a:buFont typeface="Arial" panose="020B0604020202020204" pitchFamily="34" charset="0"/>
              <a:buChar char="•"/>
            </a:pPr>
            <a:r>
              <a:rPr lang="vi-VN" sz="4800" dirty="0">
                <a:solidFill>
                  <a:srgbClr val="FF0000"/>
                </a:solidFill>
                <a:latin typeface="Cambria" panose="02040503050406030204" pitchFamily="18" charset="0"/>
                <a:ea typeface="Cambria" panose="02040503050406030204" pitchFamily="18" charset="0"/>
              </a:rPr>
              <a:t>Chất khoáng chiếm tỉ lệ nhiều nhất trong đất</a:t>
            </a:r>
            <a:r>
              <a:rPr lang="en-US" sz="4800" dirty="0">
                <a:solidFill>
                  <a:srgbClr val="FF0000"/>
                </a:solidFill>
                <a:latin typeface="Cambria" panose="02040503050406030204" pitchFamily="18" charset="0"/>
                <a:ea typeface="Cambria" panose="02040503050406030204" pitchFamily="18" charset="0"/>
              </a:rPr>
              <a:t>.</a:t>
            </a:r>
            <a:endParaRPr lang="vi-VN" sz="4800"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08733678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10"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1000"/>
                                        <p:tgtEl>
                                          <p:spTgt spid="15"/>
                                        </p:tgtEl>
                                      </p:cBhvr>
                                    </p:animEffect>
                                    <p:anim calcmode="lin" valueType="num">
                                      <p:cBhvr>
                                        <p:cTn id="19" dur="1000" fill="hold"/>
                                        <p:tgtEl>
                                          <p:spTgt spid="15"/>
                                        </p:tgtEl>
                                        <p:attrNameLst>
                                          <p:attrName>ppt_x</p:attrName>
                                        </p:attrNameLst>
                                      </p:cBhvr>
                                      <p:tavLst>
                                        <p:tav tm="0">
                                          <p:val>
                                            <p:strVal val="#ppt_x"/>
                                          </p:val>
                                        </p:tav>
                                        <p:tav tm="100000">
                                          <p:val>
                                            <p:strVal val="#ppt_x"/>
                                          </p:val>
                                        </p:tav>
                                      </p:tavLst>
                                    </p:anim>
                                    <p:anim calcmode="lin" valueType="num">
                                      <p:cBhvr>
                                        <p:cTn id="20"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5962" b="-5962"/>
            </a:stretch>
          </a:blipFill>
        </p:spPr>
        <p:txBody>
          <a:bodyPr/>
          <a:lstStyle/>
          <a:p>
            <a:endParaRPr lang="en-US"/>
          </a:p>
        </p:txBody>
      </p:sp>
      <p:grpSp>
        <p:nvGrpSpPr>
          <p:cNvPr id="3" name="Group 3"/>
          <p:cNvGrpSpPr/>
          <p:nvPr/>
        </p:nvGrpSpPr>
        <p:grpSpPr>
          <a:xfrm>
            <a:off x="-1091422" y="2265839"/>
            <a:ext cx="20470845" cy="5755322"/>
            <a:chOff x="0" y="0"/>
            <a:chExt cx="57624614" cy="16201003"/>
          </a:xfrm>
        </p:grpSpPr>
        <p:sp>
          <p:nvSpPr>
            <p:cNvPr id="4" name="Freeform 4"/>
            <p:cNvSpPr/>
            <p:nvPr/>
          </p:nvSpPr>
          <p:spPr>
            <a:xfrm>
              <a:off x="72390" y="72390"/>
              <a:ext cx="57479837" cy="16056222"/>
            </a:xfrm>
            <a:custGeom>
              <a:avLst/>
              <a:gdLst/>
              <a:ahLst/>
              <a:cxnLst/>
              <a:rect l="l" t="t" r="r" b="b"/>
              <a:pathLst>
                <a:path w="57479837" h="16056222">
                  <a:moveTo>
                    <a:pt x="0" y="0"/>
                  </a:moveTo>
                  <a:lnTo>
                    <a:pt x="57479837" y="0"/>
                  </a:lnTo>
                  <a:lnTo>
                    <a:pt x="57479837" y="16056222"/>
                  </a:lnTo>
                  <a:lnTo>
                    <a:pt x="0" y="16056222"/>
                  </a:lnTo>
                  <a:lnTo>
                    <a:pt x="0" y="0"/>
                  </a:lnTo>
                  <a:close/>
                </a:path>
              </a:pathLst>
            </a:custGeom>
            <a:solidFill>
              <a:srgbClr val="9B7C5C"/>
            </a:solidFill>
          </p:spPr>
          <p:txBody>
            <a:bodyPr/>
            <a:lstStyle/>
            <a:p>
              <a:endParaRPr lang="en-US"/>
            </a:p>
          </p:txBody>
        </p:sp>
        <p:sp>
          <p:nvSpPr>
            <p:cNvPr id="5" name="Freeform 5"/>
            <p:cNvSpPr/>
            <p:nvPr/>
          </p:nvSpPr>
          <p:spPr>
            <a:xfrm>
              <a:off x="0" y="0"/>
              <a:ext cx="57624613" cy="16201003"/>
            </a:xfrm>
            <a:custGeom>
              <a:avLst/>
              <a:gdLst/>
              <a:ahLst/>
              <a:cxnLst/>
              <a:rect l="l" t="t" r="r" b="b"/>
              <a:pathLst>
                <a:path w="57624613" h="16201003">
                  <a:moveTo>
                    <a:pt x="57479834" y="16056223"/>
                  </a:moveTo>
                  <a:lnTo>
                    <a:pt x="57624613" y="16056223"/>
                  </a:lnTo>
                  <a:lnTo>
                    <a:pt x="57624613" y="16201003"/>
                  </a:lnTo>
                  <a:lnTo>
                    <a:pt x="57479834" y="16201003"/>
                  </a:lnTo>
                  <a:lnTo>
                    <a:pt x="57479834" y="16056223"/>
                  </a:lnTo>
                  <a:close/>
                  <a:moveTo>
                    <a:pt x="0" y="144780"/>
                  </a:moveTo>
                  <a:lnTo>
                    <a:pt x="144780" y="144780"/>
                  </a:lnTo>
                  <a:lnTo>
                    <a:pt x="144780" y="16056223"/>
                  </a:lnTo>
                  <a:lnTo>
                    <a:pt x="0" y="16056223"/>
                  </a:lnTo>
                  <a:lnTo>
                    <a:pt x="0" y="144780"/>
                  </a:lnTo>
                  <a:close/>
                  <a:moveTo>
                    <a:pt x="0" y="16056223"/>
                  </a:moveTo>
                  <a:lnTo>
                    <a:pt x="144780" y="16056223"/>
                  </a:lnTo>
                  <a:lnTo>
                    <a:pt x="144780" y="16201003"/>
                  </a:lnTo>
                  <a:lnTo>
                    <a:pt x="0" y="16201003"/>
                  </a:lnTo>
                  <a:lnTo>
                    <a:pt x="0" y="16056223"/>
                  </a:lnTo>
                  <a:close/>
                  <a:moveTo>
                    <a:pt x="57479834" y="144780"/>
                  </a:moveTo>
                  <a:lnTo>
                    <a:pt x="57624613" y="144780"/>
                  </a:lnTo>
                  <a:lnTo>
                    <a:pt x="57624613" y="16056223"/>
                  </a:lnTo>
                  <a:lnTo>
                    <a:pt x="57479834" y="16056223"/>
                  </a:lnTo>
                  <a:lnTo>
                    <a:pt x="57479834" y="144780"/>
                  </a:lnTo>
                  <a:close/>
                  <a:moveTo>
                    <a:pt x="144780" y="16056223"/>
                  </a:moveTo>
                  <a:lnTo>
                    <a:pt x="57479834" y="16056223"/>
                  </a:lnTo>
                  <a:lnTo>
                    <a:pt x="57479834" y="16201003"/>
                  </a:lnTo>
                  <a:lnTo>
                    <a:pt x="144780" y="16201003"/>
                  </a:lnTo>
                  <a:lnTo>
                    <a:pt x="144780" y="16056223"/>
                  </a:lnTo>
                  <a:close/>
                  <a:moveTo>
                    <a:pt x="57479834" y="0"/>
                  </a:moveTo>
                  <a:lnTo>
                    <a:pt x="57624613" y="0"/>
                  </a:lnTo>
                  <a:lnTo>
                    <a:pt x="57624613" y="144780"/>
                  </a:lnTo>
                  <a:lnTo>
                    <a:pt x="57479834" y="144780"/>
                  </a:lnTo>
                  <a:lnTo>
                    <a:pt x="57479834" y="0"/>
                  </a:lnTo>
                  <a:close/>
                  <a:moveTo>
                    <a:pt x="0" y="0"/>
                  </a:moveTo>
                  <a:lnTo>
                    <a:pt x="144780" y="0"/>
                  </a:lnTo>
                  <a:lnTo>
                    <a:pt x="144780" y="144780"/>
                  </a:lnTo>
                  <a:lnTo>
                    <a:pt x="0" y="144780"/>
                  </a:lnTo>
                  <a:lnTo>
                    <a:pt x="0" y="0"/>
                  </a:lnTo>
                  <a:close/>
                  <a:moveTo>
                    <a:pt x="144780" y="0"/>
                  </a:moveTo>
                  <a:lnTo>
                    <a:pt x="57479834" y="0"/>
                  </a:lnTo>
                  <a:lnTo>
                    <a:pt x="57479834" y="144780"/>
                  </a:lnTo>
                  <a:lnTo>
                    <a:pt x="144780" y="144780"/>
                  </a:lnTo>
                  <a:lnTo>
                    <a:pt x="144780" y="0"/>
                  </a:lnTo>
                  <a:close/>
                </a:path>
              </a:pathLst>
            </a:custGeom>
            <a:solidFill>
              <a:srgbClr val="000000"/>
            </a:solidFill>
          </p:spPr>
          <p:txBody>
            <a:bodyPr/>
            <a:lstStyle/>
            <a:p>
              <a:endParaRPr lang="en-US"/>
            </a:p>
          </p:txBody>
        </p:sp>
      </p:grpSp>
      <p:grpSp>
        <p:nvGrpSpPr>
          <p:cNvPr id="6" name="Group 6"/>
          <p:cNvGrpSpPr/>
          <p:nvPr/>
        </p:nvGrpSpPr>
        <p:grpSpPr>
          <a:xfrm>
            <a:off x="-731112" y="2740134"/>
            <a:ext cx="19750225" cy="4806733"/>
            <a:chOff x="0" y="0"/>
            <a:chExt cx="52414898" cy="12756533"/>
          </a:xfrm>
        </p:grpSpPr>
        <p:sp>
          <p:nvSpPr>
            <p:cNvPr id="7" name="Freeform 7"/>
            <p:cNvSpPr/>
            <p:nvPr/>
          </p:nvSpPr>
          <p:spPr>
            <a:xfrm>
              <a:off x="72390" y="72390"/>
              <a:ext cx="52270121" cy="12611754"/>
            </a:xfrm>
            <a:custGeom>
              <a:avLst/>
              <a:gdLst/>
              <a:ahLst/>
              <a:cxnLst/>
              <a:rect l="l" t="t" r="r" b="b"/>
              <a:pathLst>
                <a:path w="52270121" h="12611754">
                  <a:moveTo>
                    <a:pt x="0" y="0"/>
                  </a:moveTo>
                  <a:lnTo>
                    <a:pt x="52270120" y="0"/>
                  </a:lnTo>
                  <a:lnTo>
                    <a:pt x="52270120" y="12611754"/>
                  </a:lnTo>
                  <a:lnTo>
                    <a:pt x="0" y="12611754"/>
                  </a:lnTo>
                  <a:lnTo>
                    <a:pt x="0" y="0"/>
                  </a:lnTo>
                  <a:close/>
                </a:path>
              </a:pathLst>
            </a:custGeom>
            <a:solidFill>
              <a:srgbClr val="FFFFFF"/>
            </a:solidFill>
          </p:spPr>
          <p:txBody>
            <a:bodyPr/>
            <a:lstStyle/>
            <a:p>
              <a:endParaRPr lang="en-US"/>
            </a:p>
          </p:txBody>
        </p:sp>
        <p:sp>
          <p:nvSpPr>
            <p:cNvPr id="8" name="Freeform 8"/>
            <p:cNvSpPr/>
            <p:nvPr/>
          </p:nvSpPr>
          <p:spPr>
            <a:xfrm>
              <a:off x="0" y="0"/>
              <a:ext cx="52414897" cy="12756534"/>
            </a:xfrm>
            <a:custGeom>
              <a:avLst/>
              <a:gdLst/>
              <a:ahLst/>
              <a:cxnLst/>
              <a:rect l="l" t="t" r="r" b="b"/>
              <a:pathLst>
                <a:path w="52414897" h="12756534">
                  <a:moveTo>
                    <a:pt x="52270118" y="12611753"/>
                  </a:moveTo>
                  <a:lnTo>
                    <a:pt x="52414897" y="12611753"/>
                  </a:lnTo>
                  <a:lnTo>
                    <a:pt x="52414897" y="12756534"/>
                  </a:lnTo>
                  <a:lnTo>
                    <a:pt x="52270118" y="12756534"/>
                  </a:lnTo>
                  <a:lnTo>
                    <a:pt x="52270118" y="12611753"/>
                  </a:lnTo>
                  <a:close/>
                  <a:moveTo>
                    <a:pt x="0" y="144780"/>
                  </a:moveTo>
                  <a:lnTo>
                    <a:pt x="144780" y="144780"/>
                  </a:lnTo>
                  <a:lnTo>
                    <a:pt x="144780" y="12611753"/>
                  </a:lnTo>
                  <a:lnTo>
                    <a:pt x="0" y="12611753"/>
                  </a:lnTo>
                  <a:lnTo>
                    <a:pt x="0" y="144780"/>
                  </a:lnTo>
                  <a:close/>
                  <a:moveTo>
                    <a:pt x="0" y="12611753"/>
                  </a:moveTo>
                  <a:lnTo>
                    <a:pt x="144780" y="12611753"/>
                  </a:lnTo>
                  <a:lnTo>
                    <a:pt x="144780" y="12756534"/>
                  </a:lnTo>
                  <a:lnTo>
                    <a:pt x="0" y="12756534"/>
                  </a:lnTo>
                  <a:lnTo>
                    <a:pt x="0" y="12611753"/>
                  </a:lnTo>
                  <a:close/>
                  <a:moveTo>
                    <a:pt x="52270118" y="144780"/>
                  </a:moveTo>
                  <a:lnTo>
                    <a:pt x="52414897" y="144780"/>
                  </a:lnTo>
                  <a:lnTo>
                    <a:pt x="52414897" y="12611753"/>
                  </a:lnTo>
                  <a:lnTo>
                    <a:pt x="52270118" y="12611753"/>
                  </a:lnTo>
                  <a:lnTo>
                    <a:pt x="52270118" y="144780"/>
                  </a:lnTo>
                  <a:close/>
                  <a:moveTo>
                    <a:pt x="144780" y="12611753"/>
                  </a:moveTo>
                  <a:lnTo>
                    <a:pt x="52270118" y="12611753"/>
                  </a:lnTo>
                  <a:lnTo>
                    <a:pt x="52270118" y="12756534"/>
                  </a:lnTo>
                  <a:lnTo>
                    <a:pt x="144780" y="12756534"/>
                  </a:lnTo>
                  <a:lnTo>
                    <a:pt x="144780" y="12611753"/>
                  </a:lnTo>
                  <a:close/>
                  <a:moveTo>
                    <a:pt x="52270118" y="0"/>
                  </a:moveTo>
                  <a:lnTo>
                    <a:pt x="52414897" y="0"/>
                  </a:lnTo>
                  <a:lnTo>
                    <a:pt x="52414897" y="144780"/>
                  </a:lnTo>
                  <a:lnTo>
                    <a:pt x="52270118" y="144780"/>
                  </a:lnTo>
                  <a:lnTo>
                    <a:pt x="52270118" y="0"/>
                  </a:lnTo>
                  <a:close/>
                  <a:moveTo>
                    <a:pt x="0" y="0"/>
                  </a:moveTo>
                  <a:lnTo>
                    <a:pt x="144780" y="0"/>
                  </a:lnTo>
                  <a:lnTo>
                    <a:pt x="144780" y="144780"/>
                  </a:lnTo>
                  <a:lnTo>
                    <a:pt x="0" y="144780"/>
                  </a:lnTo>
                  <a:lnTo>
                    <a:pt x="0" y="0"/>
                  </a:lnTo>
                  <a:close/>
                  <a:moveTo>
                    <a:pt x="144780" y="0"/>
                  </a:moveTo>
                  <a:lnTo>
                    <a:pt x="52270118" y="0"/>
                  </a:lnTo>
                  <a:lnTo>
                    <a:pt x="52270118" y="144780"/>
                  </a:lnTo>
                  <a:lnTo>
                    <a:pt x="144780" y="144780"/>
                  </a:lnTo>
                  <a:lnTo>
                    <a:pt x="144780" y="0"/>
                  </a:lnTo>
                  <a:close/>
                </a:path>
              </a:pathLst>
            </a:custGeom>
            <a:solidFill>
              <a:srgbClr val="000000"/>
            </a:solidFill>
          </p:spPr>
          <p:txBody>
            <a:bodyPr/>
            <a:lstStyle/>
            <a:p>
              <a:endParaRPr lang="en-US"/>
            </a:p>
          </p:txBody>
        </p:sp>
      </p:grpSp>
      <p:pic>
        <p:nvPicPr>
          <p:cNvPr id="13" name="Picture 12">
            <a:extLst>
              <a:ext uri="{FF2B5EF4-FFF2-40B4-BE49-F238E27FC236}">
                <a16:creationId xmlns:a16="http://schemas.microsoft.com/office/drawing/2014/main" id="{7C579E88-00D6-CA75-9AFD-339F9034FBCF}"/>
              </a:ext>
            </a:extLst>
          </p:cNvPr>
          <p:cNvPicPr>
            <a:picLocks noChangeAspect="1"/>
          </p:cNvPicPr>
          <p:nvPr/>
        </p:nvPicPr>
        <p:blipFill>
          <a:blip r:embed="rId4"/>
          <a:stretch>
            <a:fillRect/>
          </a:stretch>
        </p:blipFill>
        <p:spPr>
          <a:xfrm>
            <a:off x="5486400" y="495300"/>
            <a:ext cx="7693819" cy="2139881"/>
          </a:xfrm>
          <a:prstGeom prst="rect">
            <a:avLst/>
          </a:prstGeom>
        </p:spPr>
      </p:pic>
      <p:sp>
        <p:nvSpPr>
          <p:cNvPr id="14" name="TextBox 13">
            <a:extLst>
              <a:ext uri="{FF2B5EF4-FFF2-40B4-BE49-F238E27FC236}">
                <a16:creationId xmlns:a16="http://schemas.microsoft.com/office/drawing/2014/main" id="{942FE31F-8193-70A3-D347-E28738D33560}"/>
              </a:ext>
            </a:extLst>
          </p:cNvPr>
          <p:cNvSpPr txBox="1"/>
          <p:nvPr/>
        </p:nvSpPr>
        <p:spPr>
          <a:xfrm>
            <a:off x="990600" y="3467100"/>
            <a:ext cx="16383000" cy="2800767"/>
          </a:xfrm>
          <a:prstGeom prst="rect">
            <a:avLst/>
          </a:prstGeom>
          <a:noFill/>
        </p:spPr>
        <p:txBody>
          <a:bodyPr wrap="square" rtlCol="0">
            <a:spAutoFit/>
          </a:bodyPr>
          <a:lstStyle/>
          <a:p>
            <a:pPr algn="ctr"/>
            <a:r>
              <a:rPr lang="en-US" sz="8800" dirty="0"/>
              <a:t>Trong </a:t>
            </a:r>
            <a:r>
              <a:rPr lang="en-US" sz="8800" dirty="0" err="1"/>
              <a:t>đất</a:t>
            </a:r>
            <a:r>
              <a:rPr lang="en-US" sz="8800" dirty="0"/>
              <a:t> </a:t>
            </a:r>
            <a:r>
              <a:rPr lang="en-US" sz="8800" dirty="0" err="1"/>
              <a:t>có</a:t>
            </a:r>
            <a:r>
              <a:rPr lang="en-US" sz="8800" dirty="0"/>
              <a:t> </a:t>
            </a:r>
            <a:r>
              <a:rPr lang="en-US" sz="8800" dirty="0" err="1"/>
              <a:t>nước</a:t>
            </a:r>
            <a:r>
              <a:rPr lang="en-US" sz="8800" dirty="0"/>
              <a:t> </a:t>
            </a:r>
            <a:r>
              <a:rPr lang="en-US" sz="8800" dirty="0" err="1"/>
              <a:t>và</a:t>
            </a:r>
            <a:r>
              <a:rPr lang="en-US" sz="8800" dirty="0"/>
              <a:t> </a:t>
            </a:r>
            <a:r>
              <a:rPr lang="en-US" sz="8800" dirty="0" err="1"/>
              <a:t>không</a:t>
            </a:r>
            <a:r>
              <a:rPr lang="en-US" sz="8800" dirty="0"/>
              <a:t> </a:t>
            </a:r>
            <a:r>
              <a:rPr lang="en-US" sz="8800" dirty="0" err="1"/>
              <a:t>khí</a:t>
            </a:r>
            <a:r>
              <a:rPr lang="en-US" sz="8800" dirty="0"/>
              <a:t>, </a:t>
            </a:r>
            <a:r>
              <a:rPr lang="en-US" sz="8800" dirty="0" err="1"/>
              <a:t>chất</a:t>
            </a:r>
            <a:r>
              <a:rPr lang="en-US" sz="8800" dirty="0"/>
              <a:t> </a:t>
            </a:r>
            <a:r>
              <a:rPr lang="en-US" sz="8800" dirty="0" err="1"/>
              <a:t>khoáng</a:t>
            </a:r>
            <a:r>
              <a:rPr lang="en-US" sz="8800" dirty="0"/>
              <a:t>, </a:t>
            </a:r>
            <a:r>
              <a:rPr lang="en-US" sz="8800" dirty="0" err="1"/>
              <a:t>mùn</a:t>
            </a:r>
            <a:r>
              <a:rPr lang="en-US" sz="8800" dirty="0"/>
              <a:t>,…. </a:t>
            </a:r>
          </a:p>
        </p:txBody>
      </p:sp>
    </p:spTree>
    <p:extLst>
      <p:ext uri="{BB962C8B-B14F-4D97-AF65-F5344CB8AC3E}">
        <p14:creationId xmlns:p14="http://schemas.microsoft.com/office/powerpoint/2010/main" val="233614943"/>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962" b="-5962"/>
            </a:stretch>
          </a:blipFill>
        </p:spPr>
        <p:txBody>
          <a:bodyPr/>
          <a:lstStyle/>
          <a:p>
            <a:endParaRPr lang="en-US"/>
          </a:p>
        </p:txBody>
      </p:sp>
      <p:grpSp>
        <p:nvGrpSpPr>
          <p:cNvPr id="3" name="Group 3"/>
          <p:cNvGrpSpPr/>
          <p:nvPr/>
        </p:nvGrpSpPr>
        <p:grpSpPr>
          <a:xfrm>
            <a:off x="777023" y="789048"/>
            <a:ext cx="16733955" cy="8708905"/>
            <a:chOff x="0" y="0"/>
            <a:chExt cx="47105417" cy="24515221"/>
          </a:xfrm>
        </p:grpSpPr>
        <p:sp>
          <p:nvSpPr>
            <p:cNvPr id="4" name="Freeform 4"/>
            <p:cNvSpPr/>
            <p:nvPr/>
          </p:nvSpPr>
          <p:spPr>
            <a:xfrm>
              <a:off x="72390" y="72390"/>
              <a:ext cx="46960637" cy="24370441"/>
            </a:xfrm>
            <a:custGeom>
              <a:avLst/>
              <a:gdLst/>
              <a:ahLst/>
              <a:cxnLst/>
              <a:rect l="l" t="t" r="r" b="b"/>
              <a:pathLst>
                <a:path w="46960637" h="24370441">
                  <a:moveTo>
                    <a:pt x="0" y="0"/>
                  </a:moveTo>
                  <a:lnTo>
                    <a:pt x="46960637" y="0"/>
                  </a:lnTo>
                  <a:lnTo>
                    <a:pt x="46960637" y="24370441"/>
                  </a:lnTo>
                  <a:lnTo>
                    <a:pt x="0" y="24370441"/>
                  </a:lnTo>
                  <a:lnTo>
                    <a:pt x="0" y="0"/>
                  </a:lnTo>
                  <a:close/>
                </a:path>
              </a:pathLst>
            </a:custGeom>
            <a:solidFill>
              <a:srgbClr val="9B7C5C"/>
            </a:solidFill>
          </p:spPr>
          <p:txBody>
            <a:bodyPr/>
            <a:lstStyle/>
            <a:p>
              <a:endParaRPr lang="en-US"/>
            </a:p>
          </p:txBody>
        </p:sp>
        <p:sp>
          <p:nvSpPr>
            <p:cNvPr id="5" name="Freeform 5"/>
            <p:cNvSpPr/>
            <p:nvPr/>
          </p:nvSpPr>
          <p:spPr>
            <a:xfrm>
              <a:off x="0" y="0"/>
              <a:ext cx="47105416" cy="24515221"/>
            </a:xfrm>
            <a:custGeom>
              <a:avLst/>
              <a:gdLst/>
              <a:ahLst/>
              <a:cxnLst/>
              <a:rect l="l" t="t" r="r" b="b"/>
              <a:pathLst>
                <a:path w="47105416" h="24515221">
                  <a:moveTo>
                    <a:pt x="46960637" y="24370441"/>
                  </a:moveTo>
                  <a:lnTo>
                    <a:pt x="47105416" y="24370441"/>
                  </a:lnTo>
                  <a:lnTo>
                    <a:pt x="47105416" y="24515221"/>
                  </a:lnTo>
                  <a:lnTo>
                    <a:pt x="46960637" y="24515221"/>
                  </a:lnTo>
                  <a:lnTo>
                    <a:pt x="46960637" y="24370441"/>
                  </a:lnTo>
                  <a:close/>
                  <a:moveTo>
                    <a:pt x="0" y="144780"/>
                  </a:moveTo>
                  <a:lnTo>
                    <a:pt x="144780" y="144780"/>
                  </a:lnTo>
                  <a:lnTo>
                    <a:pt x="144780" y="24370441"/>
                  </a:lnTo>
                  <a:lnTo>
                    <a:pt x="0" y="24370441"/>
                  </a:lnTo>
                  <a:lnTo>
                    <a:pt x="0" y="144780"/>
                  </a:lnTo>
                  <a:close/>
                  <a:moveTo>
                    <a:pt x="0" y="24370441"/>
                  </a:moveTo>
                  <a:lnTo>
                    <a:pt x="144780" y="24370441"/>
                  </a:lnTo>
                  <a:lnTo>
                    <a:pt x="144780" y="24515221"/>
                  </a:lnTo>
                  <a:lnTo>
                    <a:pt x="0" y="24515221"/>
                  </a:lnTo>
                  <a:lnTo>
                    <a:pt x="0" y="24370441"/>
                  </a:lnTo>
                  <a:close/>
                  <a:moveTo>
                    <a:pt x="46960637" y="144780"/>
                  </a:moveTo>
                  <a:lnTo>
                    <a:pt x="47105416" y="144780"/>
                  </a:lnTo>
                  <a:lnTo>
                    <a:pt x="47105416" y="24370441"/>
                  </a:lnTo>
                  <a:lnTo>
                    <a:pt x="46960637" y="24370441"/>
                  </a:lnTo>
                  <a:lnTo>
                    <a:pt x="46960637" y="144780"/>
                  </a:lnTo>
                  <a:close/>
                  <a:moveTo>
                    <a:pt x="144780" y="24370441"/>
                  </a:moveTo>
                  <a:lnTo>
                    <a:pt x="46960637" y="24370441"/>
                  </a:lnTo>
                  <a:lnTo>
                    <a:pt x="46960637" y="24515221"/>
                  </a:lnTo>
                  <a:lnTo>
                    <a:pt x="144780" y="24515221"/>
                  </a:lnTo>
                  <a:lnTo>
                    <a:pt x="144780" y="24370441"/>
                  </a:lnTo>
                  <a:close/>
                  <a:moveTo>
                    <a:pt x="46960637" y="0"/>
                  </a:moveTo>
                  <a:lnTo>
                    <a:pt x="47105416" y="0"/>
                  </a:lnTo>
                  <a:lnTo>
                    <a:pt x="47105416" y="144780"/>
                  </a:lnTo>
                  <a:lnTo>
                    <a:pt x="46960637" y="144780"/>
                  </a:lnTo>
                  <a:lnTo>
                    <a:pt x="46960637" y="0"/>
                  </a:lnTo>
                  <a:close/>
                  <a:moveTo>
                    <a:pt x="0" y="0"/>
                  </a:moveTo>
                  <a:lnTo>
                    <a:pt x="144780" y="0"/>
                  </a:lnTo>
                  <a:lnTo>
                    <a:pt x="144780" y="144780"/>
                  </a:lnTo>
                  <a:lnTo>
                    <a:pt x="0" y="144780"/>
                  </a:lnTo>
                  <a:lnTo>
                    <a:pt x="0" y="0"/>
                  </a:lnTo>
                  <a:close/>
                  <a:moveTo>
                    <a:pt x="144780" y="0"/>
                  </a:moveTo>
                  <a:lnTo>
                    <a:pt x="46960637" y="0"/>
                  </a:lnTo>
                  <a:lnTo>
                    <a:pt x="46960637" y="144780"/>
                  </a:lnTo>
                  <a:lnTo>
                    <a:pt x="144780" y="144780"/>
                  </a:lnTo>
                  <a:lnTo>
                    <a:pt x="144780" y="0"/>
                  </a:lnTo>
                  <a:close/>
                </a:path>
              </a:pathLst>
            </a:custGeom>
            <a:solidFill>
              <a:srgbClr val="000000"/>
            </a:solidFill>
          </p:spPr>
          <p:txBody>
            <a:bodyPr/>
            <a:lstStyle/>
            <a:p>
              <a:endParaRPr lang="en-US"/>
            </a:p>
          </p:txBody>
        </p:sp>
      </p:grpSp>
      <p:grpSp>
        <p:nvGrpSpPr>
          <p:cNvPr id="6" name="Group 6"/>
          <p:cNvGrpSpPr/>
          <p:nvPr/>
        </p:nvGrpSpPr>
        <p:grpSpPr>
          <a:xfrm>
            <a:off x="1066800" y="1028700"/>
            <a:ext cx="16230600" cy="8229600"/>
            <a:chOff x="0" y="0"/>
            <a:chExt cx="43074205" cy="21840442"/>
          </a:xfrm>
        </p:grpSpPr>
        <p:sp>
          <p:nvSpPr>
            <p:cNvPr id="7" name="Freeform 7"/>
            <p:cNvSpPr/>
            <p:nvPr/>
          </p:nvSpPr>
          <p:spPr>
            <a:xfrm>
              <a:off x="72390" y="72390"/>
              <a:ext cx="42929426" cy="21695663"/>
            </a:xfrm>
            <a:custGeom>
              <a:avLst/>
              <a:gdLst/>
              <a:ahLst/>
              <a:cxnLst/>
              <a:rect l="l" t="t" r="r" b="b"/>
              <a:pathLst>
                <a:path w="42929426" h="21695663">
                  <a:moveTo>
                    <a:pt x="0" y="0"/>
                  </a:moveTo>
                  <a:lnTo>
                    <a:pt x="42929426" y="0"/>
                  </a:lnTo>
                  <a:lnTo>
                    <a:pt x="42929426" y="21695663"/>
                  </a:lnTo>
                  <a:lnTo>
                    <a:pt x="0" y="21695663"/>
                  </a:lnTo>
                  <a:lnTo>
                    <a:pt x="0" y="0"/>
                  </a:lnTo>
                  <a:close/>
                </a:path>
              </a:pathLst>
            </a:custGeom>
            <a:solidFill>
              <a:srgbClr val="FFFFFF"/>
            </a:solidFill>
          </p:spPr>
          <p:txBody>
            <a:bodyPr/>
            <a:lstStyle/>
            <a:p>
              <a:endParaRPr lang="en-US"/>
            </a:p>
          </p:txBody>
        </p:sp>
        <p:sp>
          <p:nvSpPr>
            <p:cNvPr id="8" name="Freeform 8"/>
            <p:cNvSpPr/>
            <p:nvPr/>
          </p:nvSpPr>
          <p:spPr>
            <a:xfrm>
              <a:off x="0" y="0"/>
              <a:ext cx="43074205" cy="21840442"/>
            </a:xfrm>
            <a:custGeom>
              <a:avLst/>
              <a:gdLst/>
              <a:ahLst/>
              <a:cxnLst/>
              <a:rect l="l" t="t" r="r" b="b"/>
              <a:pathLst>
                <a:path w="43074205" h="21840442">
                  <a:moveTo>
                    <a:pt x="42929426" y="21695662"/>
                  </a:moveTo>
                  <a:lnTo>
                    <a:pt x="43074205" y="21695662"/>
                  </a:lnTo>
                  <a:lnTo>
                    <a:pt x="43074205" y="21840442"/>
                  </a:lnTo>
                  <a:lnTo>
                    <a:pt x="42929426" y="21840442"/>
                  </a:lnTo>
                  <a:lnTo>
                    <a:pt x="42929426" y="21695662"/>
                  </a:lnTo>
                  <a:close/>
                  <a:moveTo>
                    <a:pt x="0" y="144780"/>
                  </a:moveTo>
                  <a:lnTo>
                    <a:pt x="144780" y="144780"/>
                  </a:lnTo>
                  <a:lnTo>
                    <a:pt x="144780" y="21695662"/>
                  </a:lnTo>
                  <a:lnTo>
                    <a:pt x="0" y="21695662"/>
                  </a:lnTo>
                  <a:lnTo>
                    <a:pt x="0" y="144780"/>
                  </a:lnTo>
                  <a:close/>
                  <a:moveTo>
                    <a:pt x="0" y="21695662"/>
                  </a:moveTo>
                  <a:lnTo>
                    <a:pt x="144780" y="21695662"/>
                  </a:lnTo>
                  <a:lnTo>
                    <a:pt x="144780" y="21840442"/>
                  </a:lnTo>
                  <a:lnTo>
                    <a:pt x="0" y="21840442"/>
                  </a:lnTo>
                  <a:lnTo>
                    <a:pt x="0" y="21695662"/>
                  </a:lnTo>
                  <a:close/>
                  <a:moveTo>
                    <a:pt x="42929426" y="144780"/>
                  </a:moveTo>
                  <a:lnTo>
                    <a:pt x="43074205" y="144780"/>
                  </a:lnTo>
                  <a:lnTo>
                    <a:pt x="43074205" y="21695662"/>
                  </a:lnTo>
                  <a:lnTo>
                    <a:pt x="42929426" y="21695662"/>
                  </a:lnTo>
                  <a:lnTo>
                    <a:pt x="42929426" y="144780"/>
                  </a:lnTo>
                  <a:close/>
                  <a:moveTo>
                    <a:pt x="144780" y="21695662"/>
                  </a:moveTo>
                  <a:lnTo>
                    <a:pt x="42929426" y="21695662"/>
                  </a:lnTo>
                  <a:lnTo>
                    <a:pt x="42929426" y="21840442"/>
                  </a:lnTo>
                  <a:lnTo>
                    <a:pt x="144780" y="21840442"/>
                  </a:lnTo>
                  <a:lnTo>
                    <a:pt x="144780" y="21695662"/>
                  </a:lnTo>
                  <a:close/>
                  <a:moveTo>
                    <a:pt x="42929426" y="0"/>
                  </a:moveTo>
                  <a:lnTo>
                    <a:pt x="43074205" y="0"/>
                  </a:lnTo>
                  <a:lnTo>
                    <a:pt x="43074205" y="144780"/>
                  </a:lnTo>
                  <a:lnTo>
                    <a:pt x="42929426" y="144780"/>
                  </a:lnTo>
                  <a:lnTo>
                    <a:pt x="42929426" y="0"/>
                  </a:lnTo>
                  <a:close/>
                  <a:moveTo>
                    <a:pt x="0" y="0"/>
                  </a:moveTo>
                  <a:lnTo>
                    <a:pt x="144780" y="0"/>
                  </a:lnTo>
                  <a:lnTo>
                    <a:pt x="144780" y="144780"/>
                  </a:lnTo>
                  <a:lnTo>
                    <a:pt x="0" y="144780"/>
                  </a:lnTo>
                  <a:lnTo>
                    <a:pt x="0" y="0"/>
                  </a:lnTo>
                  <a:close/>
                  <a:moveTo>
                    <a:pt x="144780" y="0"/>
                  </a:moveTo>
                  <a:lnTo>
                    <a:pt x="42929426" y="0"/>
                  </a:lnTo>
                  <a:lnTo>
                    <a:pt x="42929426" y="144780"/>
                  </a:lnTo>
                  <a:lnTo>
                    <a:pt x="144780" y="144780"/>
                  </a:lnTo>
                  <a:lnTo>
                    <a:pt x="144780" y="0"/>
                  </a:lnTo>
                  <a:close/>
                </a:path>
              </a:pathLst>
            </a:custGeom>
            <a:solidFill>
              <a:srgbClr val="000000"/>
            </a:solidFill>
          </p:spPr>
          <p:txBody>
            <a:bodyPr/>
            <a:lstStyle/>
            <a:p>
              <a:endParaRPr lang="en-US"/>
            </a:p>
          </p:txBody>
        </p:sp>
      </p:grpSp>
      <p:sp>
        <p:nvSpPr>
          <p:cNvPr id="24" name="Freeform 2">
            <a:extLst>
              <a:ext uri="{FF2B5EF4-FFF2-40B4-BE49-F238E27FC236}">
                <a16:creationId xmlns:a16="http://schemas.microsoft.com/office/drawing/2014/main" id="{70431F7D-5CCC-6F6C-F8E8-167E541850D3}"/>
              </a:ext>
            </a:extLst>
          </p:cNvPr>
          <p:cNvSpPr/>
          <p:nvPr/>
        </p:nvSpPr>
        <p:spPr>
          <a:xfrm>
            <a:off x="13639800" y="8164068"/>
            <a:ext cx="4038600" cy="2115312"/>
          </a:xfrm>
          <a:custGeom>
            <a:avLst/>
            <a:gdLst/>
            <a:ahLst/>
            <a:cxnLst/>
            <a:rect l="l" t="t" r="r" b="b"/>
            <a:pathLst>
              <a:path w="7315200" h="3182112">
                <a:moveTo>
                  <a:pt x="0" y="0"/>
                </a:moveTo>
                <a:lnTo>
                  <a:pt x="7315200" y="0"/>
                </a:lnTo>
                <a:lnTo>
                  <a:pt x="7315200" y="3182112"/>
                </a:lnTo>
                <a:lnTo>
                  <a:pt x="0" y="318211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13" name="Group 12">
            <a:extLst>
              <a:ext uri="{FF2B5EF4-FFF2-40B4-BE49-F238E27FC236}">
                <a16:creationId xmlns:a16="http://schemas.microsoft.com/office/drawing/2014/main" id="{FAEC8644-442C-955E-FF30-02580851CE16}"/>
              </a:ext>
            </a:extLst>
          </p:cNvPr>
          <p:cNvGrpSpPr/>
          <p:nvPr/>
        </p:nvGrpSpPr>
        <p:grpSpPr>
          <a:xfrm>
            <a:off x="3588911" y="1429886"/>
            <a:ext cx="10058400" cy="1295400"/>
            <a:chOff x="3962400" y="876300"/>
            <a:chExt cx="10058400" cy="1295400"/>
          </a:xfrm>
        </p:grpSpPr>
        <p:sp>
          <p:nvSpPr>
            <p:cNvPr id="11" name="TextBox 10">
              <a:extLst>
                <a:ext uri="{FF2B5EF4-FFF2-40B4-BE49-F238E27FC236}">
                  <a16:creationId xmlns:a16="http://schemas.microsoft.com/office/drawing/2014/main" id="{619BBF19-C50A-41AD-3CE7-64540DF320C2}"/>
                </a:ext>
              </a:extLst>
            </p:cNvPr>
            <p:cNvSpPr txBox="1"/>
            <p:nvPr/>
          </p:nvSpPr>
          <p:spPr>
            <a:xfrm>
              <a:off x="3962400" y="1028700"/>
              <a:ext cx="10058400" cy="1015663"/>
            </a:xfrm>
            <a:prstGeom prst="rect">
              <a:avLst/>
            </a:prstGeom>
            <a:noFill/>
          </p:spPr>
          <p:txBody>
            <a:bodyPr wrap="square" rtlCol="0">
              <a:spAutoFit/>
            </a:bodyPr>
            <a:lstStyle/>
            <a:p>
              <a:pPr lvl="0" algn="ctr"/>
              <a:r>
                <a:rPr lang="en-US" sz="6000" b="1" i="1" dirty="0">
                  <a:solidFill>
                    <a:srgbClr val="FF0000"/>
                  </a:solidFill>
                  <a:latin typeface="Cambria" panose="02040503050406030204" pitchFamily="18" charset="0"/>
                  <a:ea typeface="Cambria" panose="02040503050406030204" pitchFamily="18" charset="0"/>
                </a:rPr>
                <a:t>Em </a:t>
              </a:r>
              <a:r>
                <a:rPr lang="en-US" sz="6000" b="1" i="1" dirty="0" err="1">
                  <a:solidFill>
                    <a:srgbClr val="FF0000"/>
                  </a:solidFill>
                  <a:latin typeface="Cambria" panose="02040503050406030204" pitchFamily="18" charset="0"/>
                  <a:ea typeface="Cambria" panose="02040503050406030204" pitchFamily="18" charset="0"/>
                </a:rPr>
                <a:t>có</a:t>
              </a:r>
              <a:r>
                <a:rPr lang="en-US" sz="6000" b="1" i="1" dirty="0">
                  <a:solidFill>
                    <a:srgbClr val="FF0000"/>
                  </a:solidFill>
                  <a:latin typeface="Cambria" panose="02040503050406030204" pitchFamily="18" charset="0"/>
                  <a:ea typeface="Cambria" panose="02040503050406030204" pitchFamily="18" charset="0"/>
                </a:rPr>
                <a:t> </a:t>
              </a:r>
              <a:r>
                <a:rPr lang="en-US" sz="6000" b="1" i="1" dirty="0" err="1">
                  <a:solidFill>
                    <a:srgbClr val="FF0000"/>
                  </a:solidFill>
                  <a:latin typeface="Cambria" panose="02040503050406030204" pitchFamily="18" charset="0"/>
                  <a:ea typeface="Cambria" panose="02040503050406030204" pitchFamily="18" charset="0"/>
                </a:rPr>
                <a:t>biết</a:t>
              </a:r>
              <a:endParaRPr kumimoji="0" lang="vi-VN" sz="6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
          <p:nvSpPr>
            <p:cNvPr id="12" name="Freeform 9">
              <a:extLst>
                <a:ext uri="{FF2B5EF4-FFF2-40B4-BE49-F238E27FC236}">
                  <a16:creationId xmlns:a16="http://schemas.microsoft.com/office/drawing/2014/main" id="{20F0A8AE-E573-AD93-838F-423EC2D7E8BB}"/>
                </a:ext>
              </a:extLst>
            </p:cNvPr>
            <p:cNvSpPr/>
            <p:nvPr/>
          </p:nvSpPr>
          <p:spPr>
            <a:xfrm>
              <a:off x="6172200" y="876300"/>
              <a:ext cx="1066800" cy="1295400"/>
            </a:xfrm>
            <a:custGeom>
              <a:avLst/>
              <a:gdLst/>
              <a:ahLst/>
              <a:cxnLst/>
              <a:rect l="l" t="t" r="r" b="b"/>
              <a:pathLst>
                <a:path w="6441424" h="10473860">
                  <a:moveTo>
                    <a:pt x="0" y="0"/>
                  </a:moveTo>
                  <a:lnTo>
                    <a:pt x="6441424" y="0"/>
                  </a:lnTo>
                  <a:lnTo>
                    <a:pt x="6441424" y="10473860"/>
                  </a:lnTo>
                  <a:lnTo>
                    <a:pt x="0" y="10473860"/>
                  </a:lnTo>
                  <a:lnTo>
                    <a:pt x="0" y="0"/>
                  </a:lnTo>
                  <a:close/>
                </a:path>
              </a:pathLst>
            </a:custGeom>
            <a:blipFill>
              <a:blip r:embed="rId5"/>
              <a:stretch>
                <a:fillRect/>
              </a:stretch>
            </a:blipFill>
          </p:spPr>
          <p:txBody>
            <a:bodyPr/>
            <a:lstStyle/>
            <a:p>
              <a:endParaRPr lang="en-US"/>
            </a:p>
          </p:txBody>
        </p:sp>
      </p:grpSp>
      <p:sp>
        <p:nvSpPr>
          <p:cNvPr id="14" name="TextBox 13">
            <a:extLst>
              <a:ext uri="{FF2B5EF4-FFF2-40B4-BE49-F238E27FC236}">
                <a16:creationId xmlns:a16="http://schemas.microsoft.com/office/drawing/2014/main" id="{FD96195D-5263-9EB6-0344-B56A66F1D3A5}"/>
              </a:ext>
            </a:extLst>
          </p:cNvPr>
          <p:cNvSpPr txBox="1"/>
          <p:nvPr/>
        </p:nvSpPr>
        <p:spPr>
          <a:xfrm>
            <a:off x="1524000" y="3162300"/>
            <a:ext cx="7848600" cy="5016758"/>
          </a:xfrm>
          <a:prstGeom prst="rect">
            <a:avLst/>
          </a:prstGeom>
          <a:noFill/>
        </p:spPr>
        <p:txBody>
          <a:bodyPr wrap="square" rtlCol="0">
            <a:spAutoFit/>
          </a:bodyPr>
          <a:lstStyle/>
          <a:p>
            <a:pPr algn="just" rtl="0">
              <a:spcBef>
                <a:spcPts val="0"/>
              </a:spcBef>
              <a:spcAft>
                <a:spcPts val="500"/>
              </a:spcAft>
            </a:pPr>
            <a:r>
              <a:rPr lang="vi-VN" sz="4000" b="1" i="0" u="none" strike="noStrike" dirty="0">
                <a:solidFill>
                  <a:srgbClr val="002060"/>
                </a:solidFill>
                <a:effectLst/>
                <a:latin typeface="Cambria" panose="02040503050406030204" pitchFamily="18" charset="0"/>
                <a:ea typeface="Cambria" panose="02040503050406030204" pitchFamily="18" charset="0"/>
              </a:rPr>
              <a:t>Quá trình hình thành đất đã tạo ra những hạt riêng rẽ có kích thước và hình dạng khác nhau như hạt cát, hạt sét,... Tuỳ thuộc vào tỉ lệ các loại hạt trong đất, người ta chia thành các loại đất khác nhau như đất cát, đất thịt, đất sét,... (hình 5).</a:t>
            </a:r>
            <a:endParaRPr lang="vi-VN" sz="4000" b="1" dirty="0">
              <a:solidFill>
                <a:srgbClr val="002060"/>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549515344"/>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962" b="-5962"/>
            </a:stretch>
          </a:blipFill>
        </p:spPr>
        <p:txBody>
          <a:bodyPr/>
          <a:lstStyle/>
          <a:p>
            <a:endParaRPr lang="en-US"/>
          </a:p>
        </p:txBody>
      </p:sp>
      <p:grpSp>
        <p:nvGrpSpPr>
          <p:cNvPr id="3" name="Group 3"/>
          <p:cNvGrpSpPr/>
          <p:nvPr/>
        </p:nvGrpSpPr>
        <p:grpSpPr>
          <a:xfrm>
            <a:off x="-1091421" y="790737"/>
            <a:ext cx="19227022" cy="8705525"/>
            <a:chOff x="0" y="0"/>
            <a:chExt cx="57624614" cy="24505707"/>
          </a:xfrm>
        </p:grpSpPr>
        <p:sp>
          <p:nvSpPr>
            <p:cNvPr id="4" name="Freeform 4"/>
            <p:cNvSpPr/>
            <p:nvPr/>
          </p:nvSpPr>
          <p:spPr>
            <a:xfrm>
              <a:off x="72390" y="72390"/>
              <a:ext cx="57479837" cy="24360928"/>
            </a:xfrm>
            <a:custGeom>
              <a:avLst/>
              <a:gdLst/>
              <a:ahLst/>
              <a:cxnLst/>
              <a:rect l="l" t="t" r="r" b="b"/>
              <a:pathLst>
                <a:path w="57479837" h="24360928">
                  <a:moveTo>
                    <a:pt x="0" y="0"/>
                  </a:moveTo>
                  <a:lnTo>
                    <a:pt x="57479837" y="0"/>
                  </a:lnTo>
                  <a:lnTo>
                    <a:pt x="57479837" y="24360928"/>
                  </a:lnTo>
                  <a:lnTo>
                    <a:pt x="0" y="24360928"/>
                  </a:lnTo>
                  <a:lnTo>
                    <a:pt x="0" y="0"/>
                  </a:lnTo>
                  <a:close/>
                </a:path>
              </a:pathLst>
            </a:custGeom>
            <a:solidFill>
              <a:srgbClr val="9B7C5C"/>
            </a:solidFill>
          </p:spPr>
          <p:txBody>
            <a:bodyPr/>
            <a:lstStyle/>
            <a:p>
              <a:endParaRPr lang="en-US"/>
            </a:p>
          </p:txBody>
        </p:sp>
        <p:sp>
          <p:nvSpPr>
            <p:cNvPr id="5" name="Freeform 5"/>
            <p:cNvSpPr/>
            <p:nvPr/>
          </p:nvSpPr>
          <p:spPr>
            <a:xfrm>
              <a:off x="0" y="0"/>
              <a:ext cx="57624613" cy="24505707"/>
            </a:xfrm>
            <a:custGeom>
              <a:avLst/>
              <a:gdLst/>
              <a:ahLst/>
              <a:cxnLst/>
              <a:rect l="l" t="t" r="r" b="b"/>
              <a:pathLst>
                <a:path w="57624613" h="24505707">
                  <a:moveTo>
                    <a:pt x="57479834" y="24360927"/>
                  </a:moveTo>
                  <a:lnTo>
                    <a:pt x="57624613" y="24360927"/>
                  </a:lnTo>
                  <a:lnTo>
                    <a:pt x="57624613" y="24505707"/>
                  </a:lnTo>
                  <a:lnTo>
                    <a:pt x="57479834" y="24505707"/>
                  </a:lnTo>
                  <a:lnTo>
                    <a:pt x="57479834" y="24360927"/>
                  </a:lnTo>
                  <a:close/>
                  <a:moveTo>
                    <a:pt x="0" y="144780"/>
                  </a:moveTo>
                  <a:lnTo>
                    <a:pt x="144780" y="144780"/>
                  </a:lnTo>
                  <a:lnTo>
                    <a:pt x="144780" y="24360927"/>
                  </a:lnTo>
                  <a:lnTo>
                    <a:pt x="0" y="24360927"/>
                  </a:lnTo>
                  <a:lnTo>
                    <a:pt x="0" y="144780"/>
                  </a:lnTo>
                  <a:close/>
                  <a:moveTo>
                    <a:pt x="0" y="24360927"/>
                  </a:moveTo>
                  <a:lnTo>
                    <a:pt x="144780" y="24360927"/>
                  </a:lnTo>
                  <a:lnTo>
                    <a:pt x="144780" y="24505707"/>
                  </a:lnTo>
                  <a:lnTo>
                    <a:pt x="0" y="24505707"/>
                  </a:lnTo>
                  <a:lnTo>
                    <a:pt x="0" y="24360927"/>
                  </a:lnTo>
                  <a:close/>
                  <a:moveTo>
                    <a:pt x="57479834" y="144780"/>
                  </a:moveTo>
                  <a:lnTo>
                    <a:pt x="57624613" y="144780"/>
                  </a:lnTo>
                  <a:lnTo>
                    <a:pt x="57624613" y="24360927"/>
                  </a:lnTo>
                  <a:lnTo>
                    <a:pt x="57479834" y="24360927"/>
                  </a:lnTo>
                  <a:lnTo>
                    <a:pt x="57479834" y="144780"/>
                  </a:lnTo>
                  <a:close/>
                  <a:moveTo>
                    <a:pt x="144780" y="24360927"/>
                  </a:moveTo>
                  <a:lnTo>
                    <a:pt x="57479834" y="24360927"/>
                  </a:lnTo>
                  <a:lnTo>
                    <a:pt x="57479834" y="24505707"/>
                  </a:lnTo>
                  <a:lnTo>
                    <a:pt x="144780" y="24505707"/>
                  </a:lnTo>
                  <a:lnTo>
                    <a:pt x="144780" y="24360927"/>
                  </a:lnTo>
                  <a:close/>
                  <a:moveTo>
                    <a:pt x="57479834" y="0"/>
                  </a:moveTo>
                  <a:lnTo>
                    <a:pt x="57624613" y="0"/>
                  </a:lnTo>
                  <a:lnTo>
                    <a:pt x="57624613" y="144780"/>
                  </a:lnTo>
                  <a:lnTo>
                    <a:pt x="57479834" y="144780"/>
                  </a:lnTo>
                  <a:lnTo>
                    <a:pt x="57479834" y="0"/>
                  </a:lnTo>
                  <a:close/>
                  <a:moveTo>
                    <a:pt x="0" y="0"/>
                  </a:moveTo>
                  <a:lnTo>
                    <a:pt x="144780" y="0"/>
                  </a:lnTo>
                  <a:lnTo>
                    <a:pt x="144780" y="144780"/>
                  </a:lnTo>
                  <a:lnTo>
                    <a:pt x="0" y="144780"/>
                  </a:lnTo>
                  <a:lnTo>
                    <a:pt x="0" y="0"/>
                  </a:lnTo>
                  <a:close/>
                  <a:moveTo>
                    <a:pt x="144780" y="0"/>
                  </a:moveTo>
                  <a:lnTo>
                    <a:pt x="57479834" y="0"/>
                  </a:lnTo>
                  <a:lnTo>
                    <a:pt x="57479834" y="144780"/>
                  </a:lnTo>
                  <a:lnTo>
                    <a:pt x="144780" y="144780"/>
                  </a:lnTo>
                  <a:lnTo>
                    <a:pt x="144780" y="0"/>
                  </a:lnTo>
                  <a:close/>
                </a:path>
              </a:pathLst>
            </a:custGeom>
            <a:solidFill>
              <a:srgbClr val="000000"/>
            </a:solidFill>
          </p:spPr>
          <p:txBody>
            <a:bodyPr/>
            <a:lstStyle/>
            <a:p>
              <a:endParaRPr lang="en-US"/>
            </a:p>
          </p:txBody>
        </p:sp>
      </p:grpSp>
      <p:grpSp>
        <p:nvGrpSpPr>
          <p:cNvPr id="6" name="Group 6"/>
          <p:cNvGrpSpPr/>
          <p:nvPr/>
        </p:nvGrpSpPr>
        <p:grpSpPr>
          <a:xfrm>
            <a:off x="-731111" y="190500"/>
            <a:ext cx="19019112" cy="9753599"/>
            <a:chOff x="0" y="0"/>
            <a:chExt cx="52414898" cy="21557999"/>
          </a:xfrm>
        </p:grpSpPr>
        <p:sp>
          <p:nvSpPr>
            <p:cNvPr id="7" name="Freeform 7"/>
            <p:cNvSpPr/>
            <p:nvPr/>
          </p:nvSpPr>
          <p:spPr>
            <a:xfrm>
              <a:off x="72390" y="72390"/>
              <a:ext cx="52270121" cy="21413219"/>
            </a:xfrm>
            <a:custGeom>
              <a:avLst/>
              <a:gdLst/>
              <a:ahLst/>
              <a:cxnLst/>
              <a:rect l="l" t="t" r="r" b="b"/>
              <a:pathLst>
                <a:path w="52270121" h="21413219">
                  <a:moveTo>
                    <a:pt x="0" y="0"/>
                  </a:moveTo>
                  <a:lnTo>
                    <a:pt x="52270120" y="0"/>
                  </a:lnTo>
                  <a:lnTo>
                    <a:pt x="52270120" y="21413219"/>
                  </a:lnTo>
                  <a:lnTo>
                    <a:pt x="0" y="21413219"/>
                  </a:lnTo>
                  <a:lnTo>
                    <a:pt x="0" y="0"/>
                  </a:lnTo>
                  <a:close/>
                </a:path>
              </a:pathLst>
            </a:custGeom>
            <a:solidFill>
              <a:srgbClr val="FFFFFF"/>
            </a:solidFill>
          </p:spPr>
          <p:txBody>
            <a:bodyPr/>
            <a:lstStyle/>
            <a:p>
              <a:endParaRPr lang="en-US"/>
            </a:p>
          </p:txBody>
        </p:sp>
        <p:sp>
          <p:nvSpPr>
            <p:cNvPr id="8" name="Freeform 8"/>
            <p:cNvSpPr/>
            <p:nvPr/>
          </p:nvSpPr>
          <p:spPr>
            <a:xfrm>
              <a:off x="0" y="0"/>
              <a:ext cx="52414897" cy="21557999"/>
            </a:xfrm>
            <a:custGeom>
              <a:avLst/>
              <a:gdLst/>
              <a:ahLst/>
              <a:cxnLst/>
              <a:rect l="l" t="t" r="r" b="b"/>
              <a:pathLst>
                <a:path w="52414897" h="21557999">
                  <a:moveTo>
                    <a:pt x="52270118" y="21413219"/>
                  </a:moveTo>
                  <a:lnTo>
                    <a:pt x="52414897" y="21413219"/>
                  </a:lnTo>
                  <a:lnTo>
                    <a:pt x="52414897" y="21557999"/>
                  </a:lnTo>
                  <a:lnTo>
                    <a:pt x="52270118" y="21557999"/>
                  </a:lnTo>
                  <a:lnTo>
                    <a:pt x="52270118" y="21413219"/>
                  </a:lnTo>
                  <a:close/>
                  <a:moveTo>
                    <a:pt x="0" y="144780"/>
                  </a:moveTo>
                  <a:lnTo>
                    <a:pt x="144780" y="144780"/>
                  </a:lnTo>
                  <a:lnTo>
                    <a:pt x="144780" y="21413219"/>
                  </a:lnTo>
                  <a:lnTo>
                    <a:pt x="0" y="21413219"/>
                  </a:lnTo>
                  <a:lnTo>
                    <a:pt x="0" y="144780"/>
                  </a:lnTo>
                  <a:close/>
                  <a:moveTo>
                    <a:pt x="0" y="21413219"/>
                  </a:moveTo>
                  <a:lnTo>
                    <a:pt x="144780" y="21413219"/>
                  </a:lnTo>
                  <a:lnTo>
                    <a:pt x="144780" y="21557999"/>
                  </a:lnTo>
                  <a:lnTo>
                    <a:pt x="0" y="21557999"/>
                  </a:lnTo>
                  <a:lnTo>
                    <a:pt x="0" y="21413219"/>
                  </a:lnTo>
                  <a:close/>
                  <a:moveTo>
                    <a:pt x="52270118" y="144780"/>
                  </a:moveTo>
                  <a:lnTo>
                    <a:pt x="52414897" y="144780"/>
                  </a:lnTo>
                  <a:lnTo>
                    <a:pt x="52414897" y="21413219"/>
                  </a:lnTo>
                  <a:lnTo>
                    <a:pt x="52270118" y="21413219"/>
                  </a:lnTo>
                  <a:lnTo>
                    <a:pt x="52270118" y="144780"/>
                  </a:lnTo>
                  <a:close/>
                  <a:moveTo>
                    <a:pt x="144780" y="21413219"/>
                  </a:moveTo>
                  <a:lnTo>
                    <a:pt x="52270118" y="21413219"/>
                  </a:lnTo>
                  <a:lnTo>
                    <a:pt x="52270118" y="21557999"/>
                  </a:lnTo>
                  <a:lnTo>
                    <a:pt x="144780" y="21557999"/>
                  </a:lnTo>
                  <a:lnTo>
                    <a:pt x="144780" y="21413219"/>
                  </a:lnTo>
                  <a:close/>
                  <a:moveTo>
                    <a:pt x="52270118" y="0"/>
                  </a:moveTo>
                  <a:lnTo>
                    <a:pt x="52414897" y="0"/>
                  </a:lnTo>
                  <a:lnTo>
                    <a:pt x="52414897" y="144780"/>
                  </a:lnTo>
                  <a:lnTo>
                    <a:pt x="52270118" y="144780"/>
                  </a:lnTo>
                  <a:lnTo>
                    <a:pt x="52270118" y="0"/>
                  </a:lnTo>
                  <a:close/>
                  <a:moveTo>
                    <a:pt x="0" y="0"/>
                  </a:moveTo>
                  <a:lnTo>
                    <a:pt x="144780" y="0"/>
                  </a:lnTo>
                  <a:lnTo>
                    <a:pt x="144780" y="144780"/>
                  </a:lnTo>
                  <a:lnTo>
                    <a:pt x="0" y="144780"/>
                  </a:lnTo>
                  <a:lnTo>
                    <a:pt x="0" y="0"/>
                  </a:lnTo>
                  <a:close/>
                  <a:moveTo>
                    <a:pt x="144780" y="0"/>
                  </a:moveTo>
                  <a:lnTo>
                    <a:pt x="52270118" y="0"/>
                  </a:lnTo>
                  <a:lnTo>
                    <a:pt x="52270118" y="144780"/>
                  </a:lnTo>
                  <a:lnTo>
                    <a:pt x="144780" y="144780"/>
                  </a:lnTo>
                  <a:lnTo>
                    <a:pt x="144780" y="0"/>
                  </a:lnTo>
                  <a:close/>
                </a:path>
              </a:pathLst>
            </a:custGeom>
            <a:solidFill>
              <a:srgbClr val="000000"/>
            </a:solidFill>
          </p:spPr>
          <p:txBody>
            <a:bodyPr/>
            <a:lstStyle/>
            <a:p>
              <a:endParaRPr lang="en-US"/>
            </a:p>
          </p:txBody>
        </p:sp>
      </p:grpSp>
      <p:sp>
        <p:nvSpPr>
          <p:cNvPr id="10" name="Freeform 9">
            <a:extLst>
              <a:ext uri="{FF2B5EF4-FFF2-40B4-BE49-F238E27FC236}">
                <a16:creationId xmlns:a16="http://schemas.microsoft.com/office/drawing/2014/main" id="{6A4C8C6B-790F-FF6F-0F92-096DFE63F63A}"/>
              </a:ext>
            </a:extLst>
          </p:cNvPr>
          <p:cNvSpPr/>
          <p:nvPr/>
        </p:nvSpPr>
        <p:spPr>
          <a:xfrm>
            <a:off x="30480" y="2045800"/>
            <a:ext cx="5486400" cy="8264060"/>
          </a:xfrm>
          <a:custGeom>
            <a:avLst/>
            <a:gdLst/>
            <a:ahLst/>
            <a:cxnLst/>
            <a:rect l="l" t="t" r="r" b="b"/>
            <a:pathLst>
              <a:path w="6441424" h="10473860">
                <a:moveTo>
                  <a:pt x="0" y="0"/>
                </a:moveTo>
                <a:lnTo>
                  <a:pt x="6441424" y="0"/>
                </a:lnTo>
                <a:lnTo>
                  <a:pt x="6441424" y="10473860"/>
                </a:lnTo>
                <a:lnTo>
                  <a:pt x="0" y="10473860"/>
                </a:lnTo>
                <a:lnTo>
                  <a:pt x="0" y="0"/>
                </a:lnTo>
                <a:close/>
              </a:path>
            </a:pathLst>
          </a:custGeom>
          <a:blipFill>
            <a:blip r:embed="rId3"/>
            <a:stretch>
              <a:fillRect/>
            </a:stretch>
          </a:blipFill>
        </p:spPr>
        <p:txBody>
          <a:bodyPr/>
          <a:lstStyle/>
          <a:p>
            <a:endParaRPr lang="en-US"/>
          </a:p>
        </p:txBody>
      </p:sp>
      <p:sp>
        <p:nvSpPr>
          <p:cNvPr id="11" name="Speech Bubble: Rectangle with Corners Rounded 10">
            <a:extLst>
              <a:ext uri="{FF2B5EF4-FFF2-40B4-BE49-F238E27FC236}">
                <a16:creationId xmlns:a16="http://schemas.microsoft.com/office/drawing/2014/main" id="{EA217165-FE2C-D52A-3464-60B7F775345E}"/>
              </a:ext>
            </a:extLst>
          </p:cNvPr>
          <p:cNvSpPr/>
          <p:nvPr/>
        </p:nvSpPr>
        <p:spPr>
          <a:xfrm>
            <a:off x="5257800" y="647700"/>
            <a:ext cx="10439400" cy="3962400"/>
          </a:xfrm>
          <a:prstGeom prst="wedgeRoundRectCallout">
            <a:avLst>
              <a:gd name="adj1" fmla="val -61243"/>
              <a:gd name="adj2" fmla="val -1462"/>
              <a:gd name="adj3" fmla="val 16667"/>
            </a:avLst>
          </a:prstGeom>
          <a:ln w="76200">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6000" b="1" dirty="0">
                <a:solidFill>
                  <a:srgbClr val="FF0000"/>
                </a:solidFill>
                <a:latin typeface="Calibri" panose="020F0502020204030204" pitchFamily="34" charset="0"/>
                <a:cs typeface="Calibri" panose="020F0502020204030204" pitchFamily="34" charset="0"/>
              </a:rPr>
              <a:t>Ở địa phương em trồng nhiều loại cây nào? Loại đất nào thích hợp để các cây trồng đó sống và phát triển tốt?</a:t>
            </a:r>
          </a:p>
        </p:txBody>
      </p:sp>
    </p:spTree>
    <p:extLst>
      <p:ext uri="{BB962C8B-B14F-4D97-AF65-F5344CB8AC3E}">
        <p14:creationId xmlns:p14="http://schemas.microsoft.com/office/powerpoint/2010/main" val="3082369273"/>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962" b="-5962"/>
            </a:stretch>
          </a:blipFill>
        </p:spPr>
        <p:txBody>
          <a:bodyPr/>
          <a:lstStyle/>
          <a:p>
            <a:endParaRPr lang="en-US"/>
          </a:p>
        </p:txBody>
      </p:sp>
      <p:grpSp>
        <p:nvGrpSpPr>
          <p:cNvPr id="3" name="Group 3"/>
          <p:cNvGrpSpPr/>
          <p:nvPr/>
        </p:nvGrpSpPr>
        <p:grpSpPr>
          <a:xfrm>
            <a:off x="687682" y="-1182887"/>
            <a:ext cx="8456318" cy="12652774"/>
            <a:chOff x="0" y="0"/>
            <a:chExt cx="23804198" cy="35617057"/>
          </a:xfrm>
        </p:grpSpPr>
        <p:sp>
          <p:nvSpPr>
            <p:cNvPr id="4" name="Freeform 4"/>
            <p:cNvSpPr/>
            <p:nvPr/>
          </p:nvSpPr>
          <p:spPr>
            <a:xfrm>
              <a:off x="72390" y="72390"/>
              <a:ext cx="23659419" cy="35472278"/>
            </a:xfrm>
            <a:custGeom>
              <a:avLst/>
              <a:gdLst/>
              <a:ahLst/>
              <a:cxnLst/>
              <a:rect l="l" t="t" r="r" b="b"/>
              <a:pathLst>
                <a:path w="23659419" h="35472278">
                  <a:moveTo>
                    <a:pt x="0" y="0"/>
                  </a:moveTo>
                  <a:lnTo>
                    <a:pt x="23659419" y="0"/>
                  </a:lnTo>
                  <a:lnTo>
                    <a:pt x="23659419" y="35472278"/>
                  </a:lnTo>
                  <a:lnTo>
                    <a:pt x="0" y="35472278"/>
                  </a:lnTo>
                  <a:lnTo>
                    <a:pt x="0" y="0"/>
                  </a:lnTo>
                  <a:close/>
                </a:path>
              </a:pathLst>
            </a:custGeom>
            <a:solidFill>
              <a:srgbClr val="9B7C5C"/>
            </a:solidFill>
          </p:spPr>
          <p:txBody>
            <a:bodyPr/>
            <a:lstStyle/>
            <a:p>
              <a:endParaRPr lang="en-US"/>
            </a:p>
          </p:txBody>
        </p:sp>
        <p:sp>
          <p:nvSpPr>
            <p:cNvPr id="5" name="Freeform 5"/>
            <p:cNvSpPr/>
            <p:nvPr/>
          </p:nvSpPr>
          <p:spPr>
            <a:xfrm>
              <a:off x="0" y="0"/>
              <a:ext cx="23804198" cy="35617057"/>
            </a:xfrm>
            <a:custGeom>
              <a:avLst/>
              <a:gdLst/>
              <a:ahLst/>
              <a:cxnLst/>
              <a:rect l="l" t="t" r="r" b="b"/>
              <a:pathLst>
                <a:path w="23804198" h="35617057">
                  <a:moveTo>
                    <a:pt x="23659418" y="35472278"/>
                  </a:moveTo>
                  <a:lnTo>
                    <a:pt x="23804198" y="35472278"/>
                  </a:lnTo>
                  <a:lnTo>
                    <a:pt x="23804198" y="35617057"/>
                  </a:lnTo>
                  <a:lnTo>
                    <a:pt x="23659418" y="35617057"/>
                  </a:lnTo>
                  <a:lnTo>
                    <a:pt x="23659418" y="35472278"/>
                  </a:lnTo>
                  <a:close/>
                  <a:moveTo>
                    <a:pt x="0" y="144780"/>
                  </a:moveTo>
                  <a:lnTo>
                    <a:pt x="144780" y="144780"/>
                  </a:lnTo>
                  <a:lnTo>
                    <a:pt x="144780" y="35472278"/>
                  </a:lnTo>
                  <a:lnTo>
                    <a:pt x="0" y="35472278"/>
                  </a:lnTo>
                  <a:lnTo>
                    <a:pt x="0" y="144780"/>
                  </a:lnTo>
                  <a:close/>
                  <a:moveTo>
                    <a:pt x="0" y="35472278"/>
                  </a:moveTo>
                  <a:lnTo>
                    <a:pt x="144780" y="35472278"/>
                  </a:lnTo>
                  <a:lnTo>
                    <a:pt x="144780" y="35617057"/>
                  </a:lnTo>
                  <a:lnTo>
                    <a:pt x="0" y="35617057"/>
                  </a:lnTo>
                  <a:lnTo>
                    <a:pt x="0" y="35472278"/>
                  </a:lnTo>
                  <a:close/>
                  <a:moveTo>
                    <a:pt x="23659418" y="144780"/>
                  </a:moveTo>
                  <a:lnTo>
                    <a:pt x="23804198" y="144780"/>
                  </a:lnTo>
                  <a:lnTo>
                    <a:pt x="23804198" y="35472278"/>
                  </a:lnTo>
                  <a:lnTo>
                    <a:pt x="23659418" y="35472278"/>
                  </a:lnTo>
                  <a:lnTo>
                    <a:pt x="23659418" y="144780"/>
                  </a:lnTo>
                  <a:close/>
                  <a:moveTo>
                    <a:pt x="144780" y="35472278"/>
                  </a:moveTo>
                  <a:lnTo>
                    <a:pt x="23659418" y="35472278"/>
                  </a:lnTo>
                  <a:lnTo>
                    <a:pt x="23659418" y="35617057"/>
                  </a:lnTo>
                  <a:lnTo>
                    <a:pt x="144780" y="35617057"/>
                  </a:lnTo>
                  <a:lnTo>
                    <a:pt x="144780" y="35472278"/>
                  </a:lnTo>
                  <a:close/>
                  <a:moveTo>
                    <a:pt x="23659418" y="0"/>
                  </a:moveTo>
                  <a:lnTo>
                    <a:pt x="23804198" y="0"/>
                  </a:lnTo>
                  <a:lnTo>
                    <a:pt x="23804198" y="144780"/>
                  </a:lnTo>
                  <a:lnTo>
                    <a:pt x="23659418" y="144780"/>
                  </a:lnTo>
                  <a:lnTo>
                    <a:pt x="23659418" y="0"/>
                  </a:lnTo>
                  <a:close/>
                  <a:moveTo>
                    <a:pt x="0" y="0"/>
                  </a:moveTo>
                  <a:lnTo>
                    <a:pt x="144780" y="0"/>
                  </a:lnTo>
                  <a:lnTo>
                    <a:pt x="144780" y="144780"/>
                  </a:lnTo>
                  <a:lnTo>
                    <a:pt x="0" y="144780"/>
                  </a:lnTo>
                  <a:lnTo>
                    <a:pt x="0" y="0"/>
                  </a:lnTo>
                  <a:close/>
                  <a:moveTo>
                    <a:pt x="144780" y="0"/>
                  </a:moveTo>
                  <a:lnTo>
                    <a:pt x="23659418" y="0"/>
                  </a:lnTo>
                  <a:lnTo>
                    <a:pt x="23659418" y="144780"/>
                  </a:lnTo>
                  <a:lnTo>
                    <a:pt x="144780" y="144780"/>
                  </a:lnTo>
                  <a:lnTo>
                    <a:pt x="144780" y="0"/>
                  </a:lnTo>
                  <a:close/>
                </a:path>
              </a:pathLst>
            </a:custGeom>
            <a:solidFill>
              <a:srgbClr val="000000"/>
            </a:solidFill>
          </p:spPr>
          <p:txBody>
            <a:bodyPr/>
            <a:lstStyle/>
            <a:p>
              <a:endParaRPr lang="en-US"/>
            </a:p>
          </p:txBody>
        </p:sp>
      </p:grpSp>
      <p:grpSp>
        <p:nvGrpSpPr>
          <p:cNvPr id="6" name="Group 6"/>
          <p:cNvGrpSpPr/>
          <p:nvPr/>
        </p:nvGrpSpPr>
        <p:grpSpPr>
          <a:xfrm>
            <a:off x="1028700" y="-911526"/>
            <a:ext cx="7753717" cy="12110053"/>
            <a:chOff x="0" y="0"/>
            <a:chExt cx="20577502" cy="32138732"/>
          </a:xfrm>
        </p:grpSpPr>
        <p:sp>
          <p:nvSpPr>
            <p:cNvPr id="7" name="Freeform 7"/>
            <p:cNvSpPr/>
            <p:nvPr/>
          </p:nvSpPr>
          <p:spPr>
            <a:xfrm>
              <a:off x="72390" y="72390"/>
              <a:ext cx="20432723" cy="31993953"/>
            </a:xfrm>
            <a:custGeom>
              <a:avLst/>
              <a:gdLst/>
              <a:ahLst/>
              <a:cxnLst/>
              <a:rect l="l" t="t" r="r" b="b"/>
              <a:pathLst>
                <a:path w="20432723" h="31993953">
                  <a:moveTo>
                    <a:pt x="0" y="0"/>
                  </a:moveTo>
                  <a:lnTo>
                    <a:pt x="20432723" y="0"/>
                  </a:lnTo>
                  <a:lnTo>
                    <a:pt x="20432723" y="31993953"/>
                  </a:lnTo>
                  <a:lnTo>
                    <a:pt x="0" y="31993953"/>
                  </a:lnTo>
                  <a:lnTo>
                    <a:pt x="0" y="0"/>
                  </a:lnTo>
                  <a:close/>
                </a:path>
              </a:pathLst>
            </a:custGeom>
            <a:solidFill>
              <a:srgbClr val="FFFFFF"/>
            </a:solidFill>
          </p:spPr>
          <p:txBody>
            <a:bodyPr/>
            <a:lstStyle/>
            <a:p>
              <a:endParaRPr lang="en-US"/>
            </a:p>
          </p:txBody>
        </p:sp>
        <p:sp>
          <p:nvSpPr>
            <p:cNvPr id="8" name="Freeform 8"/>
            <p:cNvSpPr/>
            <p:nvPr/>
          </p:nvSpPr>
          <p:spPr>
            <a:xfrm>
              <a:off x="0" y="0"/>
              <a:ext cx="20577502" cy="32138733"/>
            </a:xfrm>
            <a:custGeom>
              <a:avLst/>
              <a:gdLst/>
              <a:ahLst/>
              <a:cxnLst/>
              <a:rect l="l" t="t" r="r" b="b"/>
              <a:pathLst>
                <a:path w="20577502" h="32138733">
                  <a:moveTo>
                    <a:pt x="20432722" y="31993951"/>
                  </a:moveTo>
                  <a:lnTo>
                    <a:pt x="20577502" y="31993951"/>
                  </a:lnTo>
                  <a:lnTo>
                    <a:pt x="20577502" y="32138733"/>
                  </a:lnTo>
                  <a:lnTo>
                    <a:pt x="20432722" y="32138733"/>
                  </a:lnTo>
                  <a:lnTo>
                    <a:pt x="20432722" y="31993951"/>
                  </a:lnTo>
                  <a:close/>
                  <a:moveTo>
                    <a:pt x="0" y="144780"/>
                  </a:moveTo>
                  <a:lnTo>
                    <a:pt x="144780" y="144780"/>
                  </a:lnTo>
                  <a:lnTo>
                    <a:pt x="144780" y="31993951"/>
                  </a:lnTo>
                  <a:lnTo>
                    <a:pt x="0" y="31993951"/>
                  </a:lnTo>
                  <a:lnTo>
                    <a:pt x="0" y="144780"/>
                  </a:lnTo>
                  <a:close/>
                  <a:moveTo>
                    <a:pt x="0" y="31993951"/>
                  </a:moveTo>
                  <a:lnTo>
                    <a:pt x="144780" y="31993951"/>
                  </a:lnTo>
                  <a:lnTo>
                    <a:pt x="144780" y="32138733"/>
                  </a:lnTo>
                  <a:lnTo>
                    <a:pt x="0" y="32138733"/>
                  </a:lnTo>
                  <a:lnTo>
                    <a:pt x="0" y="31993951"/>
                  </a:lnTo>
                  <a:close/>
                  <a:moveTo>
                    <a:pt x="20432722" y="144780"/>
                  </a:moveTo>
                  <a:lnTo>
                    <a:pt x="20577502" y="144780"/>
                  </a:lnTo>
                  <a:lnTo>
                    <a:pt x="20577502" y="31993951"/>
                  </a:lnTo>
                  <a:lnTo>
                    <a:pt x="20432722" y="31993951"/>
                  </a:lnTo>
                  <a:lnTo>
                    <a:pt x="20432722" y="144780"/>
                  </a:lnTo>
                  <a:close/>
                  <a:moveTo>
                    <a:pt x="144780" y="31993951"/>
                  </a:moveTo>
                  <a:lnTo>
                    <a:pt x="20432722" y="31993951"/>
                  </a:lnTo>
                  <a:lnTo>
                    <a:pt x="20432722" y="32138733"/>
                  </a:lnTo>
                  <a:lnTo>
                    <a:pt x="144780" y="32138733"/>
                  </a:lnTo>
                  <a:lnTo>
                    <a:pt x="144780" y="31993951"/>
                  </a:lnTo>
                  <a:close/>
                  <a:moveTo>
                    <a:pt x="20432722" y="0"/>
                  </a:moveTo>
                  <a:lnTo>
                    <a:pt x="20577502" y="0"/>
                  </a:lnTo>
                  <a:lnTo>
                    <a:pt x="20577502" y="144780"/>
                  </a:lnTo>
                  <a:lnTo>
                    <a:pt x="20432722" y="144780"/>
                  </a:lnTo>
                  <a:lnTo>
                    <a:pt x="20432722" y="0"/>
                  </a:lnTo>
                  <a:close/>
                  <a:moveTo>
                    <a:pt x="0" y="0"/>
                  </a:moveTo>
                  <a:lnTo>
                    <a:pt x="144780" y="0"/>
                  </a:lnTo>
                  <a:lnTo>
                    <a:pt x="144780" y="144780"/>
                  </a:lnTo>
                  <a:lnTo>
                    <a:pt x="0" y="144780"/>
                  </a:lnTo>
                  <a:lnTo>
                    <a:pt x="0" y="0"/>
                  </a:lnTo>
                  <a:close/>
                  <a:moveTo>
                    <a:pt x="144780" y="0"/>
                  </a:moveTo>
                  <a:lnTo>
                    <a:pt x="20432722" y="0"/>
                  </a:lnTo>
                  <a:lnTo>
                    <a:pt x="20432722" y="144780"/>
                  </a:lnTo>
                  <a:lnTo>
                    <a:pt x="144780" y="144780"/>
                  </a:lnTo>
                  <a:lnTo>
                    <a:pt x="144780" y="0"/>
                  </a:lnTo>
                  <a:close/>
                </a:path>
              </a:pathLst>
            </a:custGeom>
            <a:solidFill>
              <a:srgbClr val="000000"/>
            </a:solidFill>
          </p:spPr>
          <p:txBody>
            <a:bodyPr/>
            <a:lstStyle/>
            <a:p>
              <a:endParaRPr lang="en-US"/>
            </a:p>
          </p:txBody>
        </p:sp>
      </p:grpSp>
      <p:sp>
        <p:nvSpPr>
          <p:cNvPr id="9" name="Freeform 9"/>
          <p:cNvSpPr/>
          <p:nvPr/>
        </p:nvSpPr>
        <p:spPr>
          <a:xfrm flipH="1">
            <a:off x="10126910" y="1456510"/>
            <a:ext cx="6431261" cy="10652193"/>
          </a:xfrm>
          <a:custGeom>
            <a:avLst/>
            <a:gdLst/>
            <a:ahLst/>
            <a:cxnLst/>
            <a:rect l="l" t="t" r="r" b="b"/>
            <a:pathLst>
              <a:path w="6431261" h="10652193">
                <a:moveTo>
                  <a:pt x="6431262" y="0"/>
                </a:moveTo>
                <a:lnTo>
                  <a:pt x="0" y="0"/>
                </a:lnTo>
                <a:lnTo>
                  <a:pt x="0" y="10652193"/>
                </a:lnTo>
                <a:lnTo>
                  <a:pt x="6431262" y="10652193"/>
                </a:lnTo>
                <a:lnTo>
                  <a:pt x="6431262" y="0"/>
                </a:lnTo>
                <a:close/>
              </a:path>
            </a:pathLst>
          </a:custGeom>
          <a:blipFill>
            <a:blip r:embed="rId3"/>
            <a:stretch>
              <a:fillRect/>
            </a:stretch>
          </a:blipFill>
        </p:spPr>
        <p:txBody>
          <a:bodyPr/>
          <a:lstStyle/>
          <a:p>
            <a:endParaRPr lang="en-US"/>
          </a:p>
        </p:txBody>
      </p:sp>
      <p:sp>
        <p:nvSpPr>
          <p:cNvPr id="11" name="Freeform 11"/>
          <p:cNvSpPr/>
          <p:nvPr/>
        </p:nvSpPr>
        <p:spPr>
          <a:xfrm>
            <a:off x="1093916" y="6272749"/>
            <a:ext cx="7643851" cy="4505919"/>
          </a:xfrm>
          <a:custGeom>
            <a:avLst/>
            <a:gdLst/>
            <a:ahLst/>
            <a:cxnLst/>
            <a:rect l="l" t="t" r="r" b="b"/>
            <a:pathLst>
              <a:path w="7643851" h="4505919">
                <a:moveTo>
                  <a:pt x="0" y="0"/>
                </a:moveTo>
                <a:lnTo>
                  <a:pt x="7643851" y="0"/>
                </a:lnTo>
                <a:lnTo>
                  <a:pt x="7643851" y="4505919"/>
                </a:lnTo>
                <a:lnTo>
                  <a:pt x="0" y="4505919"/>
                </a:lnTo>
                <a:lnTo>
                  <a:pt x="0" y="0"/>
                </a:lnTo>
                <a:close/>
              </a:path>
            </a:pathLst>
          </a:custGeom>
          <a:blipFill>
            <a:blip r:embed="rId4">
              <a:extLst>
                <a:ext uri="{96DAC541-7B7A-43D3-8B79-37D633B846F1}">
                  <asvg:svgBlip xmlns:asvg="http://schemas.microsoft.com/office/drawing/2016/SVG/main" r:embed="rId5"/>
                </a:ext>
              </a:extLst>
            </a:blip>
            <a:stretch>
              <a:fillRect l="-2370" b="-38495"/>
            </a:stretch>
          </a:blipFill>
        </p:spPr>
        <p:txBody>
          <a:bodyPr/>
          <a:lstStyle/>
          <a:p>
            <a:endParaRPr lang="en-US"/>
          </a:p>
        </p:txBody>
      </p:sp>
      <p:pic>
        <p:nvPicPr>
          <p:cNvPr id="13" name="Picture 12">
            <a:extLst>
              <a:ext uri="{FF2B5EF4-FFF2-40B4-BE49-F238E27FC236}">
                <a16:creationId xmlns:a16="http://schemas.microsoft.com/office/drawing/2014/main" id="{7857AD0E-DD18-5AB1-11B7-43767CE6DA50}"/>
              </a:ext>
            </a:extLst>
          </p:cNvPr>
          <p:cNvPicPr>
            <a:picLocks noChangeAspect="1"/>
          </p:cNvPicPr>
          <p:nvPr/>
        </p:nvPicPr>
        <p:blipFill>
          <a:blip r:embed="rId6"/>
          <a:stretch>
            <a:fillRect/>
          </a:stretch>
        </p:blipFill>
        <p:spPr>
          <a:xfrm>
            <a:off x="762000" y="-22860"/>
            <a:ext cx="8492464" cy="6962235"/>
          </a:xfrm>
          <a:prstGeom prst="rect">
            <a:avLst/>
          </a:prstGeom>
        </p:spPr>
      </p:pic>
    </p:spTree>
    <p:extLst>
      <p:ext uri="{BB962C8B-B14F-4D97-AF65-F5344CB8AC3E}">
        <p14:creationId xmlns:p14="http://schemas.microsoft.com/office/powerpoint/2010/main" val="940046925"/>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962" b="-5962"/>
            </a:stretch>
          </a:blipFill>
        </p:spPr>
        <p:txBody>
          <a:bodyPr/>
          <a:lstStyle/>
          <a:p>
            <a:endParaRPr lang="en-US"/>
          </a:p>
        </p:txBody>
      </p:sp>
      <p:grpSp>
        <p:nvGrpSpPr>
          <p:cNvPr id="3" name="Group 3"/>
          <p:cNvGrpSpPr/>
          <p:nvPr/>
        </p:nvGrpSpPr>
        <p:grpSpPr>
          <a:xfrm>
            <a:off x="687682" y="-1182887"/>
            <a:ext cx="8456318" cy="12652774"/>
            <a:chOff x="0" y="0"/>
            <a:chExt cx="23804198" cy="35617057"/>
          </a:xfrm>
        </p:grpSpPr>
        <p:sp>
          <p:nvSpPr>
            <p:cNvPr id="4" name="Freeform 4"/>
            <p:cNvSpPr/>
            <p:nvPr/>
          </p:nvSpPr>
          <p:spPr>
            <a:xfrm>
              <a:off x="72390" y="72390"/>
              <a:ext cx="23659419" cy="35472278"/>
            </a:xfrm>
            <a:custGeom>
              <a:avLst/>
              <a:gdLst/>
              <a:ahLst/>
              <a:cxnLst/>
              <a:rect l="l" t="t" r="r" b="b"/>
              <a:pathLst>
                <a:path w="23659419" h="35472278">
                  <a:moveTo>
                    <a:pt x="0" y="0"/>
                  </a:moveTo>
                  <a:lnTo>
                    <a:pt x="23659419" y="0"/>
                  </a:lnTo>
                  <a:lnTo>
                    <a:pt x="23659419" y="35472278"/>
                  </a:lnTo>
                  <a:lnTo>
                    <a:pt x="0" y="35472278"/>
                  </a:lnTo>
                  <a:lnTo>
                    <a:pt x="0" y="0"/>
                  </a:lnTo>
                  <a:close/>
                </a:path>
              </a:pathLst>
            </a:custGeom>
            <a:solidFill>
              <a:srgbClr val="9B7C5C"/>
            </a:solidFill>
          </p:spPr>
          <p:txBody>
            <a:bodyPr/>
            <a:lstStyle/>
            <a:p>
              <a:endParaRPr lang="en-US"/>
            </a:p>
          </p:txBody>
        </p:sp>
        <p:sp>
          <p:nvSpPr>
            <p:cNvPr id="5" name="Freeform 5"/>
            <p:cNvSpPr/>
            <p:nvPr/>
          </p:nvSpPr>
          <p:spPr>
            <a:xfrm>
              <a:off x="0" y="0"/>
              <a:ext cx="23804198" cy="35617057"/>
            </a:xfrm>
            <a:custGeom>
              <a:avLst/>
              <a:gdLst/>
              <a:ahLst/>
              <a:cxnLst/>
              <a:rect l="l" t="t" r="r" b="b"/>
              <a:pathLst>
                <a:path w="23804198" h="35617057">
                  <a:moveTo>
                    <a:pt x="23659418" y="35472278"/>
                  </a:moveTo>
                  <a:lnTo>
                    <a:pt x="23804198" y="35472278"/>
                  </a:lnTo>
                  <a:lnTo>
                    <a:pt x="23804198" y="35617057"/>
                  </a:lnTo>
                  <a:lnTo>
                    <a:pt x="23659418" y="35617057"/>
                  </a:lnTo>
                  <a:lnTo>
                    <a:pt x="23659418" y="35472278"/>
                  </a:lnTo>
                  <a:close/>
                  <a:moveTo>
                    <a:pt x="0" y="144780"/>
                  </a:moveTo>
                  <a:lnTo>
                    <a:pt x="144780" y="144780"/>
                  </a:lnTo>
                  <a:lnTo>
                    <a:pt x="144780" y="35472278"/>
                  </a:lnTo>
                  <a:lnTo>
                    <a:pt x="0" y="35472278"/>
                  </a:lnTo>
                  <a:lnTo>
                    <a:pt x="0" y="144780"/>
                  </a:lnTo>
                  <a:close/>
                  <a:moveTo>
                    <a:pt x="0" y="35472278"/>
                  </a:moveTo>
                  <a:lnTo>
                    <a:pt x="144780" y="35472278"/>
                  </a:lnTo>
                  <a:lnTo>
                    <a:pt x="144780" y="35617057"/>
                  </a:lnTo>
                  <a:lnTo>
                    <a:pt x="0" y="35617057"/>
                  </a:lnTo>
                  <a:lnTo>
                    <a:pt x="0" y="35472278"/>
                  </a:lnTo>
                  <a:close/>
                  <a:moveTo>
                    <a:pt x="23659418" y="144780"/>
                  </a:moveTo>
                  <a:lnTo>
                    <a:pt x="23804198" y="144780"/>
                  </a:lnTo>
                  <a:lnTo>
                    <a:pt x="23804198" y="35472278"/>
                  </a:lnTo>
                  <a:lnTo>
                    <a:pt x="23659418" y="35472278"/>
                  </a:lnTo>
                  <a:lnTo>
                    <a:pt x="23659418" y="144780"/>
                  </a:lnTo>
                  <a:close/>
                  <a:moveTo>
                    <a:pt x="144780" y="35472278"/>
                  </a:moveTo>
                  <a:lnTo>
                    <a:pt x="23659418" y="35472278"/>
                  </a:lnTo>
                  <a:lnTo>
                    <a:pt x="23659418" y="35617057"/>
                  </a:lnTo>
                  <a:lnTo>
                    <a:pt x="144780" y="35617057"/>
                  </a:lnTo>
                  <a:lnTo>
                    <a:pt x="144780" y="35472278"/>
                  </a:lnTo>
                  <a:close/>
                  <a:moveTo>
                    <a:pt x="23659418" y="0"/>
                  </a:moveTo>
                  <a:lnTo>
                    <a:pt x="23804198" y="0"/>
                  </a:lnTo>
                  <a:lnTo>
                    <a:pt x="23804198" y="144780"/>
                  </a:lnTo>
                  <a:lnTo>
                    <a:pt x="23659418" y="144780"/>
                  </a:lnTo>
                  <a:lnTo>
                    <a:pt x="23659418" y="0"/>
                  </a:lnTo>
                  <a:close/>
                  <a:moveTo>
                    <a:pt x="0" y="0"/>
                  </a:moveTo>
                  <a:lnTo>
                    <a:pt x="144780" y="0"/>
                  </a:lnTo>
                  <a:lnTo>
                    <a:pt x="144780" y="144780"/>
                  </a:lnTo>
                  <a:lnTo>
                    <a:pt x="0" y="144780"/>
                  </a:lnTo>
                  <a:lnTo>
                    <a:pt x="0" y="0"/>
                  </a:lnTo>
                  <a:close/>
                  <a:moveTo>
                    <a:pt x="144780" y="0"/>
                  </a:moveTo>
                  <a:lnTo>
                    <a:pt x="23659418" y="0"/>
                  </a:lnTo>
                  <a:lnTo>
                    <a:pt x="23659418" y="144780"/>
                  </a:lnTo>
                  <a:lnTo>
                    <a:pt x="144780" y="144780"/>
                  </a:lnTo>
                  <a:lnTo>
                    <a:pt x="144780" y="0"/>
                  </a:lnTo>
                  <a:close/>
                </a:path>
              </a:pathLst>
            </a:custGeom>
            <a:solidFill>
              <a:srgbClr val="000000"/>
            </a:solidFill>
          </p:spPr>
          <p:txBody>
            <a:bodyPr/>
            <a:lstStyle/>
            <a:p>
              <a:endParaRPr lang="en-US"/>
            </a:p>
          </p:txBody>
        </p:sp>
      </p:grpSp>
      <p:grpSp>
        <p:nvGrpSpPr>
          <p:cNvPr id="6" name="Group 6"/>
          <p:cNvGrpSpPr/>
          <p:nvPr/>
        </p:nvGrpSpPr>
        <p:grpSpPr>
          <a:xfrm>
            <a:off x="1028700" y="-911526"/>
            <a:ext cx="7753717" cy="12110053"/>
            <a:chOff x="0" y="0"/>
            <a:chExt cx="20577502" cy="32138732"/>
          </a:xfrm>
        </p:grpSpPr>
        <p:sp>
          <p:nvSpPr>
            <p:cNvPr id="7" name="Freeform 7"/>
            <p:cNvSpPr/>
            <p:nvPr/>
          </p:nvSpPr>
          <p:spPr>
            <a:xfrm>
              <a:off x="72390" y="72390"/>
              <a:ext cx="20432723" cy="31993953"/>
            </a:xfrm>
            <a:custGeom>
              <a:avLst/>
              <a:gdLst/>
              <a:ahLst/>
              <a:cxnLst/>
              <a:rect l="l" t="t" r="r" b="b"/>
              <a:pathLst>
                <a:path w="20432723" h="31993953">
                  <a:moveTo>
                    <a:pt x="0" y="0"/>
                  </a:moveTo>
                  <a:lnTo>
                    <a:pt x="20432723" y="0"/>
                  </a:lnTo>
                  <a:lnTo>
                    <a:pt x="20432723" y="31993953"/>
                  </a:lnTo>
                  <a:lnTo>
                    <a:pt x="0" y="31993953"/>
                  </a:lnTo>
                  <a:lnTo>
                    <a:pt x="0" y="0"/>
                  </a:lnTo>
                  <a:close/>
                </a:path>
              </a:pathLst>
            </a:custGeom>
            <a:solidFill>
              <a:srgbClr val="FFFFFF"/>
            </a:solidFill>
          </p:spPr>
          <p:txBody>
            <a:bodyPr/>
            <a:lstStyle/>
            <a:p>
              <a:endParaRPr lang="en-US"/>
            </a:p>
          </p:txBody>
        </p:sp>
        <p:sp>
          <p:nvSpPr>
            <p:cNvPr id="8" name="Freeform 8"/>
            <p:cNvSpPr/>
            <p:nvPr/>
          </p:nvSpPr>
          <p:spPr>
            <a:xfrm>
              <a:off x="0" y="0"/>
              <a:ext cx="20577502" cy="32138733"/>
            </a:xfrm>
            <a:custGeom>
              <a:avLst/>
              <a:gdLst/>
              <a:ahLst/>
              <a:cxnLst/>
              <a:rect l="l" t="t" r="r" b="b"/>
              <a:pathLst>
                <a:path w="20577502" h="32138733">
                  <a:moveTo>
                    <a:pt x="20432722" y="31993951"/>
                  </a:moveTo>
                  <a:lnTo>
                    <a:pt x="20577502" y="31993951"/>
                  </a:lnTo>
                  <a:lnTo>
                    <a:pt x="20577502" y="32138733"/>
                  </a:lnTo>
                  <a:lnTo>
                    <a:pt x="20432722" y="32138733"/>
                  </a:lnTo>
                  <a:lnTo>
                    <a:pt x="20432722" y="31993951"/>
                  </a:lnTo>
                  <a:close/>
                  <a:moveTo>
                    <a:pt x="0" y="144780"/>
                  </a:moveTo>
                  <a:lnTo>
                    <a:pt x="144780" y="144780"/>
                  </a:lnTo>
                  <a:lnTo>
                    <a:pt x="144780" y="31993951"/>
                  </a:lnTo>
                  <a:lnTo>
                    <a:pt x="0" y="31993951"/>
                  </a:lnTo>
                  <a:lnTo>
                    <a:pt x="0" y="144780"/>
                  </a:lnTo>
                  <a:close/>
                  <a:moveTo>
                    <a:pt x="0" y="31993951"/>
                  </a:moveTo>
                  <a:lnTo>
                    <a:pt x="144780" y="31993951"/>
                  </a:lnTo>
                  <a:lnTo>
                    <a:pt x="144780" y="32138733"/>
                  </a:lnTo>
                  <a:lnTo>
                    <a:pt x="0" y="32138733"/>
                  </a:lnTo>
                  <a:lnTo>
                    <a:pt x="0" y="31993951"/>
                  </a:lnTo>
                  <a:close/>
                  <a:moveTo>
                    <a:pt x="20432722" y="144780"/>
                  </a:moveTo>
                  <a:lnTo>
                    <a:pt x="20577502" y="144780"/>
                  </a:lnTo>
                  <a:lnTo>
                    <a:pt x="20577502" y="31993951"/>
                  </a:lnTo>
                  <a:lnTo>
                    <a:pt x="20432722" y="31993951"/>
                  </a:lnTo>
                  <a:lnTo>
                    <a:pt x="20432722" y="144780"/>
                  </a:lnTo>
                  <a:close/>
                  <a:moveTo>
                    <a:pt x="144780" y="31993951"/>
                  </a:moveTo>
                  <a:lnTo>
                    <a:pt x="20432722" y="31993951"/>
                  </a:lnTo>
                  <a:lnTo>
                    <a:pt x="20432722" y="32138733"/>
                  </a:lnTo>
                  <a:lnTo>
                    <a:pt x="144780" y="32138733"/>
                  </a:lnTo>
                  <a:lnTo>
                    <a:pt x="144780" y="31993951"/>
                  </a:lnTo>
                  <a:close/>
                  <a:moveTo>
                    <a:pt x="20432722" y="0"/>
                  </a:moveTo>
                  <a:lnTo>
                    <a:pt x="20577502" y="0"/>
                  </a:lnTo>
                  <a:lnTo>
                    <a:pt x="20577502" y="144780"/>
                  </a:lnTo>
                  <a:lnTo>
                    <a:pt x="20432722" y="144780"/>
                  </a:lnTo>
                  <a:lnTo>
                    <a:pt x="20432722" y="0"/>
                  </a:lnTo>
                  <a:close/>
                  <a:moveTo>
                    <a:pt x="0" y="0"/>
                  </a:moveTo>
                  <a:lnTo>
                    <a:pt x="144780" y="0"/>
                  </a:lnTo>
                  <a:lnTo>
                    <a:pt x="144780" y="144780"/>
                  </a:lnTo>
                  <a:lnTo>
                    <a:pt x="0" y="144780"/>
                  </a:lnTo>
                  <a:lnTo>
                    <a:pt x="0" y="0"/>
                  </a:lnTo>
                  <a:close/>
                  <a:moveTo>
                    <a:pt x="144780" y="0"/>
                  </a:moveTo>
                  <a:lnTo>
                    <a:pt x="20432722" y="0"/>
                  </a:lnTo>
                  <a:lnTo>
                    <a:pt x="20432722" y="144780"/>
                  </a:lnTo>
                  <a:lnTo>
                    <a:pt x="144780" y="144780"/>
                  </a:lnTo>
                  <a:lnTo>
                    <a:pt x="144780" y="0"/>
                  </a:lnTo>
                  <a:close/>
                </a:path>
              </a:pathLst>
            </a:custGeom>
            <a:solidFill>
              <a:srgbClr val="000000"/>
            </a:solidFill>
          </p:spPr>
          <p:txBody>
            <a:bodyPr/>
            <a:lstStyle/>
            <a:p>
              <a:endParaRPr lang="en-US"/>
            </a:p>
          </p:txBody>
        </p:sp>
      </p:grpSp>
      <p:sp>
        <p:nvSpPr>
          <p:cNvPr id="9" name="Freeform 9"/>
          <p:cNvSpPr/>
          <p:nvPr/>
        </p:nvSpPr>
        <p:spPr>
          <a:xfrm flipH="1">
            <a:off x="10126910" y="1456510"/>
            <a:ext cx="6431261" cy="10652193"/>
          </a:xfrm>
          <a:custGeom>
            <a:avLst/>
            <a:gdLst/>
            <a:ahLst/>
            <a:cxnLst/>
            <a:rect l="l" t="t" r="r" b="b"/>
            <a:pathLst>
              <a:path w="6431261" h="10652193">
                <a:moveTo>
                  <a:pt x="6431262" y="0"/>
                </a:moveTo>
                <a:lnTo>
                  <a:pt x="0" y="0"/>
                </a:lnTo>
                <a:lnTo>
                  <a:pt x="0" y="10652193"/>
                </a:lnTo>
                <a:lnTo>
                  <a:pt x="6431262" y="10652193"/>
                </a:lnTo>
                <a:lnTo>
                  <a:pt x="6431262" y="0"/>
                </a:lnTo>
                <a:close/>
              </a:path>
            </a:pathLst>
          </a:custGeom>
          <a:blipFill>
            <a:blip r:embed="rId3"/>
            <a:stretch>
              <a:fillRect/>
            </a:stretch>
          </a:blipFill>
        </p:spPr>
        <p:txBody>
          <a:bodyPr/>
          <a:lstStyle/>
          <a:p>
            <a:endParaRPr lang="en-US"/>
          </a:p>
        </p:txBody>
      </p:sp>
      <p:sp>
        <p:nvSpPr>
          <p:cNvPr id="11" name="Freeform 11"/>
          <p:cNvSpPr/>
          <p:nvPr/>
        </p:nvSpPr>
        <p:spPr>
          <a:xfrm>
            <a:off x="1093916" y="6272749"/>
            <a:ext cx="7643851" cy="4505919"/>
          </a:xfrm>
          <a:custGeom>
            <a:avLst/>
            <a:gdLst/>
            <a:ahLst/>
            <a:cxnLst/>
            <a:rect l="l" t="t" r="r" b="b"/>
            <a:pathLst>
              <a:path w="7643851" h="4505919">
                <a:moveTo>
                  <a:pt x="0" y="0"/>
                </a:moveTo>
                <a:lnTo>
                  <a:pt x="7643851" y="0"/>
                </a:lnTo>
                <a:lnTo>
                  <a:pt x="7643851" y="4505919"/>
                </a:lnTo>
                <a:lnTo>
                  <a:pt x="0" y="4505919"/>
                </a:lnTo>
                <a:lnTo>
                  <a:pt x="0" y="0"/>
                </a:lnTo>
                <a:close/>
              </a:path>
            </a:pathLst>
          </a:custGeom>
          <a:blipFill>
            <a:blip r:embed="rId4">
              <a:extLst>
                <a:ext uri="{96DAC541-7B7A-43D3-8B79-37D633B846F1}">
                  <asvg:svgBlip xmlns:asvg="http://schemas.microsoft.com/office/drawing/2016/SVG/main" r:embed="rId5"/>
                </a:ext>
              </a:extLst>
            </a:blip>
            <a:stretch>
              <a:fillRect l="-2370" b="-38495"/>
            </a:stretch>
          </a:blipFill>
        </p:spPr>
        <p:txBody>
          <a:bodyPr/>
          <a:lstStyle/>
          <a:p>
            <a:endParaRPr lang="en-US"/>
          </a:p>
        </p:txBody>
      </p:sp>
      <p:pic>
        <p:nvPicPr>
          <p:cNvPr id="12" name="Picture 11">
            <a:extLst>
              <a:ext uri="{FF2B5EF4-FFF2-40B4-BE49-F238E27FC236}">
                <a16:creationId xmlns:a16="http://schemas.microsoft.com/office/drawing/2014/main" id="{5E6568B0-58E1-13F0-4158-59511EFADD38}"/>
              </a:ext>
            </a:extLst>
          </p:cNvPr>
          <p:cNvPicPr>
            <a:picLocks noChangeAspect="1"/>
          </p:cNvPicPr>
          <p:nvPr/>
        </p:nvPicPr>
        <p:blipFill>
          <a:blip r:embed="rId6"/>
          <a:stretch>
            <a:fillRect/>
          </a:stretch>
        </p:blipFill>
        <p:spPr>
          <a:xfrm>
            <a:off x="533400" y="342900"/>
            <a:ext cx="9352075" cy="6962235"/>
          </a:xfrm>
          <a:prstGeom prst="rect">
            <a:avLst/>
          </a:prstGeom>
        </p:spPr>
      </p:pic>
    </p:spTree>
    <p:extLst>
      <p:ext uri="{BB962C8B-B14F-4D97-AF65-F5344CB8AC3E}">
        <p14:creationId xmlns:p14="http://schemas.microsoft.com/office/powerpoint/2010/main" val="2890343248"/>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962" b="-5962"/>
            </a:stretch>
          </a:blipFill>
        </p:spPr>
        <p:txBody>
          <a:bodyPr/>
          <a:lstStyle/>
          <a:p>
            <a:endParaRPr lang="en-US"/>
          </a:p>
        </p:txBody>
      </p:sp>
      <p:grpSp>
        <p:nvGrpSpPr>
          <p:cNvPr id="3" name="Group 3"/>
          <p:cNvGrpSpPr/>
          <p:nvPr/>
        </p:nvGrpSpPr>
        <p:grpSpPr>
          <a:xfrm>
            <a:off x="1111930" y="1037948"/>
            <a:ext cx="16064139" cy="8211104"/>
            <a:chOff x="0" y="0"/>
            <a:chExt cx="45219913" cy="23113930"/>
          </a:xfrm>
        </p:grpSpPr>
        <p:sp>
          <p:nvSpPr>
            <p:cNvPr id="4" name="Freeform 4"/>
            <p:cNvSpPr/>
            <p:nvPr/>
          </p:nvSpPr>
          <p:spPr>
            <a:xfrm>
              <a:off x="72390" y="72390"/>
              <a:ext cx="45075133" cy="22969151"/>
            </a:xfrm>
            <a:custGeom>
              <a:avLst/>
              <a:gdLst/>
              <a:ahLst/>
              <a:cxnLst/>
              <a:rect l="l" t="t" r="r" b="b"/>
              <a:pathLst>
                <a:path w="45075133" h="22969151">
                  <a:moveTo>
                    <a:pt x="0" y="0"/>
                  </a:moveTo>
                  <a:lnTo>
                    <a:pt x="45075133" y="0"/>
                  </a:lnTo>
                  <a:lnTo>
                    <a:pt x="45075133" y="22969151"/>
                  </a:lnTo>
                  <a:lnTo>
                    <a:pt x="0" y="22969151"/>
                  </a:lnTo>
                  <a:lnTo>
                    <a:pt x="0" y="0"/>
                  </a:lnTo>
                  <a:close/>
                </a:path>
              </a:pathLst>
            </a:custGeom>
            <a:solidFill>
              <a:srgbClr val="9B7C5C"/>
            </a:solidFill>
          </p:spPr>
          <p:txBody>
            <a:bodyPr/>
            <a:lstStyle/>
            <a:p>
              <a:endParaRPr lang="en-US"/>
            </a:p>
          </p:txBody>
        </p:sp>
        <p:sp>
          <p:nvSpPr>
            <p:cNvPr id="5" name="Freeform 5"/>
            <p:cNvSpPr/>
            <p:nvPr/>
          </p:nvSpPr>
          <p:spPr>
            <a:xfrm>
              <a:off x="0" y="0"/>
              <a:ext cx="45219913" cy="23113930"/>
            </a:xfrm>
            <a:custGeom>
              <a:avLst/>
              <a:gdLst/>
              <a:ahLst/>
              <a:cxnLst/>
              <a:rect l="l" t="t" r="r" b="b"/>
              <a:pathLst>
                <a:path w="45219913" h="23113930">
                  <a:moveTo>
                    <a:pt x="45075134" y="22969150"/>
                  </a:moveTo>
                  <a:lnTo>
                    <a:pt x="45219913" y="22969150"/>
                  </a:lnTo>
                  <a:lnTo>
                    <a:pt x="45219913" y="23113930"/>
                  </a:lnTo>
                  <a:lnTo>
                    <a:pt x="45075134" y="23113930"/>
                  </a:lnTo>
                  <a:lnTo>
                    <a:pt x="45075134" y="22969150"/>
                  </a:lnTo>
                  <a:close/>
                  <a:moveTo>
                    <a:pt x="0" y="144780"/>
                  </a:moveTo>
                  <a:lnTo>
                    <a:pt x="144780" y="144780"/>
                  </a:lnTo>
                  <a:lnTo>
                    <a:pt x="144780" y="22969150"/>
                  </a:lnTo>
                  <a:lnTo>
                    <a:pt x="0" y="22969150"/>
                  </a:lnTo>
                  <a:lnTo>
                    <a:pt x="0" y="144780"/>
                  </a:lnTo>
                  <a:close/>
                  <a:moveTo>
                    <a:pt x="0" y="22969150"/>
                  </a:moveTo>
                  <a:lnTo>
                    <a:pt x="144780" y="22969150"/>
                  </a:lnTo>
                  <a:lnTo>
                    <a:pt x="144780" y="23113930"/>
                  </a:lnTo>
                  <a:lnTo>
                    <a:pt x="0" y="23113930"/>
                  </a:lnTo>
                  <a:lnTo>
                    <a:pt x="0" y="22969150"/>
                  </a:lnTo>
                  <a:close/>
                  <a:moveTo>
                    <a:pt x="45075134" y="144780"/>
                  </a:moveTo>
                  <a:lnTo>
                    <a:pt x="45219913" y="144780"/>
                  </a:lnTo>
                  <a:lnTo>
                    <a:pt x="45219913" y="22969150"/>
                  </a:lnTo>
                  <a:lnTo>
                    <a:pt x="45075134" y="22969150"/>
                  </a:lnTo>
                  <a:lnTo>
                    <a:pt x="45075134" y="144780"/>
                  </a:lnTo>
                  <a:close/>
                  <a:moveTo>
                    <a:pt x="144780" y="22969150"/>
                  </a:moveTo>
                  <a:lnTo>
                    <a:pt x="45075134" y="22969150"/>
                  </a:lnTo>
                  <a:lnTo>
                    <a:pt x="45075134" y="23113930"/>
                  </a:lnTo>
                  <a:lnTo>
                    <a:pt x="144780" y="23113930"/>
                  </a:lnTo>
                  <a:lnTo>
                    <a:pt x="144780" y="22969150"/>
                  </a:lnTo>
                  <a:close/>
                  <a:moveTo>
                    <a:pt x="45075134" y="0"/>
                  </a:moveTo>
                  <a:lnTo>
                    <a:pt x="45219913" y="0"/>
                  </a:lnTo>
                  <a:lnTo>
                    <a:pt x="45219913" y="144780"/>
                  </a:lnTo>
                  <a:lnTo>
                    <a:pt x="45075134" y="144780"/>
                  </a:lnTo>
                  <a:lnTo>
                    <a:pt x="45075134" y="0"/>
                  </a:lnTo>
                  <a:close/>
                  <a:moveTo>
                    <a:pt x="0" y="0"/>
                  </a:moveTo>
                  <a:lnTo>
                    <a:pt x="144780" y="0"/>
                  </a:lnTo>
                  <a:lnTo>
                    <a:pt x="144780" y="144780"/>
                  </a:lnTo>
                  <a:lnTo>
                    <a:pt x="0" y="144780"/>
                  </a:lnTo>
                  <a:lnTo>
                    <a:pt x="0" y="0"/>
                  </a:lnTo>
                  <a:close/>
                  <a:moveTo>
                    <a:pt x="144780" y="0"/>
                  </a:moveTo>
                  <a:lnTo>
                    <a:pt x="45075134" y="0"/>
                  </a:lnTo>
                  <a:lnTo>
                    <a:pt x="45075134" y="144780"/>
                  </a:lnTo>
                  <a:lnTo>
                    <a:pt x="144780" y="144780"/>
                  </a:lnTo>
                  <a:lnTo>
                    <a:pt x="144780" y="0"/>
                  </a:lnTo>
                  <a:close/>
                </a:path>
              </a:pathLst>
            </a:custGeom>
            <a:solidFill>
              <a:srgbClr val="000000"/>
            </a:solidFill>
          </p:spPr>
          <p:txBody>
            <a:bodyPr/>
            <a:lstStyle/>
            <a:p>
              <a:endParaRPr lang="en-US"/>
            </a:p>
          </p:txBody>
        </p:sp>
      </p:grpSp>
      <p:grpSp>
        <p:nvGrpSpPr>
          <p:cNvPr id="6" name="Group 6"/>
          <p:cNvGrpSpPr/>
          <p:nvPr/>
        </p:nvGrpSpPr>
        <p:grpSpPr>
          <a:xfrm>
            <a:off x="1390128" y="1341149"/>
            <a:ext cx="15507744" cy="7604703"/>
            <a:chOff x="0" y="0"/>
            <a:chExt cx="41155827" cy="20182034"/>
          </a:xfrm>
        </p:grpSpPr>
        <p:sp>
          <p:nvSpPr>
            <p:cNvPr id="7" name="Freeform 7"/>
            <p:cNvSpPr/>
            <p:nvPr/>
          </p:nvSpPr>
          <p:spPr>
            <a:xfrm>
              <a:off x="72390" y="72390"/>
              <a:ext cx="41011047" cy="20037254"/>
            </a:xfrm>
            <a:custGeom>
              <a:avLst/>
              <a:gdLst/>
              <a:ahLst/>
              <a:cxnLst/>
              <a:rect l="l" t="t" r="r" b="b"/>
              <a:pathLst>
                <a:path w="41011047" h="20037254">
                  <a:moveTo>
                    <a:pt x="0" y="0"/>
                  </a:moveTo>
                  <a:lnTo>
                    <a:pt x="41011046" y="0"/>
                  </a:lnTo>
                  <a:lnTo>
                    <a:pt x="41011046" y="20037254"/>
                  </a:lnTo>
                  <a:lnTo>
                    <a:pt x="0" y="20037254"/>
                  </a:lnTo>
                  <a:lnTo>
                    <a:pt x="0" y="0"/>
                  </a:lnTo>
                  <a:close/>
                </a:path>
              </a:pathLst>
            </a:custGeom>
            <a:solidFill>
              <a:srgbClr val="FFFFFF"/>
            </a:solidFill>
          </p:spPr>
          <p:txBody>
            <a:bodyPr/>
            <a:lstStyle/>
            <a:p>
              <a:endParaRPr lang="en-US"/>
            </a:p>
          </p:txBody>
        </p:sp>
        <p:sp>
          <p:nvSpPr>
            <p:cNvPr id="8" name="Freeform 8"/>
            <p:cNvSpPr/>
            <p:nvPr/>
          </p:nvSpPr>
          <p:spPr>
            <a:xfrm>
              <a:off x="0" y="0"/>
              <a:ext cx="41155826" cy="20182035"/>
            </a:xfrm>
            <a:custGeom>
              <a:avLst/>
              <a:gdLst/>
              <a:ahLst/>
              <a:cxnLst/>
              <a:rect l="l" t="t" r="r" b="b"/>
              <a:pathLst>
                <a:path w="41155826" h="20182035">
                  <a:moveTo>
                    <a:pt x="41011047" y="20037254"/>
                  </a:moveTo>
                  <a:lnTo>
                    <a:pt x="41155826" y="20037254"/>
                  </a:lnTo>
                  <a:lnTo>
                    <a:pt x="41155826" y="20182035"/>
                  </a:lnTo>
                  <a:lnTo>
                    <a:pt x="41011047" y="20182035"/>
                  </a:lnTo>
                  <a:lnTo>
                    <a:pt x="41011047" y="20037254"/>
                  </a:lnTo>
                  <a:close/>
                  <a:moveTo>
                    <a:pt x="0" y="144780"/>
                  </a:moveTo>
                  <a:lnTo>
                    <a:pt x="144780" y="144780"/>
                  </a:lnTo>
                  <a:lnTo>
                    <a:pt x="144780" y="20037254"/>
                  </a:lnTo>
                  <a:lnTo>
                    <a:pt x="0" y="20037254"/>
                  </a:lnTo>
                  <a:lnTo>
                    <a:pt x="0" y="144780"/>
                  </a:lnTo>
                  <a:close/>
                  <a:moveTo>
                    <a:pt x="0" y="20037254"/>
                  </a:moveTo>
                  <a:lnTo>
                    <a:pt x="144780" y="20037254"/>
                  </a:lnTo>
                  <a:lnTo>
                    <a:pt x="144780" y="20182035"/>
                  </a:lnTo>
                  <a:lnTo>
                    <a:pt x="0" y="20182035"/>
                  </a:lnTo>
                  <a:lnTo>
                    <a:pt x="0" y="20037254"/>
                  </a:lnTo>
                  <a:close/>
                  <a:moveTo>
                    <a:pt x="41011047" y="144780"/>
                  </a:moveTo>
                  <a:lnTo>
                    <a:pt x="41155826" y="144780"/>
                  </a:lnTo>
                  <a:lnTo>
                    <a:pt x="41155826" y="20037254"/>
                  </a:lnTo>
                  <a:lnTo>
                    <a:pt x="41011047" y="20037254"/>
                  </a:lnTo>
                  <a:lnTo>
                    <a:pt x="41011047" y="144780"/>
                  </a:lnTo>
                  <a:close/>
                  <a:moveTo>
                    <a:pt x="144780" y="20037254"/>
                  </a:moveTo>
                  <a:lnTo>
                    <a:pt x="41011047" y="20037254"/>
                  </a:lnTo>
                  <a:lnTo>
                    <a:pt x="41011047" y="20182035"/>
                  </a:lnTo>
                  <a:lnTo>
                    <a:pt x="144780" y="20182035"/>
                  </a:lnTo>
                  <a:lnTo>
                    <a:pt x="144780" y="20037254"/>
                  </a:lnTo>
                  <a:close/>
                  <a:moveTo>
                    <a:pt x="41011047" y="0"/>
                  </a:moveTo>
                  <a:lnTo>
                    <a:pt x="41155826" y="0"/>
                  </a:lnTo>
                  <a:lnTo>
                    <a:pt x="41155826" y="144780"/>
                  </a:lnTo>
                  <a:lnTo>
                    <a:pt x="41011047" y="144780"/>
                  </a:lnTo>
                  <a:lnTo>
                    <a:pt x="41011047" y="0"/>
                  </a:lnTo>
                  <a:close/>
                  <a:moveTo>
                    <a:pt x="0" y="0"/>
                  </a:moveTo>
                  <a:lnTo>
                    <a:pt x="144780" y="0"/>
                  </a:lnTo>
                  <a:lnTo>
                    <a:pt x="144780" y="144780"/>
                  </a:lnTo>
                  <a:lnTo>
                    <a:pt x="0" y="144780"/>
                  </a:lnTo>
                  <a:lnTo>
                    <a:pt x="0" y="0"/>
                  </a:lnTo>
                  <a:close/>
                  <a:moveTo>
                    <a:pt x="144780" y="0"/>
                  </a:moveTo>
                  <a:lnTo>
                    <a:pt x="41011047" y="0"/>
                  </a:lnTo>
                  <a:lnTo>
                    <a:pt x="41011047" y="144780"/>
                  </a:lnTo>
                  <a:lnTo>
                    <a:pt x="144780" y="144780"/>
                  </a:lnTo>
                  <a:lnTo>
                    <a:pt x="144780" y="0"/>
                  </a:lnTo>
                  <a:close/>
                </a:path>
              </a:pathLst>
            </a:custGeom>
            <a:solidFill>
              <a:srgbClr val="000000"/>
            </a:solidFill>
          </p:spPr>
          <p:txBody>
            <a:bodyPr/>
            <a:lstStyle/>
            <a:p>
              <a:endParaRPr lang="en-US"/>
            </a:p>
          </p:txBody>
        </p:sp>
      </p:grpSp>
      <p:sp>
        <p:nvSpPr>
          <p:cNvPr id="9" name="Freeform 9"/>
          <p:cNvSpPr/>
          <p:nvPr/>
        </p:nvSpPr>
        <p:spPr>
          <a:xfrm>
            <a:off x="381000" y="2324100"/>
            <a:ext cx="5486400" cy="8264060"/>
          </a:xfrm>
          <a:custGeom>
            <a:avLst/>
            <a:gdLst/>
            <a:ahLst/>
            <a:cxnLst/>
            <a:rect l="l" t="t" r="r" b="b"/>
            <a:pathLst>
              <a:path w="6441424" h="10473860">
                <a:moveTo>
                  <a:pt x="0" y="0"/>
                </a:moveTo>
                <a:lnTo>
                  <a:pt x="6441424" y="0"/>
                </a:lnTo>
                <a:lnTo>
                  <a:pt x="6441424" y="10473860"/>
                </a:lnTo>
                <a:lnTo>
                  <a:pt x="0" y="10473860"/>
                </a:lnTo>
                <a:lnTo>
                  <a:pt x="0" y="0"/>
                </a:lnTo>
                <a:close/>
              </a:path>
            </a:pathLst>
          </a:custGeom>
          <a:blipFill>
            <a:blip r:embed="rId3"/>
            <a:stretch>
              <a:fillRect/>
            </a:stretch>
          </a:blipFill>
        </p:spPr>
        <p:txBody>
          <a:bodyPr/>
          <a:lstStyle/>
          <a:p>
            <a:endParaRPr lang="en-US"/>
          </a:p>
        </p:txBody>
      </p:sp>
      <p:sp>
        <p:nvSpPr>
          <p:cNvPr id="12" name="Freeform 4">
            <a:extLst>
              <a:ext uri="{FF2B5EF4-FFF2-40B4-BE49-F238E27FC236}">
                <a16:creationId xmlns:a16="http://schemas.microsoft.com/office/drawing/2014/main" id="{E7303E8B-CA8E-0218-B682-59C769A17263}"/>
              </a:ext>
            </a:extLst>
          </p:cNvPr>
          <p:cNvSpPr/>
          <p:nvPr/>
        </p:nvSpPr>
        <p:spPr>
          <a:xfrm>
            <a:off x="13335000" y="5448300"/>
            <a:ext cx="4800600" cy="4838700"/>
          </a:xfrm>
          <a:custGeom>
            <a:avLst/>
            <a:gdLst/>
            <a:ahLst/>
            <a:cxnLst/>
            <a:rect l="l" t="t" r="r" b="b"/>
            <a:pathLst>
              <a:path w="7221474" h="8229600">
                <a:moveTo>
                  <a:pt x="0" y="0"/>
                </a:moveTo>
                <a:lnTo>
                  <a:pt x="7221474" y="0"/>
                </a:lnTo>
                <a:lnTo>
                  <a:pt x="7221474" y="8229600"/>
                </a:lnTo>
                <a:lnTo>
                  <a:pt x="0" y="8229600"/>
                </a:lnTo>
                <a:lnTo>
                  <a:pt x="0" y="0"/>
                </a:lnTo>
                <a:close/>
              </a:path>
            </a:pathLst>
          </a:custGeom>
          <a:blipFill>
            <a:blip r:embed="rId4"/>
            <a:stretch>
              <a:fillRect/>
            </a:stretch>
          </a:blipFill>
        </p:spPr>
        <p:txBody>
          <a:bodyPr/>
          <a:lstStyle/>
          <a:p>
            <a:endParaRPr lang="en-US"/>
          </a:p>
        </p:txBody>
      </p:sp>
      <p:sp>
        <p:nvSpPr>
          <p:cNvPr id="13" name="TextBox 9">
            <a:extLst>
              <a:ext uri="{FF2B5EF4-FFF2-40B4-BE49-F238E27FC236}">
                <a16:creationId xmlns:a16="http://schemas.microsoft.com/office/drawing/2014/main" id="{8F0C862D-C2DC-643E-0A2F-7505416DE32C}"/>
              </a:ext>
            </a:extLst>
          </p:cNvPr>
          <p:cNvSpPr txBox="1"/>
          <p:nvPr/>
        </p:nvSpPr>
        <p:spPr>
          <a:xfrm>
            <a:off x="5486400" y="2247900"/>
            <a:ext cx="10895350" cy="1231106"/>
          </a:xfrm>
          <a:prstGeom prst="rect">
            <a:avLst/>
          </a:prstGeom>
        </p:spPr>
        <p:txBody>
          <a:bodyPr wrap="square" lIns="0" tIns="0" rIns="0" bIns="0" rtlCol="0" anchor="t">
            <a:spAutoFit/>
          </a:bodyPr>
          <a:lstStyle/>
          <a:p>
            <a:pPr algn="ctr"/>
            <a:r>
              <a:rPr lang="en-US" sz="8000" b="1" dirty="0">
                <a:solidFill>
                  <a:srgbClr val="5D2E1D"/>
                </a:solidFill>
                <a:latin typeface="Cambria" panose="02040503050406030204" pitchFamily="18" charset="0"/>
                <a:ea typeface="Cambria" panose="02040503050406030204" pitchFamily="18" charset="0"/>
              </a:rPr>
              <a:t>1. Thành </a:t>
            </a:r>
            <a:r>
              <a:rPr lang="en-US" sz="7200" b="1" dirty="0" err="1">
                <a:solidFill>
                  <a:srgbClr val="5D2E1D"/>
                </a:solidFill>
                <a:latin typeface="Cambria" panose="02040503050406030204" pitchFamily="18" charset="0"/>
                <a:ea typeface="Cambria" panose="02040503050406030204" pitchFamily="18" charset="0"/>
              </a:rPr>
              <a:t>phần</a:t>
            </a:r>
            <a:r>
              <a:rPr lang="en-US" sz="8000" b="1" dirty="0">
                <a:solidFill>
                  <a:srgbClr val="5D2E1D"/>
                </a:solidFill>
                <a:latin typeface="Cambria" panose="02040503050406030204" pitchFamily="18" charset="0"/>
                <a:ea typeface="Cambria" panose="02040503050406030204" pitchFamily="18" charset="0"/>
              </a:rPr>
              <a:t> </a:t>
            </a:r>
            <a:r>
              <a:rPr lang="en-US" sz="8000" b="1" dirty="0" err="1">
                <a:solidFill>
                  <a:srgbClr val="5D2E1D"/>
                </a:solidFill>
                <a:latin typeface="Cambria" panose="02040503050406030204" pitchFamily="18" charset="0"/>
                <a:ea typeface="Cambria" panose="02040503050406030204" pitchFamily="18" charset="0"/>
              </a:rPr>
              <a:t>của</a:t>
            </a:r>
            <a:r>
              <a:rPr lang="en-US" sz="8000" b="1" dirty="0">
                <a:solidFill>
                  <a:srgbClr val="5D2E1D"/>
                </a:solidFill>
                <a:latin typeface="Cambria" panose="02040503050406030204" pitchFamily="18" charset="0"/>
                <a:ea typeface="Cambria" panose="02040503050406030204" pitchFamily="18" charset="0"/>
              </a:rPr>
              <a:t> </a:t>
            </a:r>
            <a:r>
              <a:rPr lang="en-US" sz="8000" b="1" dirty="0" err="1">
                <a:solidFill>
                  <a:srgbClr val="5D2E1D"/>
                </a:solidFill>
                <a:latin typeface="Cambria" panose="02040503050406030204" pitchFamily="18" charset="0"/>
                <a:ea typeface="Cambria" panose="02040503050406030204" pitchFamily="18" charset="0"/>
              </a:rPr>
              <a:t>đất</a:t>
            </a:r>
            <a:endParaRPr lang="en-US" sz="8000" b="1" dirty="0">
              <a:solidFill>
                <a:srgbClr val="5D2E1D"/>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805926331"/>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962" b="-5962"/>
            </a:stretch>
          </a:blipFill>
        </p:spPr>
        <p:txBody>
          <a:bodyPr/>
          <a:lstStyle/>
          <a:p>
            <a:endParaRPr lang="en-US"/>
          </a:p>
        </p:txBody>
      </p:sp>
      <p:grpSp>
        <p:nvGrpSpPr>
          <p:cNvPr id="3" name="Group 3"/>
          <p:cNvGrpSpPr/>
          <p:nvPr/>
        </p:nvGrpSpPr>
        <p:grpSpPr>
          <a:xfrm>
            <a:off x="777023" y="789048"/>
            <a:ext cx="16733955" cy="8708905"/>
            <a:chOff x="0" y="0"/>
            <a:chExt cx="47105417" cy="24515221"/>
          </a:xfrm>
        </p:grpSpPr>
        <p:sp>
          <p:nvSpPr>
            <p:cNvPr id="4" name="Freeform 4"/>
            <p:cNvSpPr/>
            <p:nvPr/>
          </p:nvSpPr>
          <p:spPr>
            <a:xfrm>
              <a:off x="72390" y="72390"/>
              <a:ext cx="46960637" cy="24370441"/>
            </a:xfrm>
            <a:custGeom>
              <a:avLst/>
              <a:gdLst/>
              <a:ahLst/>
              <a:cxnLst/>
              <a:rect l="l" t="t" r="r" b="b"/>
              <a:pathLst>
                <a:path w="46960637" h="24370441">
                  <a:moveTo>
                    <a:pt x="0" y="0"/>
                  </a:moveTo>
                  <a:lnTo>
                    <a:pt x="46960637" y="0"/>
                  </a:lnTo>
                  <a:lnTo>
                    <a:pt x="46960637" y="24370441"/>
                  </a:lnTo>
                  <a:lnTo>
                    <a:pt x="0" y="24370441"/>
                  </a:lnTo>
                  <a:lnTo>
                    <a:pt x="0" y="0"/>
                  </a:lnTo>
                  <a:close/>
                </a:path>
              </a:pathLst>
            </a:custGeom>
            <a:solidFill>
              <a:srgbClr val="9B7C5C"/>
            </a:solidFill>
          </p:spPr>
          <p:txBody>
            <a:bodyPr/>
            <a:lstStyle/>
            <a:p>
              <a:endParaRPr lang="en-US"/>
            </a:p>
          </p:txBody>
        </p:sp>
        <p:sp>
          <p:nvSpPr>
            <p:cNvPr id="5" name="Freeform 5"/>
            <p:cNvSpPr/>
            <p:nvPr/>
          </p:nvSpPr>
          <p:spPr>
            <a:xfrm>
              <a:off x="0" y="0"/>
              <a:ext cx="47105416" cy="24515221"/>
            </a:xfrm>
            <a:custGeom>
              <a:avLst/>
              <a:gdLst/>
              <a:ahLst/>
              <a:cxnLst/>
              <a:rect l="l" t="t" r="r" b="b"/>
              <a:pathLst>
                <a:path w="47105416" h="24515221">
                  <a:moveTo>
                    <a:pt x="46960637" y="24370441"/>
                  </a:moveTo>
                  <a:lnTo>
                    <a:pt x="47105416" y="24370441"/>
                  </a:lnTo>
                  <a:lnTo>
                    <a:pt x="47105416" y="24515221"/>
                  </a:lnTo>
                  <a:lnTo>
                    <a:pt x="46960637" y="24515221"/>
                  </a:lnTo>
                  <a:lnTo>
                    <a:pt x="46960637" y="24370441"/>
                  </a:lnTo>
                  <a:close/>
                  <a:moveTo>
                    <a:pt x="0" y="144780"/>
                  </a:moveTo>
                  <a:lnTo>
                    <a:pt x="144780" y="144780"/>
                  </a:lnTo>
                  <a:lnTo>
                    <a:pt x="144780" y="24370441"/>
                  </a:lnTo>
                  <a:lnTo>
                    <a:pt x="0" y="24370441"/>
                  </a:lnTo>
                  <a:lnTo>
                    <a:pt x="0" y="144780"/>
                  </a:lnTo>
                  <a:close/>
                  <a:moveTo>
                    <a:pt x="0" y="24370441"/>
                  </a:moveTo>
                  <a:lnTo>
                    <a:pt x="144780" y="24370441"/>
                  </a:lnTo>
                  <a:lnTo>
                    <a:pt x="144780" y="24515221"/>
                  </a:lnTo>
                  <a:lnTo>
                    <a:pt x="0" y="24515221"/>
                  </a:lnTo>
                  <a:lnTo>
                    <a:pt x="0" y="24370441"/>
                  </a:lnTo>
                  <a:close/>
                  <a:moveTo>
                    <a:pt x="46960637" y="144780"/>
                  </a:moveTo>
                  <a:lnTo>
                    <a:pt x="47105416" y="144780"/>
                  </a:lnTo>
                  <a:lnTo>
                    <a:pt x="47105416" y="24370441"/>
                  </a:lnTo>
                  <a:lnTo>
                    <a:pt x="46960637" y="24370441"/>
                  </a:lnTo>
                  <a:lnTo>
                    <a:pt x="46960637" y="144780"/>
                  </a:lnTo>
                  <a:close/>
                  <a:moveTo>
                    <a:pt x="144780" y="24370441"/>
                  </a:moveTo>
                  <a:lnTo>
                    <a:pt x="46960637" y="24370441"/>
                  </a:lnTo>
                  <a:lnTo>
                    <a:pt x="46960637" y="24515221"/>
                  </a:lnTo>
                  <a:lnTo>
                    <a:pt x="144780" y="24515221"/>
                  </a:lnTo>
                  <a:lnTo>
                    <a:pt x="144780" y="24370441"/>
                  </a:lnTo>
                  <a:close/>
                  <a:moveTo>
                    <a:pt x="46960637" y="0"/>
                  </a:moveTo>
                  <a:lnTo>
                    <a:pt x="47105416" y="0"/>
                  </a:lnTo>
                  <a:lnTo>
                    <a:pt x="47105416" y="144780"/>
                  </a:lnTo>
                  <a:lnTo>
                    <a:pt x="46960637" y="144780"/>
                  </a:lnTo>
                  <a:lnTo>
                    <a:pt x="46960637" y="0"/>
                  </a:lnTo>
                  <a:close/>
                  <a:moveTo>
                    <a:pt x="0" y="0"/>
                  </a:moveTo>
                  <a:lnTo>
                    <a:pt x="144780" y="0"/>
                  </a:lnTo>
                  <a:lnTo>
                    <a:pt x="144780" y="144780"/>
                  </a:lnTo>
                  <a:lnTo>
                    <a:pt x="0" y="144780"/>
                  </a:lnTo>
                  <a:lnTo>
                    <a:pt x="0" y="0"/>
                  </a:lnTo>
                  <a:close/>
                  <a:moveTo>
                    <a:pt x="144780" y="0"/>
                  </a:moveTo>
                  <a:lnTo>
                    <a:pt x="46960637" y="0"/>
                  </a:lnTo>
                  <a:lnTo>
                    <a:pt x="46960637" y="144780"/>
                  </a:lnTo>
                  <a:lnTo>
                    <a:pt x="144780" y="144780"/>
                  </a:lnTo>
                  <a:lnTo>
                    <a:pt x="144780" y="0"/>
                  </a:lnTo>
                  <a:close/>
                </a:path>
              </a:pathLst>
            </a:custGeom>
            <a:solidFill>
              <a:srgbClr val="000000"/>
            </a:solidFill>
          </p:spPr>
          <p:txBody>
            <a:bodyPr/>
            <a:lstStyle/>
            <a:p>
              <a:endParaRPr lang="en-US"/>
            </a:p>
          </p:txBody>
        </p:sp>
      </p:grpSp>
      <p:grpSp>
        <p:nvGrpSpPr>
          <p:cNvPr id="6" name="Group 6"/>
          <p:cNvGrpSpPr/>
          <p:nvPr/>
        </p:nvGrpSpPr>
        <p:grpSpPr>
          <a:xfrm>
            <a:off x="1028700" y="1028700"/>
            <a:ext cx="16230600" cy="8229600"/>
            <a:chOff x="0" y="0"/>
            <a:chExt cx="43074205" cy="21840442"/>
          </a:xfrm>
        </p:grpSpPr>
        <p:sp>
          <p:nvSpPr>
            <p:cNvPr id="7" name="Freeform 7"/>
            <p:cNvSpPr/>
            <p:nvPr/>
          </p:nvSpPr>
          <p:spPr>
            <a:xfrm>
              <a:off x="72390" y="72390"/>
              <a:ext cx="42929426" cy="21695663"/>
            </a:xfrm>
            <a:custGeom>
              <a:avLst/>
              <a:gdLst/>
              <a:ahLst/>
              <a:cxnLst/>
              <a:rect l="l" t="t" r="r" b="b"/>
              <a:pathLst>
                <a:path w="42929426" h="21695663">
                  <a:moveTo>
                    <a:pt x="0" y="0"/>
                  </a:moveTo>
                  <a:lnTo>
                    <a:pt x="42929426" y="0"/>
                  </a:lnTo>
                  <a:lnTo>
                    <a:pt x="42929426" y="21695663"/>
                  </a:lnTo>
                  <a:lnTo>
                    <a:pt x="0" y="21695663"/>
                  </a:lnTo>
                  <a:lnTo>
                    <a:pt x="0" y="0"/>
                  </a:lnTo>
                  <a:close/>
                </a:path>
              </a:pathLst>
            </a:custGeom>
            <a:solidFill>
              <a:srgbClr val="FFFFFF"/>
            </a:solidFill>
          </p:spPr>
          <p:txBody>
            <a:bodyPr/>
            <a:lstStyle/>
            <a:p>
              <a:endParaRPr lang="en-US"/>
            </a:p>
          </p:txBody>
        </p:sp>
        <p:sp>
          <p:nvSpPr>
            <p:cNvPr id="8" name="Freeform 8"/>
            <p:cNvSpPr/>
            <p:nvPr/>
          </p:nvSpPr>
          <p:spPr>
            <a:xfrm>
              <a:off x="0" y="0"/>
              <a:ext cx="43074205" cy="21840442"/>
            </a:xfrm>
            <a:custGeom>
              <a:avLst/>
              <a:gdLst/>
              <a:ahLst/>
              <a:cxnLst/>
              <a:rect l="l" t="t" r="r" b="b"/>
              <a:pathLst>
                <a:path w="43074205" h="21840442">
                  <a:moveTo>
                    <a:pt x="42929426" y="21695662"/>
                  </a:moveTo>
                  <a:lnTo>
                    <a:pt x="43074205" y="21695662"/>
                  </a:lnTo>
                  <a:lnTo>
                    <a:pt x="43074205" y="21840442"/>
                  </a:lnTo>
                  <a:lnTo>
                    <a:pt x="42929426" y="21840442"/>
                  </a:lnTo>
                  <a:lnTo>
                    <a:pt x="42929426" y="21695662"/>
                  </a:lnTo>
                  <a:close/>
                  <a:moveTo>
                    <a:pt x="0" y="144780"/>
                  </a:moveTo>
                  <a:lnTo>
                    <a:pt x="144780" y="144780"/>
                  </a:lnTo>
                  <a:lnTo>
                    <a:pt x="144780" y="21695662"/>
                  </a:lnTo>
                  <a:lnTo>
                    <a:pt x="0" y="21695662"/>
                  </a:lnTo>
                  <a:lnTo>
                    <a:pt x="0" y="144780"/>
                  </a:lnTo>
                  <a:close/>
                  <a:moveTo>
                    <a:pt x="0" y="21695662"/>
                  </a:moveTo>
                  <a:lnTo>
                    <a:pt x="144780" y="21695662"/>
                  </a:lnTo>
                  <a:lnTo>
                    <a:pt x="144780" y="21840442"/>
                  </a:lnTo>
                  <a:lnTo>
                    <a:pt x="0" y="21840442"/>
                  </a:lnTo>
                  <a:lnTo>
                    <a:pt x="0" y="21695662"/>
                  </a:lnTo>
                  <a:close/>
                  <a:moveTo>
                    <a:pt x="42929426" y="144780"/>
                  </a:moveTo>
                  <a:lnTo>
                    <a:pt x="43074205" y="144780"/>
                  </a:lnTo>
                  <a:lnTo>
                    <a:pt x="43074205" y="21695662"/>
                  </a:lnTo>
                  <a:lnTo>
                    <a:pt x="42929426" y="21695662"/>
                  </a:lnTo>
                  <a:lnTo>
                    <a:pt x="42929426" y="144780"/>
                  </a:lnTo>
                  <a:close/>
                  <a:moveTo>
                    <a:pt x="144780" y="21695662"/>
                  </a:moveTo>
                  <a:lnTo>
                    <a:pt x="42929426" y="21695662"/>
                  </a:lnTo>
                  <a:lnTo>
                    <a:pt x="42929426" y="21840442"/>
                  </a:lnTo>
                  <a:lnTo>
                    <a:pt x="144780" y="21840442"/>
                  </a:lnTo>
                  <a:lnTo>
                    <a:pt x="144780" y="21695662"/>
                  </a:lnTo>
                  <a:close/>
                  <a:moveTo>
                    <a:pt x="42929426" y="0"/>
                  </a:moveTo>
                  <a:lnTo>
                    <a:pt x="43074205" y="0"/>
                  </a:lnTo>
                  <a:lnTo>
                    <a:pt x="43074205" y="144780"/>
                  </a:lnTo>
                  <a:lnTo>
                    <a:pt x="42929426" y="144780"/>
                  </a:lnTo>
                  <a:lnTo>
                    <a:pt x="42929426" y="0"/>
                  </a:lnTo>
                  <a:close/>
                  <a:moveTo>
                    <a:pt x="0" y="0"/>
                  </a:moveTo>
                  <a:lnTo>
                    <a:pt x="144780" y="0"/>
                  </a:lnTo>
                  <a:lnTo>
                    <a:pt x="144780" y="144780"/>
                  </a:lnTo>
                  <a:lnTo>
                    <a:pt x="0" y="144780"/>
                  </a:lnTo>
                  <a:lnTo>
                    <a:pt x="0" y="0"/>
                  </a:lnTo>
                  <a:close/>
                  <a:moveTo>
                    <a:pt x="144780" y="0"/>
                  </a:moveTo>
                  <a:lnTo>
                    <a:pt x="42929426" y="0"/>
                  </a:lnTo>
                  <a:lnTo>
                    <a:pt x="42929426" y="144780"/>
                  </a:lnTo>
                  <a:lnTo>
                    <a:pt x="144780" y="144780"/>
                  </a:lnTo>
                  <a:lnTo>
                    <a:pt x="144780" y="0"/>
                  </a:lnTo>
                  <a:close/>
                </a:path>
              </a:pathLst>
            </a:custGeom>
            <a:solidFill>
              <a:srgbClr val="000000"/>
            </a:solidFill>
          </p:spPr>
          <p:txBody>
            <a:bodyPr/>
            <a:lstStyle/>
            <a:p>
              <a:endParaRPr lang="en-US"/>
            </a:p>
          </p:txBody>
        </p:sp>
      </p:grpSp>
      <p:sp>
        <p:nvSpPr>
          <p:cNvPr id="23" name="TextBox 22">
            <a:extLst>
              <a:ext uri="{FF2B5EF4-FFF2-40B4-BE49-F238E27FC236}">
                <a16:creationId xmlns:a16="http://schemas.microsoft.com/office/drawing/2014/main" id="{A5F71DCF-9D61-665B-6525-B015A46709A2}"/>
              </a:ext>
            </a:extLst>
          </p:cNvPr>
          <p:cNvSpPr txBox="1"/>
          <p:nvPr/>
        </p:nvSpPr>
        <p:spPr>
          <a:xfrm>
            <a:off x="1295400" y="1409700"/>
            <a:ext cx="15621000" cy="4465325"/>
          </a:xfrm>
          <a:prstGeom prst="rect">
            <a:avLst/>
          </a:prstGeom>
          <a:noFill/>
        </p:spPr>
        <p:txBody>
          <a:bodyPr wrap="square" rtlCol="0">
            <a:spAutoFit/>
          </a:bodyPr>
          <a:lstStyle/>
          <a:p>
            <a:pPr algn="just" rtl="0">
              <a:spcBef>
                <a:spcPts val="0"/>
              </a:spcBef>
              <a:spcAft>
                <a:spcPts val="500"/>
              </a:spcAft>
            </a:pPr>
            <a:r>
              <a:rPr lang="en-US" sz="4000" b="1" i="0" u="none" strike="noStrike" dirty="0">
                <a:solidFill>
                  <a:srgbClr val="535C00"/>
                </a:solidFill>
                <a:effectLst/>
                <a:latin typeface="Cambria" panose="02040503050406030204" pitchFamily="18" charset="0"/>
                <a:ea typeface="Cambria" panose="02040503050406030204" pitchFamily="18" charset="0"/>
              </a:rPr>
              <a:t>   </a:t>
            </a:r>
            <a:r>
              <a:rPr lang="vi-VN" sz="4000" b="1" i="0" u="none" strike="noStrike" dirty="0">
                <a:solidFill>
                  <a:srgbClr val="535C00"/>
                </a:solidFill>
                <a:effectLst/>
                <a:latin typeface="Cambria" panose="02040503050406030204" pitchFamily="18" charset="0"/>
                <a:ea typeface="Cambria" panose="02040503050406030204" pitchFamily="18" charset="0"/>
              </a:rPr>
              <a:t>Đất được hình thành do đ</a:t>
            </a:r>
            <a:r>
              <a:rPr lang="en-US" sz="4000" b="1" dirty="0">
                <a:solidFill>
                  <a:srgbClr val="535C00"/>
                </a:solidFill>
                <a:latin typeface="Cambria" panose="02040503050406030204" pitchFamily="18" charset="0"/>
                <a:ea typeface="Cambria" panose="02040503050406030204" pitchFamily="18" charset="0"/>
              </a:rPr>
              <a:t>á</a:t>
            </a:r>
            <a:r>
              <a:rPr lang="vi-VN" sz="4000" b="1" i="0" u="none" strike="noStrike" dirty="0">
                <a:solidFill>
                  <a:srgbClr val="535C00"/>
                </a:solidFill>
                <a:effectLst/>
                <a:latin typeface="Cambria" panose="02040503050406030204" pitchFamily="18" charset="0"/>
                <a:ea typeface="Cambria" panose="02040503050406030204" pitchFamily="18" charset="0"/>
              </a:rPr>
              <a:t> bị phá vỡ sau một quá trình lâu dài dưới tác động của nhiệt, nước, không khí, gió, mưa,...</a:t>
            </a:r>
            <a:endParaRPr lang="vi-VN" sz="4000" b="1" dirty="0">
              <a:effectLst/>
              <a:latin typeface="Cambria" panose="02040503050406030204" pitchFamily="18" charset="0"/>
              <a:ea typeface="Cambria" panose="02040503050406030204" pitchFamily="18" charset="0"/>
            </a:endParaRPr>
          </a:p>
          <a:p>
            <a:pPr algn="just" rtl="0">
              <a:spcBef>
                <a:spcPts val="0"/>
              </a:spcBef>
              <a:spcAft>
                <a:spcPts val="500"/>
              </a:spcAft>
            </a:pPr>
            <a:r>
              <a:rPr lang="en-US" sz="4000" b="1" i="0" u="none" strike="noStrike" dirty="0">
                <a:solidFill>
                  <a:srgbClr val="525900"/>
                </a:solidFill>
                <a:effectLst/>
                <a:latin typeface="Cambria" panose="02040503050406030204" pitchFamily="18" charset="0"/>
                <a:ea typeface="Cambria" panose="02040503050406030204" pitchFamily="18" charset="0"/>
              </a:rPr>
              <a:t>   </a:t>
            </a:r>
            <a:r>
              <a:rPr lang="vi-VN" sz="4000" b="1" i="0" u="none" strike="noStrike" dirty="0">
                <a:solidFill>
                  <a:srgbClr val="525900"/>
                </a:solidFill>
                <a:effectLst/>
                <a:latin typeface="Cambria" panose="02040503050406030204" pitchFamily="18" charset="0"/>
                <a:ea typeface="Cambria" panose="02040503050406030204" pitchFamily="18" charset="0"/>
              </a:rPr>
              <a:t>Chất khoáng, mùn, nước, không khí là những thành phần chính có trong đ</a:t>
            </a:r>
            <a:r>
              <a:rPr lang="en-US" sz="4000" b="1" dirty="0">
                <a:solidFill>
                  <a:srgbClr val="525900"/>
                </a:solidFill>
                <a:latin typeface="Cambria" panose="02040503050406030204" pitchFamily="18" charset="0"/>
                <a:ea typeface="Cambria" panose="02040503050406030204" pitchFamily="18" charset="0"/>
              </a:rPr>
              <a:t>ấ</a:t>
            </a:r>
            <a:r>
              <a:rPr lang="vi-VN" sz="4000" b="1" i="0" u="none" strike="noStrike" dirty="0">
                <a:solidFill>
                  <a:srgbClr val="525900"/>
                </a:solidFill>
                <a:effectLst/>
                <a:latin typeface="Cambria" panose="02040503050406030204" pitchFamily="18" charset="0"/>
                <a:ea typeface="Cambria" panose="02040503050406030204" pitchFamily="18" charset="0"/>
              </a:rPr>
              <a:t>t. Mùn được hình thành chủ yếu do xác động vật và thực vật phân huỷ với sự tham gia của sinh vật trong đất. Tỉ lệ các thành phần trong đất thay đổi tuỳ thuộc vào điều kiện hình thành đất ở từng nơi.</a:t>
            </a:r>
            <a:endParaRPr lang="vi-VN" sz="4000" b="1" dirty="0">
              <a:effectLst/>
              <a:latin typeface="Cambria" panose="02040503050406030204" pitchFamily="18" charset="0"/>
              <a:ea typeface="Cambria" panose="02040503050406030204" pitchFamily="18" charset="0"/>
            </a:endParaRPr>
          </a:p>
        </p:txBody>
      </p:sp>
      <p:sp>
        <p:nvSpPr>
          <p:cNvPr id="24" name="Freeform 2">
            <a:extLst>
              <a:ext uri="{FF2B5EF4-FFF2-40B4-BE49-F238E27FC236}">
                <a16:creationId xmlns:a16="http://schemas.microsoft.com/office/drawing/2014/main" id="{70431F7D-5CCC-6F6C-F8E8-167E541850D3}"/>
              </a:ext>
            </a:extLst>
          </p:cNvPr>
          <p:cNvSpPr/>
          <p:nvPr/>
        </p:nvSpPr>
        <p:spPr>
          <a:xfrm>
            <a:off x="11125200" y="8171688"/>
            <a:ext cx="4038600" cy="2115312"/>
          </a:xfrm>
          <a:custGeom>
            <a:avLst/>
            <a:gdLst/>
            <a:ahLst/>
            <a:cxnLst/>
            <a:rect l="l" t="t" r="r" b="b"/>
            <a:pathLst>
              <a:path w="7315200" h="3182112">
                <a:moveTo>
                  <a:pt x="0" y="0"/>
                </a:moveTo>
                <a:lnTo>
                  <a:pt x="7315200" y="0"/>
                </a:lnTo>
                <a:lnTo>
                  <a:pt x="7315200" y="3182112"/>
                </a:lnTo>
                <a:lnTo>
                  <a:pt x="0" y="318211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25" name="Freeform 3">
            <a:extLst>
              <a:ext uri="{FF2B5EF4-FFF2-40B4-BE49-F238E27FC236}">
                <a16:creationId xmlns:a16="http://schemas.microsoft.com/office/drawing/2014/main" id="{AFC39728-A7E3-AB64-6929-FB7E92E73234}"/>
              </a:ext>
            </a:extLst>
          </p:cNvPr>
          <p:cNvSpPr/>
          <p:nvPr/>
        </p:nvSpPr>
        <p:spPr>
          <a:xfrm flipH="1">
            <a:off x="8001000" y="5829300"/>
            <a:ext cx="3505200" cy="3733800"/>
          </a:xfrm>
          <a:custGeom>
            <a:avLst/>
            <a:gdLst/>
            <a:ahLst/>
            <a:cxnLst/>
            <a:rect l="l" t="t" r="r" b="b"/>
            <a:pathLst>
              <a:path w="6367653" h="8229600">
                <a:moveTo>
                  <a:pt x="0" y="0"/>
                </a:moveTo>
                <a:lnTo>
                  <a:pt x="6367653" y="0"/>
                </a:lnTo>
                <a:lnTo>
                  <a:pt x="6367653" y="8229600"/>
                </a:lnTo>
                <a:lnTo>
                  <a:pt x="0" y="8229600"/>
                </a:lnTo>
                <a:lnTo>
                  <a:pt x="0" y="0"/>
                </a:lnTo>
                <a:close/>
              </a:path>
            </a:pathLst>
          </a:custGeom>
          <a:blipFill>
            <a:blip r:embed="rId5"/>
            <a:stretch>
              <a:fillRect/>
            </a:stretch>
          </a:blipFill>
        </p:spPr>
        <p:txBody>
          <a:bodyPr/>
          <a:lstStyle/>
          <a:p>
            <a:endParaRPr lang="en-US"/>
          </a:p>
        </p:txBody>
      </p:sp>
    </p:spTree>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5962" b="-5962"/>
            </a:stretch>
          </a:blipFill>
        </p:spPr>
        <p:txBody>
          <a:bodyPr/>
          <a:lstStyle/>
          <a:p>
            <a:endParaRPr lang="en-US"/>
          </a:p>
        </p:txBody>
      </p:sp>
      <p:grpSp>
        <p:nvGrpSpPr>
          <p:cNvPr id="3" name="Group 3"/>
          <p:cNvGrpSpPr/>
          <p:nvPr/>
        </p:nvGrpSpPr>
        <p:grpSpPr>
          <a:xfrm>
            <a:off x="-1091422" y="2265839"/>
            <a:ext cx="20470845" cy="5755322"/>
            <a:chOff x="0" y="0"/>
            <a:chExt cx="57624614" cy="16201003"/>
          </a:xfrm>
        </p:grpSpPr>
        <p:sp>
          <p:nvSpPr>
            <p:cNvPr id="4" name="Freeform 4"/>
            <p:cNvSpPr/>
            <p:nvPr/>
          </p:nvSpPr>
          <p:spPr>
            <a:xfrm>
              <a:off x="72390" y="72390"/>
              <a:ext cx="57479837" cy="16056222"/>
            </a:xfrm>
            <a:custGeom>
              <a:avLst/>
              <a:gdLst/>
              <a:ahLst/>
              <a:cxnLst/>
              <a:rect l="l" t="t" r="r" b="b"/>
              <a:pathLst>
                <a:path w="57479837" h="16056222">
                  <a:moveTo>
                    <a:pt x="0" y="0"/>
                  </a:moveTo>
                  <a:lnTo>
                    <a:pt x="57479837" y="0"/>
                  </a:lnTo>
                  <a:lnTo>
                    <a:pt x="57479837" y="16056222"/>
                  </a:lnTo>
                  <a:lnTo>
                    <a:pt x="0" y="16056222"/>
                  </a:lnTo>
                  <a:lnTo>
                    <a:pt x="0" y="0"/>
                  </a:lnTo>
                  <a:close/>
                </a:path>
              </a:pathLst>
            </a:custGeom>
            <a:solidFill>
              <a:srgbClr val="9B7C5C"/>
            </a:solidFill>
          </p:spPr>
          <p:txBody>
            <a:bodyPr/>
            <a:lstStyle/>
            <a:p>
              <a:endParaRPr lang="en-US"/>
            </a:p>
          </p:txBody>
        </p:sp>
        <p:sp>
          <p:nvSpPr>
            <p:cNvPr id="5" name="Freeform 5"/>
            <p:cNvSpPr/>
            <p:nvPr/>
          </p:nvSpPr>
          <p:spPr>
            <a:xfrm>
              <a:off x="0" y="0"/>
              <a:ext cx="57624613" cy="16201003"/>
            </a:xfrm>
            <a:custGeom>
              <a:avLst/>
              <a:gdLst/>
              <a:ahLst/>
              <a:cxnLst/>
              <a:rect l="l" t="t" r="r" b="b"/>
              <a:pathLst>
                <a:path w="57624613" h="16201003">
                  <a:moveTo>
                    <a:pt x="57479834" y="16056223"/>
                  </a:moveTo>
                  <a:lnTo>
                    <a:pt x="57624613" y="16056223"/>
                  </a:lnTo>
                  <a:lnTo>
                    <a:pt x="57624613" y="16201003"/>
                  </a:lnTo>
                  <a:lnTo>
                    <a:pt x="57479834" y="16201003"/>
                  </a:lnTo>
                  <a:lnTo>
                    <a:pt x="57479834" y="16056223"/>
                  </a:lnTo>
                  <a:close/>
                  <a:moveTo>
                    <a:pt x="0" y="144780"/>
                  </a:moveTo>
                  <a:lnTo>
                    <a:pt x="144780" y="144780"/>
                  </a:lnTo>
                  <a:lnTo>
                    <a:pt x="144780" y="16056223"/>
                  </a:lnTo>
                  <a:lnTo>
                    <a:pt x="0" y="16056223"/>
                  </a:lnTo>
                  <a:lnTo>
                    <a:pt x="0" y="144780"/>
                  </a:lnTo>
                  <a:close/>
                  <a:moveTo>
                    <a:pt x="0" y="16056223"/>
                  </a:moveTo>
                  <a:lnTo>
                    <a:pt x="144780" y="16056223"/>
                  </a:lnTo>
                  <a:lnTo>
                    <a:pt x="144780" y="16201003"/>
                  </a:lnTo>
                  <a:lnTo>
                    <a:pt x="0" y="16201003"/>
                  </a:lnTo>
                  <a:lnTo>
                    <a:pt x="0" y="16056223"/>
                  </a:lnTo>
                  <a:close/>
                  <a:moveTo>
                    <a:pt x="57479834" y="144780"/>
                  </a:moveTo>
                  <a:lnTo>
                    <a:pt x="57624613" y="144780"/>
                  </a:lnTo>
                  <a:lnTo>
                    <a:pt x="57624613" y="16056223"/>
                  </a:lnTo>
                  <a:lnTo>
                    <a:pt x="57479834" y="16056223"/>
                  </a:lnTo>
                  <a:lnTo>
                    <a:pt x="57479834" y="144780"/>
                  </a:lnTo>
                  <a:close/>
                  <a:moveTo>
                    <a:pt x="144780" y="16056223"/>
                  </a:moveTo>
                  <a:lnTo>
                    <a:pt x="57479834" y="16056223"/>
                  </a:lnTo>
                  <a:lnTo>
                    <a:pt x="57479834" y="16201003"/>
                  </a:lnTo>
                  <a:lnTo>
                    <a:pt x="144780" y="16201003"/>
                  </a:lnTo>
                  <a:lnTo>
                    <a:pt x="144780" y="16056223"/>
                  </a:lnTo>
                  <a:close/>
                  <a:moveTo>
                    <a:pt x="57479834" y="0"/>
                  </a:moveTo>
                  <a:lnTo>
                    <a:pt x="57624613" y="0"/>
                  </a:lnTo>
                  <a:lnTo>
                    <a:pt x="57624613" y="144780"/>
                  </a:lnTo>
                  <a:lnTo>
                    <a:pt x="57479834" y="144780"/>
                  </a:lnTo>
                  <a:lnTo>
                    <a:pt x="57479834" y="0"/>
                  </a:lnTo>
                  <a:close/>
                  <a:moveTo>
                    <a:pt x="0" y="0"/>
                  </a:moveTo>
                  <a:lnTo>
                    <a:pt x="144780" y="0"/>
                  </a:lnTo>
                  <a:lnTo>
                    <a:pt x="144780" y="144780"/>
                  </a:lnTo>
                  <a:lnTo>
                    <a:pt x="0" y="144780"/>
                  </a:lnTo>
                  <a:lnTo>
                    <a:pt x="0" y="0"/>
                  </a:lnTo>
                  <a:close/>
                  <a:moveTo>
                    <a:pt x="144780" y="0"/>
                  </a:moveTo>
                  <a:lnTo>
                    <a:pt x="57479834" y="0"/>
                  </a:lnTo>
                  <a:lnTo>
                    <a:pt x="57479834" y="144780"/>
                  </a:lnTo>
                  <a:lnTo>
                    <a:pt x="144780" y="144780"/>
                  </a:lnTo>
                  <a:lnTo>
                    <a:pt x="144780" y="0"/>
                  </a:lnTo>
                  <a:close/>
                </a:path>
              </a:pathLst>
            </a:custGeom>
            <a:solidFill>
              <a:srgbClr val="000000"/>
            </a:solidFill>
          </p:spPr>
          <p:txBody>
            <a:bodyPr/>
            <a:lstStyle/>
            <a:p>
              <a:endParaRPr lang="en-US"/>
            </a:p>
          </p:txBody>
        </p:sp>
      </p:grpSp>
      <p:grpSp>
        <p:nvGrpSpPr>
          <p:cNvPr id="6" name="Group 6"/>
          <p:cNvGrpSpPr/>
          <p:nvPr/>
        </p:nvGrpSpPr>
        <p:grpSpPr>
          <a:xfrm>
            <a:off x="-731112" y="2740134"/>
            <a:ext cx="19750225" cy="4806733"/>
            <a:chOff x="0" y="0"/>
            <a:chExt cx="52414898" cy="12756533"/>
          </a:xfrm>
        </p:grpSpPr>
        <p:sp>
          <p:nvSpPr>
            <p:cNvPr id="7" name="Freeform 7"/>
            <p:cNvSpPr/>
            <p:nvPr/>
          </p:nvSpPr>
          <p:spPr>
            <a:xfrm>
              <a:off x="72390" y="72390"/>
              <a:ext cx="52270121" cy="12611754"/>
            </a:xfrm>
            <a:custGeom>
              <a:avLst/>
              <a:gdLst/>
              <a:ahLst/>
              <a:cxnLst/>
              <a:rect l="l" t="t" r="r" b="b"/>
              <a:pathLst>
                <a:path w="52270121" h="12611754">
                  <a:moveTo>
                    <a:pt x="0" y="0"/>
                  </a:moveTo>
                  <a:lnTo>
                    <a:pt x="52270120" y="0"/>
                  </a:lnTo>
                  <a:lnTo>
                    <a:pt x="52270120" y="12611754"/>
                  </a:lnTo>
                  <a:lnTo>
                    <a:pt x="0" y="12611754"/>
                  </a:lnTo>
                  <a:lnTo>
                    <a:pt x="0" y="0"/>
                  </a:lnTo>
                  <a:close/>
                </a:path>
              </a:pathLst>
            </a:custGeom>
            <a:solidFill>
              <a:srgbClr val="FFFFFF"/>
            </a:solidFill>
          </p:spPr>
          <p:txBody>
            <a:bodyPr/>
            <a:lstStyle/>
            <a:p>
              <a:endParaRPr lang="en-US"/>
            </a:p>
          </p:txBody>
        </p:sp>
        <p:sp>
          <p:nvSpPr>
            <p:cNvPr id="8" name="Freeform 8"/>
            <p:cNvSpPr/>
            <p:nvPr/>
          </p:nvSpPr>
          <p:spPr>
            <a:xfrm>
              <a:off x="0" y="0"/>
              <a:ext cx="52414897" cy="12756534"/>
            </a:xfrm>
            <a:custGeom>
              <a:avLst/>
              <a:gdLst/>
              <a:ahLst/>
              <a:cxnLst/>
              <a:rect l="l" t="t" r="r" b="b"/>
              <a:pathLst>
                <a:path w="52414897" h="12756534">
                  <a:moveTo>
                    <a:pt x="52270118" y="12611753"/>
                  </a:moveTo>
                  <a:lnTo>
                    <a:pt x="52414897" y="12611753"/>
                  </a:lnTo>
                  <a:lnTo>
                    <a:pt x="52414897" y="12756534"/>
                  </a:lnTo>
                  <a:lnTo>
                    <a:pt x="52270118" y="12756534"/>
                  </a:lnTo>
                  <a:lnTo>
                    <a:pt x="52270118" y="12611753"/>
                  </a:lnTo>
                  <a:close/>
                  <a:moveTo>
                    <a:pt x="0" y="144780"/>
                  </a:moveTo>
                  <a:lnTo>
                    <a:pt x="144780" y="144780"/>
                  </a:lnTo>
                  <a:lnTo>
                    <a:pt x="144780" y="12611753"/>
                  </a:lnTo>
                  <a:lnTo>
                    <a:pt x="0" y="12611753"/>
                  </a:lnTo>
                  <a:lnTo>
                    <a:pt x="0" y="144780"/>
                  </a:lnTo>
                  <a:close/>
                  <a:moveTo>
                    <a:pt x="0" y="12611753"/>
                  </a:moveTo>
                  <a:lnTo>
                    <a:pt x="144780" y="12611753"/>
                  </a:lnTo>
                  <a:lnTo>
                    <a:pt x="144780" y="12756534"/>
                  </a:lnTo>
                  <a:lnTo>
                    <a:pt x="0" y="12756534"/>
                  </a:lnTo>
                  <a:lnTo>
                    <a:pt x="0" y="12611753"/>
                  </a:lnTo>
                  <a:close/>
                  <a:moveTo>
                    <a:pt x="52270118" y="144780"/>
                  </a:moveTo>
                  <a:lnTo>
                    <a:pt x="52414897" y="144780"/>
                  </a:lnTo>
                  <a:lnTo>
                    <a:pt x="52414897" y="12611753"/>
                  </a:lnTo>
                  <a:lnTo>
                    <a:pt x="52270118" y="12611753"/>
                  </a:lnTo>
                  <a:lnTo>
                    <a:pt x="52270118" y="144780"/>
                  </a:lnTo>
                  <a:close/>
                  <a:moveTo>
                    <a:pt x="144780" y="12611753"/>
                  </a:moveTo>
                  <a:lnTo>
                    <a:pt x="52270118" y="12611753"/>
                  </a:lnTo>
                  <a:lnTo>
                    <a:pt x="52270118" y="12756534"/>
                  </a:lnTo>
                  <a:lnTo>
                    <a:pt x="144780" y="12756534"/>
                  </a:lnTo>
                  <a:lnTo>
                    <a:pt x="144780" y="12611753"/>
                  </a:lnTo>
                  <a:close/>
                  <a:moveTo>
                    <a:pt x="52270118" y="0"/>
                  </a:moveTo>
                  <a:lnTo>
                    <a:pt x="52414897" y="0"/>
                  </a:lnTo>
                  <a:lnTo>
                    <a:pt x="52414897" y="144780"/>
                  </a:lnTo>
                  <a:lnTo>
                    <a:pt x="52270118" y="144780"/>
                  </a:lnTo>
                  <a:lnTo>
                    <a:pt x="52270118" y="0"/>
                  </a:lnTo>
                  <a:close/>
                  <a:moveTo>
                    <a:pt x="0" y="0"/>
                  </a:moveTo>
                  <a:lnTo>
                    <a:pt x="144780" y="0"/>
                  </a:lnTo>
                  <a:lnTo>
                    <a:pt x="144780" y="144780"/>
                  </a:lnTo>
                  <a:lnTo>
                    <a:pt x="0" y="144780"/>
                  </a:lnTo>
                  <a:lnTo>
                    <a:pt x="0" y="0"/>
                  </a:lnTo>
                  <a:close/>
                  <a:moveTo>
                    <a:pt x="144780" y="0"/>
                  </a:moveTo>
                  <a:lnTo>
                    <a:pt x="52270118" y="0"/>
                  </a:lnTo>
                  <a:lnTo>
                    <a:pt x="52270118" y="144780"/>
                  </a:lnTo>
                  <a:lnTo>
                    <a:pt x="144780" y="144780"/>
                  </a:lnTo>
                  <a:lnTo>
                    <a:pt x="144780" y="0"/>
                  </a:lnTo>
                  <a:close/>
                </a:path>
              </a:pathLst>
            </a:custGeom>
            <a:solidFill>
              <a:srgbClr val="000000"/>
            </a:solidFill>
          </p:spPr>
          <p:txBody>
            <a:bodyPr/>
            <a:lstStyle/>
            <a:p>
              <a:endParaRPr lang="en-US"/>
            </a:p>
          </p:txBody>
        </p:sp>
      </p:grpSp>
      <p:sp>
        <p:nvSpPr>
          <p:cNvPr id="9" name="TextBox 9"/>
          <p:cNvSpPr txBox="1"/>
          <p:nvPr/>
        </p:nvSpPr>
        <p:spPr>
          <a:xfrm>
            <a:off x="3733800" y="4533900"/>
            <a:ext cx="16002000" cy="1316451"/>
          </a:xfrm>
          <a:prstGeom prst="rect">
            <a:avLst/>
          </a:prstGeom>
        </p:spPr>
        <p:txBody>
          <a:bodyPr wrap="square" lIns="0" tIns="0" rIns="0" bIns="0" rtlCol="0" anchor="t">
            <a:spAutoFit/>
          </a:bodyPr>
          <a:lstStyle/>
          <a:p>
            <a:pPr algn="ctr">
              <a:lnSpc>
                <a:spcPts val="10199"/>
              </a:lnSpc>
            </a:pPr>
            <a:r>
              <a:rPr lang="en-US" sz="8800" b="1" dirty="0">
                <a:solidFill>
                  <a:srgbClr val="5D2E1D"/>
                </a:solidFill>
                <a:latin typeface="Cambria" panose="02040503050406030204" pitchFamily="18" charset="0"/>
                <a:ea typeface="Cambria" panose="02040503050406030204" pitchFamily="18" charset="0"/>
              </a:rPr>
              <a:t>1. </a:t>
            </a:r>
            <a:r>
              <a:rPr lang="en-US" sz="8800" b="1" dirty="0" err="1">
                <a:solidFill>
                  <a:srgbClr val="5D2E1D"/>
                </a:solidFill>
                <a:latin typeface="Cambria" panose="02040503050406030204" pitchFamily="18" charset="0"/>
                <a:ea typeface="Cambria" panose="02040503050406030204" pitchFamily="18" charset="0"/>
              </a:rPr>
              <a:t>Thực</a:t>
            </a:r>
            <a:r>
              <a:rPr lang="en-US" sz="8800" b="1" dirty="0">
                <a:solidFill>
                  <a:srgbClr val="5D2E1D"/>
                </a:solidFill>
                <a:latin typeface="Cambria" panose="02040503050406030204" pitchFamily="18" charset="0"/>
                <a:ea typeface="Cambria" panose="02040503050406030204" pitchFamily="18" charset="0"/>
              </a:rPr>
              <a:t> </a:t>
            </a:r>
            <a:r>
              <a:rPr lang="en-US" sz="8800" b="1" dirty="0" err="1">
                <a:solidFill>
                  <a:srgbClr val="5D2E1D"/>
                </a:solidFill>
                <a:latin typeface="Cambria" panose="02040503050406030204" pitchFamily="18" charset="0"/>
                <a:ea typeface="Cambria" panose="02040503050406030204" pitchFamily="18" charset="0"/>
              </a:rPr>
              <a:t>hiện</a:t>
            </a:r>
            <a:r>
              <a:rPr lang="en-US" sz="8800" b="1" dirty="0">
                <a:solidFill>
                  <a:srgbClr val="5D2E1D"/>
                </a:solidFill>
                <a:latin typeface="Cambria" panose="02040503050406030204" pitchFamily="18" charset="0"/>
                <a:ea typeface="Cambria" panose="02040503050406030204" pitchFamily="18" charset="0"/>
              </a:rPr>
              <a:t> </a:t>
            </a:r>
            <a:r>
              <a:rPr lang="en-US" sz="8800" b="1" dirty="0" err="1">
                <a:solidFill>
                  <a:srgbClr val="5D2E1D"/>
                </a:solidFill>
                <a:latin typeface="Cambria" panose="02040503050406030204" pitchFamily="18" charset="0"/>
                <a:ea typeface="Cambria" panose="02040503050406030204" pitchFamily="18" charset="0"/>
              </a:rPr>
              <a:t>thí</a:t>
            </a:r>
            <a:r>
              <a:rPr lang="en-US" sz="8800" b="1" dirty="0">
                <a:solidFill>
                  <a:srgbClr val="5D2E1D"/>
                </a:solidFill>
                <a:latin typeface="Cambria" panose="02040503050406030204" pitchFamily="18" charset="0"/>
                <a:ea typeface="Cambria" panose="02040503050406030204" pitchFamily="18" charset="0"/>
              </a:rPr>
              <a:t> </a:t>
            </a:r>
            <a:r>
              <a:rPr lang="en-US" sz="8800" b="1" dirty="0" err="1">
                <a:solidFill>
                  <a:srgbClr val="5D2E1D"/>
                </a:solidFill>
                <a:latin typeface="Cambria" panose="02040503050406030204" pitchFamily="18" charset="0"/>
                <a:ea typeface="Cambria" panose="02040503050406030204" pitchFamily="18" charset="0"/>
              </a:rPr>
              <a:t>nghiệm</a:t>
            </a:r>
            <a:endParaRPr lang="en-US" sz="8800" b="1" dirty="0">
              <a:solidFill>
                <a:srgbClr val="5D2E1D"/>
              </a:solidFill>
              <a:latin typeface="Cambria" panose="02040503050406030204" pitchFamily="18" charset="0"/>
              <a:ea typeface="Cambria" panose="02040503050406030204" pitchFamily="18" charset="0"/>
            </a:endParaRPr>
          </a:p>
        </p:txBody>
      </p:sp>
      <p:sp>
        <p:nvSpPr>
          <p:cNvPr id="10" name="Freeform 3">
            <a:extLst>
              <a:ext uri="{FF2B5EF4-FFF2-40B4-BE49-F238E27FC236}">
                <a16:creationId xmlns:a16="http://schemas.microsoft.com/office/drawing/2014/main" id="{5284698E-03F5-201E-23E5-FF4685890CD8}"/>
              </a:ext>
            </a:extLst>
          </p:cNvPr>
          <p:cNvSpPr/>
          <p:nvPr/>
        </p:nvSpPr>
        <p:spPr>
          <a:xfrm>
            <a:off x="762000" y="3009900"/>
            <a:ext cx="5025516" cy="4573219"/>
          </a:xfrm>
          <a:custGeom>
            <a:avLst/>
            <a:gdLst/>
            <a:ahLst/>
            <a:cxnLst/>
            <a:rect l="l" t="t" r="r" b="b"/>
            <a:pathLst>
              <a:path w="5025516" h="4573219">
                <a:moveTo>
                  <a:pt x="0" y="0"/>
                </a:moveTo>
                <a:lnTo>
                  <a:pt x="5025515" y="0"/>
                </a:lnTo>
                <a:lnTo>
                  <a:pt x="5025515" y="4573219"/>
                </a:lnTo>
                <a:lnTo>
                  <a:pt x="0" y="4573219"/>
                </a:lnTo>
                <a:lnTo>
                  <a:pt x="0" y="0"/>
                </a:lnTo>
                <a:close/>
              </a:path>
            </a:pathLst>
          </a:custGeom>
          <a:blipFill>
            <a:blip r:embed="rId4"/>
            <a:stretch>
              <a:fillRect/>
            </a:stretch>
          </a:blipFill>
        </p:spPr>
        <p:txBody>
          <a:bodyPr/>
          <a:lstStyle/>
          <a:p>
            <a:endParaRPr lang="en-US"/>
          </a:p>
        </p:txBody>
      </p:sp>
    </p:spTree>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962" b="-5962"/>
            </a:stretch>
          </a:blipFill>
        </p:spPr>
        <p:txBody>
          <a:bodyPr/>
          <a:lstStyle/>
          <a:p>
            <a:endParaRPr lang="en-US"/>
          </a:p>
        </p:txBody>
      </p:sp>
      <p:grpSp>
        <p:nvGrpSpPr>
          <p:cNvPr id="3" name="Group 3"/>
          <p:cNvGrpSpPr/>
          <p:nvPr/>
        </p:nvGrpSpPr>
        <p:grpSpPr>
          <a:xfrm>
            <a:off x="-1091422" y="790737"/>
            <a:ext cx="20470845" cy="8705525"/>
            <a:chOff x="0" y="0"/>
            <a:chExt cx="57624614" cy="24505707"/>
          </a:xfrm>
        </p:grpSpPr>
        <p:sp>
          <p:nvSpPr>
            <p:cNvPr id="4" name="Freeform 4"/>
            <p:cNvSpPr/>
            <p:nvPr/>
          </p:nvSpPr>
          <p:spPr>
            <a:xfrm>
              <a:off x="72390" y="72390"/>
              <a:ext cx="57479837" cy="24360928"/>
            </a:xfrm>
            <a:custGeom>
              <a:avLst/>
              <a:gdLst/>
              <a:ahLst/>
              <a:cxnLst/>
              <a:rect l="l" t="t" r="r" b="b"/>
              <a:pathLst>
                <a:path w="57479837" h="24360928">
                  <a:moveTo>
                    <a:pt x="0" y="0"/>
                  </a:moveTo>
                  <a:lnTo>
                    <a:pt x="57479837" y="0"/>
                  </a:lnTo>
                  <a:lnTo>
                    <a:pt x="57479837" y="24360928"/>
                  </a:lnTo>
                  <a:lnTo>
                    <a:pt x="0" y="24360928"/>
                  </a:lnTo>
                  <a:lnTo>
                    <a:pt x="0" y="0"/>
                  </a:lnTo>
                  <a:close/>
                </a:path>
              </a:pathLst>
            </a:custGeom>
            <a:solidFill>
              <a:srgbClr val="9B7C5C"/>
            </a:solidFill>
          </p:spPr>
          <p:txBody>
            <a:bodyPr/>
            <a:lstStyle/>
            <a:p>
              <a:endParaRPr lang="en-US"/>
            </a:p>
          </p:txBody>
        </p:sp>
        <p:sp>
          <p:nvSpPr>
            <p:cNvPr id="5" name="Freeform 5"/>
            <p:cNvSpPr/>
            <p:nvPr/>
          </p:nvSpPr>
          <p:spPr>
            <a:xfrm>
              <a:off x="0" y="0"/>
              <a:ext cx="57624613" cy="24505707"/>
            </a:xfrm>
            <a:custGeom>
              <a:avLst/>
              <a:gdLst/>
              <a:ahLst/>
              <a:cxnLst/>
              <a:rect l="l" t="t" r="r" b="b"/>
              <a:pathLst>
                <a:path w="57624613" h="24505707">
                  <a:moveTo>
                    <a:pt x="57479834" y="24360927"/>
                  </a:moveTo>
                  <a:lnTo>
                    <a:pt x="57624613" y="24360927"/>
                  </a:lnTo>
                  <a:lnTo>
                    <a:pt x="57624613" y="24505707"/>
                  </a:lnTo>
                  <a:lnTo>
                    <a:pt x="57479834" y="24505707"/>
                  </a:lnTo>
                  <a:lnTo>
                    <a:pt x="57479834" y="24360927"/>
                  </a:lnTo>
                  <a:close/>
                  <a:moveTo>
                    <a:pt x="0" y="144780"/>
                  </a:moveTo>
                  <a:lnTo>
                    <a:pt x="144780" y="144780"/>
                  </a:lnTo>
                  <a:lnTo>
                    <a:pt x="144780" y="24360927"/>
                  </a:lnTo>
                  <a:lnTo>
                    <a:pt x="0" y="24360927"/>
                  </a:lnTo>
                  <a:lnTo>
                    <a:pt x="0" y="144780"/>
                  </a:lnTo>
                  <a:close/>
                  <a:moveTo>
                    <a:pt x="0" y="24360927"/>
                  </a:moveTo>
                  <a:lnTo>
                    <a:pt x="144780" y="24360927"/>
                  </a:lnTo>
                  <a:lnTo>
                    <a:pt x="144780" y="24505707"/>
                  </a:lnTo>
                  <a:lnTo>
                    <a:pt x="0" y="24505707"/>
                  </a:lnTo>
                  <a:lnTo>
                    <a:pt x="0" y="24360927"/>
                  </a:lnTo>
                  <a:close/>
                  <a:moveTo>
                    <a:pt x="57479834" y="144780"/>
                  </a:moveTo>
                  <a:lnTo>
                    <a:pt x="57624613" y="144780"/>
                  </a:lnTo>
                  <a:lnTo>
                    <a:pt x="57624613" y="24360927"/>
                  </a:lnTo>
                  <a:lnTo>
                    <a:pt x="57479834" y="24360927"/>
                  </a:lnTo>
                  <a:lnTo>
                    <a:pt x="57479834" y="144780"/>
                  </a:lnTo>
                  <a:close/>
                  <a:moveTo>
                    <a:pt x="144780" y="24360927"/>
                  </a:moveTo>
                  <a:lnTo>
                    <a:pt x="57479834" y="24360927"/>
                  </a:lnTo>
                  <a:lnTo>
                    <a:pt x="57479834" y="24505707"/>
                  </a:lnTo>
                  <a:lnTo>
                    <a:pt x="144780" y="24505707"/>
                  </a:lnTo>
                  <a:lnTo>
                    <a:pt x="144780" y="24360927"/>
                  </a:lnTo>
                  <a:close/>
                  <a:moveTo>
                    <a:pt x="57479834" y="0"/>
                  </a:moveTo>
                  <a:lnTo>
                    <a:pt x="57624613" y="0"/>
                  </a:lnTo>
                  <a:lnTo>
                    <a:pt x="57624613" y="144780"/>
                  </a:lnTo>
                  <a:lnTo>
                    <a:pt x="57479834" y="144780"/>
                  </a:lnTo>
                  <a:lnTo>
                    <a:pt x="57479834" y="0"/>
                  </a:lnTo>
                  <a:close/>
                  <a:moveTo>
                    <a:pt x="0" y="0"/>
                  </a:moveTo>
                  <a:lnTo>
                    <a:pt x="144780" y="0"/>
                  </a:lnTo>
                  <a:lnTo>
                    <a:pt x="144780" y="144780"/>
                  </a:lnTo>
                  <a:lnTo>
                    <a:pt x="0" y="144780"/>
                  </a:lnTo>
                  <a:lnTo>
                    <a:pt x="0" y="0"/>
                  </a:lnTo>
                  <a:close/>
                  <a:moveTo>
                    <a:pt x="144780" y="0"/>
                  </a:moveTo>
                  <a:lnTo>
                    <a:pt x="57479834" y="0"/>
                  </a:lnTo>
                  <a:lnTo>
                    <a:pt x="57479834" y="144780"/>
                  </a:lnTo>
                  <a:lnTo>
                    <a:pt x="144780" y="144780"/>
                  </a:lnTo>
                  <a:lnTo>
                    <a:pt x="144780" y="0"/>
                  </a:lnTo>
                  <a:close/>
                </a:path>
              </a:pathLst>
            </a:custGeom>
            <a:solidFill>
              <a:srgbClr val="000000"/>
            </a:solidFill>
          </p:spPr>
          <p:txBody>
            <a:bodyPr/>
            <a:lstStyle/>
            <a:p>
              <a:endParaRPr lang="en-US"/>
            </a:p>
          </p:txBody>
        </p:sp>
      </p:grpSp>
      <p:grpSp>
        <p:nvGrpSpPr>
          <p:cNvPr id="6" name="Group 6"/>
          <p:cNvGrpSpPr/>
          <p:nvPr/>
        </p:nvGrpSpPr>
        <p:grpSpPr>
          <a:xfrm>
            <a:off x="-731112" y="190500"/>
            <a:ext cx="19750225" cy="9753599"/>
            <a:chOff x="0" y="0"/>
            <a:chExt cx="52414898" cy="21557999"/>
          </a:xfrm>
        </p:grpSpPr>
        <p:sp>
          <p:nvSpPr>
            <p:cNvPr id="7" name="Freeform 7"/>
            <p:cNvSpPr/>
            <p:nvPr/>
          </p:nvSpPr>
          <p:spPr>
            <a:xfrm>
              <a:off x="72390" y="72390"/>
              <a:ext cx="52270121" cy="21413219"/>
            </a:xfrm>
            <a:custGeom>
              <a:avLst/>
              <a:gdLst/>
              <a:ahLst/>
              <a:cxnLst/>
              <a:rect l="l" t="t" r="r" b="b"/>
              <a:pathLst>
                <a:path w="52270121" h="21413219">
                  <a:moveTo>
                    <a:pt x="0" y="0"/>
                  </a:moveTo>
                  <a:lnTo>
                    <a:pt x="52270120" y="0"/>
                  </a:lnTo>
                  <a:lnTo>
                    <a:pt x="52270120" y="21413219"/>
                  </a:lnTo>
                  <a:lnTo>
                    <a:pt x="0" y="21413219"/>
                  </a:lnTo>
                  <a:lnTo>
                    <a:pt x="0" y="0"/>
                  </a:lnTo>
                  <a:close/>
                </a:path>
              </a:pathLst>
            </a:custGeom>
            <a:solidFill>
              <a:srgbClr val="FFFFFF"/>
            </a:solidFill>
          </p:spPr>
          <p:txBody>
            <a:bodyPr/>
            <a:lstStyle/>
            <a:p>
              <a:endParaRPr lang="en-US"/>
            </a:p>
          </p:txBody>
        </p:sp>
        <p:sp>
          <p:nvSpPr>
            <p:cNvPr id="8" name="Freeform 8"/>
            <p:cNvSpPr/>
            <p:nvPr/>
          </p:nvSpPr>
          <p:spPr>
            <a:xfrm>
              <a:off x="0" y="0"/>
              <a:ext cx="52414897" cy="21557999"/>
            </a:xfrm>
            <a:custGeom>
              <a:avLst/>
              <a:gdLst/>
              <a:ahLst/>
              <a:cxnLst/>
              <a:rect l="l" t="t" r="r" b="b"/>
              <a:pathLst>
                <a:path w="52414897" h="21557999">
                  <a:moveTo>
                    <a:pt x="52270118" y="21413219"/>
                  </a:moveTo>
                  <a:lnTo>
                    <a:pt x="52414897" y="21413219"/>
                  </a:lnTo>
                  <a:lnTo>
                    <a:pt x="52414897" y="21557999"/>
                  </a:lnTo>
                  <a:lnTo>
                    <a:pt x="52270118" y="21557999"/>
                  </a:lnTo>
                  <a:lnTo>
                    <a:pt x="52270118" y="21413219"/>
                  </a:lnTo>
                  <a:close/>
                  <a:moveTo>
                    <a:pt x="0" y="144780"/>
                  </a:moveTo>
                  <a:lnTo>
                    <a:pt x="144780" y="144780"/>
                  </a:lnTo>
                  <a:lnTo>
                    <a:pt x="144780" y="21413219"/>
                  </a:lnTo>
                  <a:lnTo>
                    <a:pt x="0" y="21413219"/>
                  </a:lnTo>
                  <a:lnTo>
                    <a:pt x="0" y="144780"/>
                  </a:lnTo>
                  <a:close/>
                  <a:moveTo>
                    <a:pt x="0" y="21413219"/>
                  </a:moveTo>
                  <a:lnTo>
                    <a:pt x="144780" y="21413219"/>
                  </a:lnTo>
                  <a:lnTo>
                    <a:pt x="144780" y="21557999"/>
                  </a:lnTo>
                  <a:lnTo>
                    <a:pt x="0" y="21557999"/>
                  </a:lnTo>
                  <a:lnTo>
                    <a:pt x="0" y="21413219"/>
                  </a:lnTo>
                  <a:close/>
                  <a:moveTo>
                    <a:pt x="52270118" y="144780"/>
                  </a:moveTo>
                  <a:lnTo>
                    <a:pt x="52414897" y="144780"/>
                  </a:lnTo>
                  <a:lnTo>
                    <a:pt x="52414897" y="21413219"/>
                  </a:lnTo>
                  <a:lnTo>
                    <a:pt x="52270118" y="21413219"/>
                  </a:lnTo>
                  <a:lnTo>
                    <a:pt x="52270118" y="144780"/>
                  </a:lnTo>
                  <a:close/>
                  <a:moveTo>
                    <a:pt x="144780" y="21413219"/>
                  </a:moveTo>
                  <a:lnTo>
                    <a:pt x="52270118" y="21413219"/>
                  </a:lnTo>
                  <a:lnTo>
                    <a:pt x="52270118" y="21557999"/>
                  </a:lnTo>
                  <a:lnTo>
                    <a:pt x="144780" y="21557999"/>
                  </a:lnTo>
                  <a:lnTo>
                    <a:pt x="144780" y="21413219"/>
                  </a:lnTo>
                  <a:close/>
                  <a:moveTo>
                    <a:pt x="52270118" y="0"/>
                  </a:moveTo>
                  <a:lnTo>
                    <a:pt x="52414897" y="0"/>
                  </a:lnTo>
                  <a:lnTo>
                    <a:pt x="52414897" y="144780"/>
                  </a:lnTo>
                  <a:lnTo>
                    <a:pt x="52270118" y="144780"/>
                  </a:lnTo>
                  <a:lnTo>
                    <a:pt x="52270118" y="0"/>
                  </a:lnTo>
                  <a:close/>
                  <a:moveTo>
                    <a:pt x="0" y="0"/>
                  </a:moveTo>
                  <a:lnTo>
                    <a:pt x="144780" y="0"/>
                  </a:lnTo>
                  <a:lnTo>
                    <a:pt x="144780" y="144780"/>
                  </a:lnTo>
                  <a:lnTo>
                    <a:pt x="0" y="144780"/>
                  </a:lnTo>
                  <a:lnTo>
                    <a:pt x="0" y="0"/>
                  </a:lnTo>
                  <a:close/>
                  <a:moveTo>
                    <a:pt x="144780" y="0"/>
                  </a:moveTo>
                  <a:lnTo>
                    <a:pt x="52270118" y="0"/>
                  </a:lnTo>
                  <a:lnTo>
                    <a:pt x="52270118" y="144780"/>
                  </a:lnTo>
                  <a:lnTo>
                    <a:pt x="144780" y="144780"/>
                  </a:lnTo>
                  <a:lnTo>
                    <a:pt x="144780" y="0"/>
                  </a:lnTo>
                  <a:close/>
                </a:path>
              </a:pathLst>
            </a:custGeom>
            <a:solidFill>
              <a:srgbClr val="000000"/>
            </a:solidFill>
          </p:spPr>
          <p:txBody>
            <a:bodyPr/>
            <a:lstStyle/>
            <a:p>
              <a:endParaRPr lang="en-US"/>
            </a:p>
          </p:txBody>
        </p:sp>
      </p:grpSp>
      <p:sp>
        <p:nvSpPr>
          <p:cNvPr id="12" name="Freeform 3">
            <a:extLst>
              <a:ext uri="{FF2B5EF4-FFF2-40B4-BE49-F238E27FC236}">
                <a16:creationId xmlns:a16="http://schemas.microsoft.com/office/drawing/2014/main" id="{93C427D2-B936-7C13-CAA4-6651A6924F09}"/>
              </a:ext>
            </a:extLst>
          </p:cNvPr>
          <p:cNvSpPr/>
          <p:nvPr/>
        </p:nvSpPr>
        <p:spPr>
          <a:xfrm>
            <a:off x="533400" y="723900"/>
            <a:ext cx="1447800" cy="1525219"/>
          </a:xfrm>
          <a:custGeom>
            <a:avLst/>
            <a:gdLst/>
            <a:ahLst/>
            <a:cxnLst/>
            <a:rect l="l" t="t" r="r" b="b"/>
            <a:pathLst>
              <a:path w="5025516" h="4573219">
                <a:moveTo>
                  <a:pt x="0" y="0"/>
                </a:moveTo>
                <a:lnTo>
                  <a:pt x="5025515" y="0"/>
                </a:lnTo>
                <a:lnTo>
                  <a:pt x="5025515" y="4573219"/>
                </a:lnTo>
                <a:lnTo>
                  <a:pt x="0" y="4573219"/>
                </a:lnTo>
                <a:lnTo>
                  <a:pt x="0" y="0"/>
                </a:lnTo>
                <a:close/>
              </a:path>
            </a:pathLst>
          </a:custGeom>
          <a:blipFill>
            <a:blip r:embed="rId3"/>
            <a:stretch>
              <a:fillRect/>
            </a:stretch>
          </a:blipFill>
        </p:spPr>
        <p:txBody>
          <a:bodyPr/>
          <a:lstStyle/>
          <a:p>
            <a:endParaRPr lang="en-US"/>
          </a:p>
        </p:txBody>
      </p:sp>
      <p:sp>
        <p:nvSpPr>
          <p:cNvPr id="13" name="TextBox 12">
            <a:extLst>
              <a:ext uri="{FF2B5EF4-FFF2-40B4-BE49-F238E27FC236}">
                <a16:creationId xmlns:a16="http://schemas.microsoft.com/office/drawing/2014/main" id="{00B2A599-4773-052F-C225-57CA44F681A2}"/>
              </a:ext>
            </a:extLst>
          </p:cNvPr>
          <p:cNvSpPr txBox="1"/>
          <p:nvPr/>
        </p:nvSpPr>
        <p:spPr>
          <a:xfrm>
            <a:off x="2057400" y="647700"/>
            <a:ext cx="11658600" cy="6740307"/>
          </a:xfrm>
          <a:prstGeom prst="rect">
            <a:avLst/>
          </a:prstGeom>
          <a:noFill/>
        </p:spPr>
        <p:txBody>
          <a:bodyPr wrap="square" rtlCol="0">
            <a:spAutoFit/>
          </a:bodyPr>
          <a:lstStyle/>
          <a:p>
            <a:pPr algn="just"/>
            <a:r>
              <a:rPr lang="vi-VN" sz="4800" b="1" i="1" dirty="0">
                <a:solidFill>
                  <a:srgbClr val="000000"/>
                </a:solidFill>
                <a:effectLst/>
                <a:latin typeface="Cambria" panose="02040503050406030204" pitchFamily="18" charset="0"/>
                <a:ea typeface="Cambria" panose="02040503050406030204" pitchFamily="18" charset="0"/>
              </a:rPr>
              <a:t>Chuẩn bị</a:t>
            </a:r>
            <a:r>
              <a:rPr lang="vi-VN" sz="4800" b="1" i="0" dirty="0">
                <a:solidFill>
                  <a:srgbClr val="000000"/>
                </a:solidFill>
                <a:effectLst/>
                <a:latin typeface="Cambria" panose="02040503050406030204" pitchFamily="18" charset="0"/>
                <a:ea typeface="Cambria" panose="02040503050406030204" pitchFamily="18" charset="0"/>
              </a:rPr>
              <a:t>: </a:t>
            </a:r>
            <a:r>
              <a:rPr lang="vi-VN" sz="4800" b="0" i="0" dirty="0">
                <a:solidFill>
                  <a:srgbClr val="000000"/>
                </a:solidFill>
                <a:effectLst/>
                <a:latin typeface="Cambria" panose="02040503050406030204" pitchFamily="18" charset="0"/>
                <a:ea typeface="Cambria" panose="02040503050406030204" pitchFamily="18" charset="0"/>
              </a:rPr>
              <a:t>1 đĩa chứa ít đất, 1 cốc thuỷ tinh chứa nước, găng tay.</a:t>
            </a:r>
          </a:p>
          <a:p>
            <a:pPr algn="just"/>
            <a:r>
              <a:rPr lang="vi-VN" sz="4800" b="1" i="1" dirty="0">
                <a:solidFill>
                  <a:srgbClr val="000000"/>
                </a:solidFill>
                <a:effectLst/>
                <a:latin typeface="Cambria" panose="02040503050406030204" pitchFamily="18" charset="0"/>
                <a:ea typeface="Cambria" panose="02040503050406030204" pitchFamily="18" charset="0"/>
              </a:rPr>
              <a:t>Tiến hành:</a:t>
            </a:r>
            <a:endParaRPr lang="vi-VN" sz="4800" b="1" i="0" dirty="0">
              <a:solidFill>
                <a:srgbClr val="000000"/>
              </a:solidFill>
              <a:effectLst/>
              <a:latin typeface="Cambria" panose="02040503050406030204" pitchFamily="18" charset="0"/>
              <a:ea typeface="Cambria" panose="02040503050406030204" pitchFamily="18" charset="0"/>
            </a:endParaRPr>
          </a:p>
          <a:p>
            <a:pPr algn="just"/>
            <a:r>
              <a:rPr lang="vi-VN" sz="4800" b="0" i="0" dirty="0">
                <a:solidFill>
                  <a:srgbClr val="000000"/>
                </a:solidFill>
                <a:effectLst/>
                <a:latin typeface="Cambria" panose="02040503050406030204" pitchFamily="18" charset="0"/>
                <a:ea typeface="Cambria" panose="02040503050406030204" pitchFamily="18" charset="0"/>
              </a:rPr>
              <a:t>- Dự đoán hiện tượng xảy ra ngay sau khi thả đất vào cốc nước.</a:t>
            </a:r>
          </a:p>
          <a:p>
            <a:pPr algn="just"/>
            <a:r>
              <a:rPr lang="vi-VN" sz="4800" b="0" i="0" dirty="0">
                <a:solidFill>
                  <a:srgbClr val="000000"/>
                </a:solidFill>
                <a:effectLst/>
                <a:latin typeface="Cambria" panose="02040503050406030204" pitchFamily="18" charset="0"/>
                <a:ea typeface="Cambria" panose="02040503050406030204" pitchFamily="18" charset="0"/>
              </a:rPr>
              <a:t>- Thả đất vào cốc nước, quan sát hiện tượng xảy ra và so sánh với dự đoán.</a:t>
            </a:r>
          </a:p>
          <a:p>
            <a:pPr algn="just"/>
            <a:r>
              <a:rPr lang="vi-VN" sz="4800" b="0" i="0" dirty="0">
                <a:solidFill>
                  <a:srgbClr val="000000"/>
                </a:solidFill>
                <a:effectLst/>
                <a:latin typeface="Cambria" panose="02040503050406030204" pitchFamily="18" charset="0"/>
                <a:ea typeface="Cambria" panose="02040503050406030204" pitchFamily="18" charset="0"/>
              </a:rPr>
              <a:t>Từ đó, em phát hiện được trong đất có thành phần nào?</a:t>
            </a:r>
          </a:p>
        </p:txBody>
      </p:sp>
    </p:spTree>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6">
            <a:extLst>
              <a:ext uri="{FF2B5EF4-FFF2-40B4-BE49-F238E27FC236}">
                <a16:creationId xmlns:a16="http://schemas.microsoft.com/office/drawing/2014/main" id="{047AF7A2-4A6E-404F-8A55-171F62B88B3B}"/>
              </a:ext>
            </a:extLst>
          </p:cNvPr>
          <p:cNvGrpSpPr/>
          <p:nvPr/>
        </p:nvGrpSpPr>
        <p:grpSpPr>
          <a:xfrm>
            <a:off x="-731112" y="495301"/>
            <a:ext cx="19750225" cy="9220200"/>
            <a:chOff x="0" y="0"/>
            <a:chExt cx="52414898" cy="21557999"/>
          </a:xfrm>
        </p:grpSpPr>
        <p:sp>
          <p:nvSpPr>
            <p:cNvPr id="3" name="Freeform 7">
              <a:extLst>
                <a:ext uri="{FF2B5EF4-FFF2-40B4-BE49-F238E27FC236}">
                  <a16:creationId xmlns:a16="http://schemas.microsoft.com/office/drawing/2014/main" id="{A5682E90-B91A-4029-B393-037C6D62B87A}"/>
                </a:ext>
              </a:extLst>
            </p:cNvPr>
            <p:cNvSpPr/>
            <p:nvPr/>
          </p:nvSpPr>
          <p:spPr>
            <a:xfrm>
              <a:off x="72390" y="72390"/>
              <a:ext cx="52270121" cy="21413219"/>
            </a:xfrm>
            <a:custGeom>
              <a:avLst/>
              <a:gdLst/>
              <a:ahLst/>
              <a:cxnLst/>
              <a:rect l="l" t="t" r="r" b="b"/>
              <a:pathLst>
                <a:path w="52270121" h="21413219">
                  <a:moveTo>
                    <a:pt x="0" y="0"/>
                  </a:moveTo>
                  <a:lnTo>
                    <a:pt x="52270120" y="0"/>
                  </a:lnTo>
                  <a:lnTo>
                    <a:pt x="52270120" y="21413219"/>
                  </a:lnTo>
                  <a:lnTo>
                    <a:pt x="0" y="21413219"/>
                  </a:lnTo>
                  <a:lnTo>
                    <a:pt x="0" y="0"/>
                  </a:lnTo>
                  <a:close/>
                </a:path>
              </a:pathLst>
            </a:custGeom>
            <a:solidFill>
              <a:srgbClr val="FFFFFF"/>
            </a:solidFill>
          </p:spPr>
          <p:txBody>
            <a:bodyPr/>
            <a:lstStyle/>
            <a:p>
              <a:endParaRPr lang="en-US"/>
            </a:p>
          </p:txBody>
        </p:sp>
        <p:sp>
          <p:nvSpPr>
            <p:cNvPr id="4" name="Freeform 8">
              <a:extLst>
                <a:ext uri="{FF2B5EF4-FFF2-40B4-BE49-F238E27FC236}">
                  <a16:creationId xmlns:a16="http://schemas.microsoft.com/office/drawing/2014/main" id="{B25E0930-24D3-413D-AF5B-85A94A1EBC22}"/>
                </a:ext>
              </a:extLst>
            </p:cNvPr>
            <p:cNvSpPr/>
            <p:nvPr/>
          </p:nvSpPr>
          <p:spPr>
            <a:xfrm>
              <a:off x="0" y="0"/>
              <a:ext cx="52414897" cy="21557999"/>
            </a:xfrm>
            <a:custGeom>
              <a:avLst/>
              <a:gdLst/>
              <a:ahLst/>
              <a:cxnLst/>
              <a:rect l="l" t="t" r="r" b="b"/>
              <a:pathLst>
                <a:path w="52414897" h="21557999">
                  <a:moveTo>
                    <a:pt x="52270118" y="21413219"/>
                  </a:moveTo>
                  <a:lnTo>
                    <a:pt x="52414897" y="21413219"/>
                  </a:lnTo>
                  <a:lnTo>
                    <a:pt x="52414897" y="21557999"/>
                  </a:lnTo>
                  <a:lnTo>
                    <a:pt x="52270118" y="21557999"/>
                  </a:lnTo>
                  <a:lnTo>
                    <a:pt x="52270118" y="21413219"/>
                  </a:lnTo>
                  <a:close/>
                  <a:moveTo>
                    <a:pt x="0" y="144780"/>
                  </a:moveTo>
                  <a:lnTo>
                    <a:pt x="144780" y="144780"/>
                  </a:lnTo>
                  <a:lnTo>
                    <a:pt x="144780" y="21413219"/>
                  </a:lnTo>
                  <a:lnTo>
                    <a:pt x="0" y="21413219"/>
                  </a:lnTo>
                  <a:lnTo>
                    <a:pt x="0" y="144780"/>
                  </a:lnTo>
                  <a:close/>
                  <a:moveTo>
                    <a:pt x="0" y="21413219"/>
                  </a:moveTo>
                  <a:lnTo>
                    <a:pt x="144780" y="21413219"/>
                  </a:lnTo>
                  <a:lnTo>
                    <a:pt x="144780" y="21557999"/>
                  </a:lnTo>
                  <a:lnTo>
                    <a:pt x="0" y="21557999"/>
                  </a:lnTo>
                  <a:lnTo>
                    <a:pt x="0" y="21413219"/>
                  </a:lnTo>
                  <a:close/>
                  <a:moveTo>
                    <a:pt x="52270118" y="144780"/>
                  </a:moveTo>
                  <a:lnTo>
                    <a:pt x="52414897" y="144780"/>
                  </a:lnTo>
                  <a:lnTo>
                    <a:pt x="52414897" y="21413219"/>
                  </a:lnTo>
                  <a:lnTo>
                    <a:pt x="52270118" y="21413219"/>
                  </a:lnTo>
                  <a:lnTo>
                    <a:pt x="52270118" y="144780"/>
                  </a:lnTo>
                  <a:close/>
                  <a:moveTo>
                    <a:pt x="144780" y="21413219"/>
                  </a:moveTo>
                  <a:lnTo>
                    <a:pt x="52270118" y="21413219"/>
                  </a:lnTo>
                  <a:lnTo>
                    <a:pt x="52270118" y="21557999"/>
                  </a:lnTo>
                  <a:lnTo>
                    <a:pt x="144780" y="21557999"/>
                  </a:lnTo>
                  <a:lnTo>
                    <a:pt x="144780" y="21413219"/>
                  </a:lnTo>
                  <a:close/>
                  <a:moveTo>
                    <a:pt x="52270118" y="0"/>
                  </a:moveTo>
                  <a:lnTo>
                    <a:pt x="52414897" y="0"/>
                  </a:lnTo>
                  <a:lnTo>
                    <a:pt x="52414897" y="144780"/>
                  </a:lnTo>
                  <a:lnTo>
                    <a:pt x="52270118" y="144780"/>
                  </a:lnTo>
                  <a:lnTo>
                    <a:pt x="52270118" y="0"/>
                  </a:lnTo>
                  <a:close/>
                  <a:moveTo>
                    <a:pt x="0" y="0"/>
                  </a:moveTo>
                  <a:lnTo>
                    <a:pt x="144780" y="0"/>
                  </a:lnTo>
                  <a:lnTo>
                    <a:pt x="144780" y="144780"/>
                  </a:lnTo>
                  <a:lnTo>
                    <a:pt x="0" y="144780"/>
                  </a:lnTo>
                  <a:lnTo>
                    <a:pt x="0" y="0"/>
                  </a:lnTo>
                  <a:close/>
                  <a:moveTo>
                    <a:pt x="144780" y="0"/>
                  </a:moveTo>
                  <a:lnTo>
                    <a:pt x="52270118" y="0"/>
                  </a:lnTo>
                  <a:lnTo>
                    <a:pt x="52270118" y="144780"/>
                  </a:lnTo>
                  <a:lnTo>
                    <a:pt x="144780" y="144780"/>
                  </a:lnTo>
                  <a:lnTo>
                    <a:pt x="144780" y="0"/>
                  </a:lnTo>
                  <a:close/>
                </a:path>
              </a:pathLst>
            </a:custGeom>
            <a:solidFill>
              <a:srgbClr val="000000"/>
            </a:solidFill>
          </p:spPr>
          <p:txBody>
            <a:bodyPr/>
            <a:lstStyle/>
            <a:p>
              <a:endParaRPr lang="en-US"/>
            </a:p>
          </p:txBody>
        </p:sp>
      </p:grpSp>
      <p:graphicFrame>
        <p:nvGraphicFramePr>
          <p:cNvPr id="5" name="Table 4">
            <a:extLst>
              <a:ext uri="{FF2B5EF4-FFF2-40B4-BE49-F238E27FC236}">
                <a16:creationId xmlns:a16="http://schemas.microsoft.com/office/drawing/2014/main" id="{0CED6AA5-CB36-41BA-A81B-5585214425AB}"/>
              </a:ext>
            </a:extLst>
          </p:cNvPr>
          <p:cNvGraphicFramePr>
            <a:graphicFrameLocks noGrp="1"/>
          </p:cNvGraphicFramePr>
          <p:nvPr>
            <p:extLst>
              <p:ext uri="{D42A27DB-BD31-4B8C-83A1-F6EECF244321}">
                <p14:modId xmlns:p14="http://schemas.microsoft.com/office/powerpoint/2010/main" val="2729314977"/>
              </p:ext>
            </p:extLst>
          </p:nvPr>
        </p:nvGraphicFramePr>
        <p:xfrm>
          <a:off x="3048000" y="2781300"/>
          <a:ext cx="12268200" cy="4495800"/>
        </p:xfrm>
        <a:graphic>
          <a:graphicData uri="http://schemas.openxmlformats.org/drawingml/2006/table">
            <a:tbl>
              <a:tblPr firstRow="1" bandRow="1">
                <a:tableStyleId>{5C22544A-7EE6-4342-B048-85BDC9FD1C3A}</a:tableStyleId>
              </a:tblPr>
              <a:tblGrid>
                <a:gridCol w="4089400">
                  <a:extLst>
                    <a:ext uri="{9D8B030D-6E8A-4147-A177-3AD203B41FA5}">
                      <a16:colId xmlns:a16="http://schemas.microsoft.com/office/drawing/2014/main" val="108748370"/>
                    </a:ext>
                  </a:extLst>
                </a:gridCol>
                <a:gridCol w="4089400">
                  <a:extLst>
                    <a:ext uri="{9D8B030D-6E8A-4147-A177-3AD203B41FA5}">
                      <a16:colId xmlns:a16="http://schemas.microsoft.com/office/drawing/2014/main" val="2265462491"/>
                    </a:ext>
                  </a:extLst>
                </a:gridCol>
                <a:gridCol w="4089400">
                  <a:extLst>
                    <a:ext uri="{9D8B030D-6E8A-4147-A177-3AD203B41FA5}">
                      <a16:colId xmlns:a16="http://schemas.microsoft.com/office/drawing/2014/main" val="3795218644"/>
                    </a:ext>
                  </a:extLst>
                </a:gridCol>
              </a:tblGrid>
              <a:tr h="1123950">
                <a:tc>
                  <a:txBody>
                    <a:bodyPr/>
                    <a:lstStyle/>
                    <a:p>
                      <a:pPr algn="ctr"/>
                      <a:r>
                        <a:rPr lang="en-US" b="1">
                          <a:solidFill>
                            <a:sysClr val="windowText" lastClr="000000"/>
                          </a:solidFill>
                          <a:latin typeface="#9Slide01 Tieu de ngan" panose="00000800000000000000" pitchFamily="2" charset="0"/>
                        </a:rPr>
                        <a:t>DỰ ĐOÁN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b="1">
                          <a:solidFill>
                            <a:sysClr val="windowText" lastClr="000000"/>
                          </a:solidFill>
                          <a:latin typeface="#9Slide01 Tieu de ngan" panose="00000800000000000000" pitchFamily="2" charset="0"/>
                        </a:rPr>
                        <a:t>THÍ NGHIỆM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b="1">
                          <a:solidFill>
                            <a:sysClr val="windowText" lastClr="000000"/>
                          </a:solidFill>
                          <a:latin typeface="#9Slide01 Tieu de ngan" panose="00000800000000000000" pitchFamily="2" charset="0"/>
                        </a:rPr>
                        <a:t>KẾT LUẬN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877964210"/>
                  </a:ext>
                </a:extLst>
              </a:tr>
              <a:tr h="1123950">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33979306"/>
                  </a:ext>
                </a:extLst>
              </a:tr>
              <a:tr h="1123950">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95552582"/>
                  </a:ext>
                </a:extLst>
              </a:tr>
              <a:tr h="1123950">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522194070"/>
                  </a:ext>
                </a:extLst>
              </a:tr>
            </a:tbl>
          </a:graphicData>
        </a:graphic>
      </p:graphicFrame>
      <p:sp>
        <p:nvSpPr>
          <p:cNvPr id="6" name="TextBox 9">
            <a:extLst>
              <a:ext uri="{FF2B5EF4-FFF2-40B4-BE49-F238E27FC236}">
                <a16:creationId xmlns:a16="http://schemas.microsoft.com/office/drawing/2014/main" id="{FD336CC6-B38C-49A5-AD6F-71FE96FE7B53}"/>
              </a:ext>
            </a:extLst>
          </p:cNvPr>
          <p:cNvSpPr txBox="1"/>
          <p:nvPr/>
        </p:nvSpPr>
        <p:spPr>
          <a:xfrm>
            <a:off x="4660825" y="1046596"/>
            <a:ext cx="9563100" cy="1214371"/>
          </a:xfrm>
          <a:prstGeom prst="rect">
            <a:avLst/>
          </a:prstGeom>
        </p:spPr>
        <p:txBody>
          <a:bodyPr wrap="square" lIns="0" tIns="0" rIns="0" bIns="0" rtlCol="0" anchor="t">
            <a:spAutoFit/>
          </a:bodyPr>
          <a:lstStyle/>
          <a:p>
            <a:pPr algn="ctr">
              <a:lnSpc>
                <a:spcPts val="10199"/>
              </a:lnSpc>
            </a:pPr>
            <a:r>
              <a:rPr lang="en-US" sz="6600" b="1">
                <a:solidFill>
                  <a:srgbClr val="5D2E1D"/>
                </a:solidFill>
                <a:latin typeface="Cambria" panose="02040503050406030204" pitchFamily="18" charset="0"/>
                <a:ea typeface="Cambria" panose="02040503050406030204" pitchFamily="18" charset="0"/>
              </a:rPr>
              <a:t>Phiếu ghi </a:t>
            </a:r>
            <a:r>
              <a:rPr lang="en-US" sz="6600" b="1" dirty="0" err="1">
                <a:solidFill>
                  <a:srgbClr val="5D2E1D"/>
                </a:solidFill>
                <a:latin typeface="Cambria" panose="02040503050406030204" pitchFamily="18" charset="0"/>
                <a:ea typeface="Cambria" panose="02040503050406030204" pitchFamily="18" charset="0"/>
              </a:rPr>
              <a:t>thí</a:t>
            </a:r>
            <a:r>
              <a:rPr lang="en-US" sz="6600" b="1" dirty="0">
                <a:solidFill>
                  <a:srgbClr val="5D2E1D"/>
                </a:solidFill>
                <a:latin typeface="Cambria" panose="02040503050406030204" pitchFamily="18" charset="0"/>
                <a:ea typeface="Cambria" panose="02040503050406030204" pitchFamily="18" charset="0"/>
              </a:rPr>
              <a:t> </a:t>
            </a:r>
            <a:r>
              <a:rPr lang="en-US" sz="6600" b="1" dirty="0" err="1">
                <a:solidFill>
                  <a:srgbClr val="5D2E1D"/>
                </a:solidFill>
                <a:latin typeface="Cambria" panose="02040503050406030204" pitchFamily="18" charset="0"/>
                <a:ea typeface="Cambria" panose="02040503050406030204" pitchFamily="18" charset="0"/>
              </a:rPr>
              <a:t>nghiệm</a:t>
            </a:r>
            <a:endParaRPr lang="en-US" sz="6600" b="1" dirty="0">
              <a:solidFill>
                <a:srgbClr val="5D2E1D"/>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838069797"/>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5962" b="-5962"/>
            </a:stretch>
          </a:blipFill>
        </p:spPr>
        <p:txBody>
          <a:bodyPr/>
          <a:lstStyle/>
          <a:p>
            <a:endParaRPr lang="en-US"/>
          </a:p>
        </p:txBody>
      </p:sp>
      <p:grpSp>
        <p:nvGrpSpPr>
          <p:cNvPr id="3" name="Group 3"/>
          <p:cNvGrpSpPr/>
          <p:nvPr/>
        </p:nvGrpSpPr>
        <p:grpSpPr>
          <a:xfrm>
            <a:off x="-1091422" y="790737"/>
            <a:ext cx="20470845" cy="8705525"/>
            <a:chOff x="0" y="0"/>
            <a:chExt cx="57624614" cy="24505707"/>
          </a:xfrm>
        </p:grpSpPr>
        <p:sp>
          <p:nvSpPr>
            <p:cNvPr id="4" name="Freeform 4"/>
            <p:cNvSpPr/>
            <p:nvPr/>
          </p:nvSpPr>
          <p:spPr>
            <a:xfrm>
              <a:off x="72390" y="72390"/>
              <a:ext cx="57479837" cy="24360928"/>
            </a:xfrm>
            <a:custGeom>
              <a:avLst/>
              <a:gdLst/>
              <a:ahLst/>
              <a:cxnLst/>
              <a:rect l="l" t="t" r="r" b="b"/>
              <a:pathLst>
                <a:path w="57479837" h="24360928">
                  <a:moveTo>
                    <a:pt x="0" y="0"/>
                  </a:moveTo>
                  <a:lnTo>
                    <a:pt x="57479837" y="0"/>
                  </a:lnTo>
                  <a:lnTo>
                    <a:pt x="57479837" y="24360928"/>
                  </a:lnTo>
                  <a:lnTo>
                    <a:pt x="0" y="24360928"/>
                  </a:lnTo>
                  <a:lnTo>
                    <a:pt x="0" y="0"/>
                  </a:lnTo>
                  <a:close/>
                </a:path>
              </a:pathLst>
            </a:custGeom>
            <a:solidFill>
              <a:srgbClr val="9B7C5C"/>
            </a:solidFill>
          </p:spPr>
          <p:txBody>
            <a:bodyPr/>
            <a:lstStyle/>
            <a:p>
              <a:endParaRPr lang="en-US"/>
            </a:p>
          </p:txBody>
        </p:sp>
        <p:sp>
          <p:nvSpPr>
            <p:cNvPr id="5" name="Freeform 5"/>
            <p:cNvSpPr/>
            <p:nvPr/>
          </p:nvSpPr>
          <p:spPr>
            <a:xfrm>
              <a:off x="0" y="0"/>
              <a:ext cx="57624613" cy="24505707"/>
            </a:xfrm>
            <a:custGeom>
              <a:avLst/>
              <a:gdLst/>
              <a:ahLst/>
              <a:cxnLst/>
              <a:rect l="l" t="t" r="r" b="b"/>
              <a:pathLst>
                <a:path w="57624613" h="24505707">
                  <a:moveTo>
                    <a:pt x="57479834" y="24360927"/>
                  </a:moveTo>
                  <a:lnTo>
                    <a:pt x="57624613" y="24360927"/>
                  </a:lnTo>
                  <a:lnTo>
                    <a:pt x="57624613" y="24505707"/>
                  </a:lnTo>
                  <a:lnTo>
                    <a:pt x="57479834" y="24505707"/>
                  </a:lnTo>
                  <a:lnTo>
                    <a:pt x="57479834" y="24360927"/>
                  </a:lnTo>
                  <a:close/>
                  <a:moveTo>
                    <a:pt x="0" y="144780"/>
                  </a:moveTo>
                  <a:lnTo>
                    <a:pt x="144780" y="144780"/>
                  </a:lnTo>
                  <a:lnTo>
                    <a:pt x="144780" y="24360927"/>
                  </a:lnTo>
                  <a:lnTo>
                    <a:pt x="0" y="24360927"/>
                  </a:lnTo>
                  <a:lnTo>
                    <a:pt x="0" y="144780"/>
                  </a:lnTo>
                  <a:close/>
                  <a:moveTo>
                    <a:pt x="0" y="24360927"/>
                  </a:moveTo>
                  <a:lnTo>
                    <a:pt x="144780" y="24360927"/>
                  </a:lnTo>
                  <a:lnTo>
                    <a:pt x="144780" y="24505707"/>
                  </a:lnTo>
                  <a:lnTo>
                    <a:pt x="0" y="24505707"/>
                  </a:lnTo>
                  <a:lnTo>
                    <a:pt x="0" y="24360927"/>
                  </a:lnTo>
                  <a:close/>
                  <a:moveTo>
                    <a:pt x="57479834" y="144780"/>
                  </a:moveTo>
                  <a:lnTo>
                    <a:pt x="57624613" y="144780"/>
                  </a:lnTo>
                  <a:lnTo>
                    <a:pt x="57624613" y="24360927"/>
                  </a:lnTo>
                  <a:lnTo>
                    <a:pt x="57479834" y="24360927"/>
                  </a:lnTo>
                  <a:lnTo>
                    <a:pt x="57479834" y="144780"/>
                  </a:lnTo>
                  <a:close/>
                  <a:moveTo>
                    <a:pt x="144780" y="24360927"/>
                  </a:moveTo>
                  <a:lnTo>
                    <a:pt x="57479834" y="24360927"/>
                  </a:lnTo>
                  <a:lnTo>
                    <a:pt x="57479834" y="24505707"/>
                  </a:lnTo>
                  <a:lnTo>
                    <a:pt x="144780" y="24505707"/>
                  </a:lnTo>
                  <a:lnTo>
                    <a:pt x="144780" y="24360927"/>
                  </a:lnTo>
                  <a:close/>
                  <a:moveTo>
                    <a:pt x="57479834" y="0"/>
                  </a:moveTo>
                  <a:lnTo>
                    <a:pt x="57624613" y="0"/>
                  </a:lnTo>
                  <a:lnTo>
                    <a:pt x="57624613" y="144780"/>
                  </a:lnTo>
                  <a:lnTo>
                    <a:pt x="57479834" y="144780"/>
                  </a:lnTo>
                  <a:lnTo>
                    <a:pt x="57479834" y="0"/>
                  </a:lnTo>
                  <a:close/>
                  <a:moveTo>
                    <a:pt x="0" y="0"/>
                  </a:moveTo>
                  <a:lnTo>
                    <a:pt x="144780" y="0"/>
                  </a:lnTo>
                  <a:lnTo>
                    <a:pt x="144780" y="144780"/>
                  </a:lnTo>
                  <a:lnTo>
                    <a:pt x="0" y="144780"/>
                  </a:lnTo>
                  <a:lnTo>
                    <a:pt x="0" y="0"/>
                  </a:lnTo>
                  <a:close/>
                  <a:moveTo>
                    <a:pt x="144780" y="0"/>
                  </a:moveTo>
                  <a:lnTo>
                    <a:pt x="57479834" y="0"/>
                  </a:lnTo>
                  <a:lnTo>
                    <a:pt x="57479834" y="144780"/>
                  </a:lnTo>
                  <a:lnTo>
                    <a:pt x="144780" y="144780"/>
                  </a:lnTo>
                  <a:lnTo>
                    <a:pt x="144780" y="0"/>
                  </a:lnTo>
                  <a:close/>
                </a:path>
              </a:pathLst>
            </a:custGeom>
            <a:solidFill>
              <a:srgbClr val="000000"/>
            </a:solidFill>
          </p:spPr>
          <p:txBody>
            <a:bodyPr/>
            <a:lstStyle/>
            <a:p>
              <a:endParaRPr lang="en-US"/>
            </a:p>
          </p:txBody>
        </p:sp>
      </p:grpSp>
      <p:grpSp>
        <p:nvGrpSpPr>
          <p:cNvPr id="6" name="Group 6"/>
          <p:cNvGrpSpPr/>
          <p:nvPr/>
        </p:nvGrpSpPr>
        <p:grpSpPr>
          <a:xfrm>
            <a:off x="-731112" y="1081913"/>
            <a:ext cx="19750225" cy="8123174"/>
            <a:chOff x="0" y="0"/>
            <a:chExt cx="52414898" cy="21557999"/>
          </a:xfrm>
        </p:grpSpPr>
        <p:sp>
          <p:nvSpPr>
            <p:cNvPr id="7" name="Freeform 7"/>
            <p:cNvSpPr/>
            <p:nvPr/>
          </p:nvSpPr>
          <p:spPr>
            <a:xfrm>
              <a:off x="72390" y="72390"/>
              <a:ext cx="52270121" cy="21413219"/>
            </a:xfrm>
            <a:custGeom>
              <a:avLst/>
              <a:gdLst/>
              <a:ahLst/>
              <a:cxnLst/>
              <a:rect l="l" t="t" r="r" b="b"/>
              <a:pathLst>
                <a:path w="52270121" h="21413219">
                  <a:moveTo>
                    <a:pt x="0" y="0"/>
                  </a:moveTo>
                  <a:lnTo>
                    <a:pt x="52270120" y="0"/>
                  </a:lnTo>
                  <a:lnTo>
                    <a:pt x="52270120" y="21413219"/>
                  </a:lnTo>
                  <a:lnTo>
                    <a:pt x="0" y="21413219"/>
                  </a:lnTo>
                  <a:lnTo>
                    <a:pt x="0" y="0"/>
                  </a:lnTo>
                  <a:close/>
                </a:path>
              </a:pathLst>
            </a:custGeom>
            <a:solidFill>
              <a:srgbClr val="FFFFFF"/>
            </a:solidFill>
          </p:spPr>
          <p:txBody>
            <a:bodyPr/>
            <a:lstStyle/>
            <a:p>
              <a:endParaRPr lang="en-US"/>
            </a:p>
          </p:txBody>
        </p:sp>
        <p:sp>
          <p:nvSpPr>
            <p:cNvPr id="8" name="Freeform 8"/>
            <p:cNvSpPr/>
            <p:nvPr/>
          </p:nvSpPr>
          <p:spPr>
            <a:xfrm>
              <a:off x="0" y="0"/>
              <a:ext cx="52414897" cy="21557999"/>
            </a:xfrm>
            <a:custGeom>
              <a:avLst/>
              <a:gdLst/>
              <a:ahLst/>
              <a:cxnLst/>
              <a:rect l="l" t="t" r="r" b="b"/>
              <a:pathLst>
                <a:path w="52414897" h="21557999">
                  <a:moveTo>
                    <a:pt x="52270118" y="21413219"/>
                  </a:moveTo>
                  <a:lnTo>
                    <a:pt x="52414897" y="21413219"/>
                  </a:lnTo>
                  <a:lnTo>
                    <a:pt x="52414897" y="21557999"/>
                  </a:lnTo>
                  <a:lnTo>
                    <a:pt x="52270118" y="21557999"/>
                  </a:lnTo>
                  <a:lnTo>
                    <a:pt x="52270118" y="21413219"/>
                  </a:lnTo>
                  <a:close/>
                  <a:moveTo>
                    <a:pt x="0" y="144780"/>
                  </a:moveTo>
                  <a:lnTo>
                    <a:pt x="144780" y="144780"/>
                  </a:lnTo>
                  <a:lnTo>
                    <a:pt x="144780" y="21413219"/>
                  </a:lnTo>
                  <a:lnTo>
                    <a:pt x="0" y="21413219"/>
                  </a:lnTo>
                  <a:lnTo>
                    <a:pt x="0" y="144780"/>
                  </a:lnTo>
                  <a:close/>
                  <a:moveTo>
                    <a:pt x="0" y="21413219"/>
                  </a:moveTo>
                  <a:lnTo>
                    <a:pt x="144780" y="21413219"/>
                  </a:lnTo>
                  <a:lnTo>
                    <a:pt x="144780" y="21557999"/>
                  </a:lnTo>
                  <a:lnTo>
                    <a:pt x="0" y="21557999"/>
                  </a:lnTo>
                  <a:lnTo>
                    <a:pt x="0" y="21413219"/>
                  </a:lnTo>
                  <a:close/>
                  <a:moveTo>
                    <a:pt x="52270118" y="144780"/>
                  </a:moveTo>
                  <a:lnTo>
                    <a:pt x="52414897" y="144780"/>
                  </a:lnTo>
                  <a:lnTo>
                    <a:pt x="52414897" y="21413219"/>
                  </a:lnTo>
                  <a:lnTo>
                    <a:pt x="52270118" y="21413219"/>
                  </a:lnTo>
                  <a:lnTo>
                    <a:pt x="52270118" y="144780"/>
                  </a:lnTo>
                  <a:close/>
                  <a:moveTo>
                    <a:pt x="144780" y="21413219"/>
                  </a:moveTo>
                  <a:lnTo>
                    <a:pt x="52270118" y="21413219"/>
                  </a:lnTo>
                  <a:lnTo>
                    <a:pt x="52270118" y="21557999"/>
                  </a:lnTo>
                  <a:lnTo>
                    <a:pt x="144780" y="21557999"/>
                  </a:lnTo>
                  <a:lnTo>
                    <a:pt x="144780" y="21413219"/>
                  </a:lnTo>
                  <a:close/>
                  <a:moveTo>
                    <a:pt x="52270118" y="0"/>
                  </a:moveTo>
                  <a:lnTo>
                    <a:pt x="52414897" y="0"/>
                  </a:lnTo>
                  <a:lnTo>
                    <a:pt x="52414897" y="144780"/>
                  </a:lnTo>
                  <a:lnTo>
                    <a:pt x="52270118" y="144780"/>
                  </a:lnTo>
                  <a:lnTo>
                    <a:pt x="52270118" y="0"/>
                  </a:lnTo>
                  <a:close/>
                  <a:moveTo>
                    <a:pt x="0" y="0"/>
                  </a:moveTo>
                  <a:lnTo>
                    <a:pt x="144780" y="0"/>
                  </a:lnTo>
                  <a:lnTo>
                    <a:pt x="144780" y="144780"/>
                  </a:lnTo>
                  <a:lnTo>
                    <a:pt x="0" y="144780"/>
                  </a:lnTo>
                  <a:lnTo>
                    <a:pt x="0" y="0"/>
                  </a:lnTo>
                  <a:close/>
                  <a:moveTo>
                    <a:pt x="144780" y="0"/>
                  </a:moveTo>
                  <a:lnTo>
                    <a:pt x="52270118" y="0"/>
                  </a:lnTo>
                  <a:lnTo>
                    <a:pt x="52270118" y="144780"/>
                  </a:lnTo>
                  <a:lnTo>
                    <a:pt x="144780" y="144780"/>
                  </a:lnTo>
                  <a:lnTo>
                    <a:pt x="144780" y="0"/>
                  </a:lnTo>
                  <a:close/>
                </a:path>
              </a:pathLst>
            </a:custGeom>
            <a:solidFill>
              <a:srgbClr val="000000"/>
            </a:solidFill>
          </p:spPr>
          <p:txBody>
            <a:bodyPr/>
            <a:lstStyle/>
            <a:p>
              <a:endParaRPr lang="en-US"/>
            </a:p>
          </p:txBody>
        </p:sp>
      </p:grpSp>
      <p:grpSp>
        <p:nvGrpSpPr>
          <p:cNvPr id="14" name="Nhóm 24">
            <a:extLst>
              <a:ext uri="{FF2B5EF4-FFF2-40B4-BE49-F238E27FC236}">
                <a16:creationId xmlns:a16="http://schemas.microsoft.com/office/drawing/2014/main" id="{34AA72D4-776B-B635-E728-D41458AAEAB0}"/>
              </a:ext>
            </a:extLst>
          </p:cNvPr>
          <p:cNvGrpSpPr/>
          <p:nvPr/>
        </p:nvGrpSpPr>
        <p:grpSpPr>
          <a:xfrm>
            <a:off x="6858000" y="2857500"/>
            <a:ext cx="10363021" cy="4202541"/>
            <a:chOff x="9314446" y="626900"/>
            <a:chExt cx="8363953" cy="1137938"/>
          </a:xfrm>
        </p:grpSpPr>
        <p:pic>
          <p:nvPicPr>
            <p:cNvPr id="15" name="Picture 5">
              <a:extLst>
                <a:ext uri="{FF2B5EF4-FFF2-40B4-BE49-F238E27FC236}">
                  <a16:creationId xmlns:a16="http://schemas.microsoft.com/office/drawing/2014/main" id="{02141C97-2BCE-572C-2636-A140564B06F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9314446" y="626900"/>
              <a:ext cx="8363953" cy="1137938"/>
            </a:xfrm>
            <a:prstGeom prst="rect">
              <a:avLst/>
            </a:prstGeom>
          </p:spPr>
        </p:pic>
        <p:sp>
          <p:nvSpPr>
            <p:cNvPr id="16" name="Hình chữ nhật 20">
              <a:extLst>
                <a:ext uri="{FF2B5EF4-FFF2-40B4-BE49-F238E27FC236}">
                  <a16:creationId xmlns:a16="http://schemas.microsoft.com/office/drawing/2014/main" id="{FBF18228-77F8-52DE-2778-5B38931C98C2}"/>
                </a:ext>
              </a:extLst>
            </p:cNvPr>
            <p:cNvSpPr/>
            <p:nvPr/>
          </p:nvSpPr>
          <p:spPr>
            <a:xfrm>
              <a:off x="9560305" y="671291"/>
              <a:ext cx="7134084" cy="916716"/>
            </a:xfrm>
            <a:prstGeom prst="rect">
              <a:avLst/>
            </a:prstGeom>
            <a:noFill/>
          </p:spPr>
          <p:txBody>
            <a:bodyPr wrap="square" lIns="60960" tIns="30480" rIns="60960" bIns="30480">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w="0"/>
                  <a:solidFill>
                    <a:prstClr val="white"/>
                  </a:solidFill>
                  <a:effectLst/>
                  <a:uLnTx/>
                  <a:uFillTx/>
                  <a:latin typeface="Calibri"/>
                  <a:ea typeface="+mn-ea"/>
                  <a:cs typeface="+mn-cs"/>
                </a:rPr>
                <a:t>Hiện</a:t>
              </a:r>
              <a:r>
                <a:rPr kumimoji="0" lang="en-US" sz="5400" b="1" i="0" u="none" strike="noStrike" kern="1200" cap="none" spc="0" normalizeH="0" baseline="0" noProof="0" dirty="0">
                  <a:ln w="0"/>
                  <a:solidFill>
                    <a:prstClr val="white"/>
                  </a:solidFill>
                  <a:effectLst/>
                  <a:uLnTx/>
                  <a:uFillTx/>
                  <a:latin typeface="Calibri"/>
                  <a:ea typeface="+mn-ea"/>
                  <a:cs typeface="+mn-cs"/>
                </a:rPr>
                <a:t> </a:t>
              </a:r>
              <a:r>
                <a:rPr kumimoji="0" lang="en-US" sz="5400" b="1" i="0" u="none" strike="noStrike" kern="1200" cap="none" spc="0" normalizeH="0" baseline="0" noProof="0" dirty="0" err="1">
                  <a:ln w="0"/>
                  <a:solidFill>
                    <a:prstClr val="white"/>
                  </a:solidFill>
                  <a:effectLst/>
                  <a:uLnTx/>
                  <a:uFillTx/>
                  <a:latin typeface="Calibri"/>
                  <a:ea typeface="+mn-ea"/>
                  <a:cs typeface="+mn-cs"/>
                </a:rPr>
                <a:t>tượng</a:t>
              </a:r>
              <a:r>
                <a:rPr kumimoji="0" lang="en-US" sz="5400" b="1" i="0" u="none" strike="noStrike" kern="1200" cap="none" spc="0" normalizeH="0" baseline="0" noProof="0" dirty="0">
                  <a:ln w="0"/>
                  <a:solidFill>
                    <a:prstClr val="white"/>
                  </a:solidFill>
                  <a:effectLst/>
                  <a:uLnTx/>
                  <a:uFillTx/>
                  <a:latin typeface="Calibri"/>
                  <a:ea typeface="+mn-ea"/>
                  <a:cs typeface="+mn-cs"/>
                </a:rPr>
                <a:t> </a:t>
              </a:r>
              <a:r>
                <a:rPr kumimoji="0" lang="en-US" sz="5400" b="1" i="0" u="none" strike="noStrike" kern="1200" cap="none" spc="0" normalizeH="0" baseline="0" noProof="0" dirty="0" err="1">
                  <a:ln w="0"/>
                  <a:solidFill>
                    <a:prstClr val="white"/>
                  </a:solidFill>
                  <a:effectLst/>
                  <a:uLnTx/>
                  <a:uFillTx/>
                  <a:latin typeface="Calibri"/>
                  <a:ea typeface="+mn-ea"/>
                  <a:cs typeface="+mn-cs"/>
                </a:rPr>
                <a:t>xảy</a:t>
              </a:r>
              <a:r>
                <a:rPr kumimoji="0" lang="en-US" sz="5400" b="1" i="0" u="none" strike="noStrike" kern="1200" cap="none" spc="0" normalizeH="0" baseline="0" noProof="0" dirty="0">
                  <a:ln w="0"/>
                  <a:solidFill>
                    <a:prstClr val="white"/>
                  </a:solidFill>
                  <a:effectLst/>
                  <a:uLnTx/>
                  <a:uFillTx/>
                  <a:latin typeface="Calibri"/>
                  <a:ea typeface="+mn-ea"/>
                  <a:cs typeface="+mn-cs"/>
                </a:rPr>
                <a:t> </a:t>
              </a:r>
              <a:r>
                <a:rPr kumimoji="0" lang="en-US" sz="5400" b="1" i="0" u="none" strike="noStrike" kern="1200" cap="none" spc="0" normalizeH="0" baseline="0" noProof="0" dirty="0" err="1">
                  <a:ln w="0"/>
                  <a:solidFill>
                    <a:prstClr val="white"/>
                  </a:solidFill>
                  <a:effectLst/>
                  <a:uLnTx/>
                  <a:uFillTx/>
                  <a:latin typeface="Calibri"/>
                  <a:ea typeface="+mn-ea"/>
                  <a:cs typeface="+mn-cs"/>
                </a:rPr>
                <a:t>ra</a:t>
              </a:r>
              <a:r>
                <a:rPr kumimoji="0" lang="en-US" sz="5400" b="1" i="0" u="none" strike="noStrike" kern="1200" cap="none" spc="0" normalizeH="0" baseline="0" noProof="0" dirty="0">
                  <a:ln w="0"/>
                  <a:solidFill>
                    <a:prstClr val="white"/>
                  </a:solidFill>
                  <a:effectLst/>
                  <a:uLnTx/>
                  <a:uFillTx/>
                  <a:latin typeface="Calibri"/>
                  <a:ea typeface="+mn-ea"/>
                  <a:cs typeface="+mn-cs"/>
                </a:rPr>
                <a:t> </a:t>
              </a:r>
              <a:r>
                <a:rPr kumimoji="0" lang="en-US" sz="5400" b="1" i="0" u="none" strike="noStrike" kern="1200" cap="none" spc="0" normalizeH="0" baseline="0" noProof="0" dirty="0" err="1">
                  <a:ln w="0"/>
                  <a:solidFill>
                    <a:prstClr val="white"/>
                  </a:solidFill>
                  <a:effectLst/>
                  <a:uLnTx/>
                  <a:uFillTx/>
                  <a:latin typeface="Calibri"/>
                  <a:ea typeface="+mn-ea"/>
                  <a:cs typeface="+mn-cs"/>
                </a:rPr>
                <a:t>ngay</a:t>
              </a:r>
              <a:r>
                <a:rPr kumimoji="0" lang="en-US" sz="5400" b="1" i="0" u="none" strike="noStrike" kern="1200" cap="none" spc="0" normalizeH="0" baseline="0" noProof="0" dirty="0">
                  <a:ln w="0"/>
                  <a:solidFill>
                    <a:prstClr val="white"/>
                  </a:solidFill>
                  <a:effectLst/>
                  <a:uLnTx/>
                  <a:uFillTx/>
                  <a:latin typeface="Calibri"/>
                  <a:ea typeface="+mn-ea"/>
                  <a:cs typeface="+mn-cs"/>
                </a:rPr>
                <a:t> </a:t>
              </a:r>
              <a:r>
                <a:rPr kumimoji="0" lang="en-US" sz="5400" b="1" i="0" u="none" strike="noStrike" kern="1200" cap="none" spc="0" normalizeH="0" baseline="0" noProof="0" dirty="0" err="1">
                  <a:ln w="0"/>
                  <a:solidFill>
                    <a:prstClr val="white"/>
                  </a:solidFill>
                  <a:effectLst/>
                  <a:uLnTx/>
                  <a:uFillTx/>
                  <a:latin typeface="Calibri"/>
                  <a:ea typeface="+mn-ea"/>
                  <a:cs typeface="+mn-cs"/>
                </a:rPr>
                <a:t>khi</a:t>
              </a:r>
              <a:r>
                <a:rPr kumimoji="0" lang="en-US" sz="5400" b="1" i="0" u="none" strike="noStrike" kern="1200" cap="none" spc="0" normalizeH="0" baseline="0" noProof="0" dirty="0">
                  <a:ln w="0"/>
                  <a:solidFill>
                    <a:prstClr val="white"/>
                  </a:solidFill>
                  <a:effectLst/>
                  <a:uLnTx/>
                  <a:uFillTx/>
                  <a:latin typeface="Calibri"/>
                  <a:ea typeface="+mn-ea"/>
                  <a:cs typeface="+mn-cs"/>
                </a:rPr>
                <a:t> </a:t>
              </a:r>
              <a:r>
                <a:rPr kumimoji="0" lang="en-US" sz="5400" b="1" i="0" u="none" strike="noStrike" kern="1200" cap="none" spc="0" normalizeH="0" baseline="0" noProof="0" dirty="0" err="1">
                  <a:ln w="0"/>
                  <a:solidFill>
                    <a:prstClr val="white"/>
                  </a:solidFill>
                  <a:effectLst/>
                  <a:uLnTx/>
                  <a:uFillTx/>
                  <a:latin typeface="Calibri"/>
                  <a:ea typeface="+mn-ea"/>
                  <a:cs typeface="+mn-cs"/>
                </a:rPr>
                <a:t>thả</a:t>
              </a:r>
              <a:r>
                <a:rPr kumimoji="0" lang="en-US" sz="5400" b="1" i="0" u="none" strike="noStrike" kern="1200" cap="none" spc="0" normalizeH="0" baseline="0" noProof="0" dirty="0">
                  <a:ln w="0"/>
                  <a:solidFill>
                    <a:prstClr val="white"/>
                  </a:solidFill>
                  <a:effectLst/>
                  <a:uLnTx/>
                  <a:uFillTx/>
                  <a:latin typeface="Calibri"/>
                  <a:ea typeface="+mn-ea"/>
                  <a:cs typeface="+mn-cs"/>
                </a:rPr>
                <a:t> </a:t>
              </a:r>
              <a:r>
                <a:rPr kumimoji="0" lang="en-US" sz="5400" b="1" i="0" u="none" strike="noStrike" kern="1200" cap="none" spc="0" normalizeH="0" baseline="0" noProof="0" dirty="0" err="1">
                  <a:ln w="0"/>
                  <a:solidFill>
                    <a:prstClr val="white"/>
                  </a:solidFill>
                  <a:effectLst/>
                  <a:uLnTx/>
                  <a:uFillTx/>
                  <a:latin typeface="Calibri"/>
                  <a:ea typeface="+mn-ea"/>
                  <a:cs typeface="+mn-cs"/>
                </a:rPr>
                <a:t>đất</a:t>
              </a:r>
              <a:r>
                <a:rPr kumimoji="0" lang="en-US" sz="5400" b="1" i="0" u="none" strike="noStrike" kern="1200" cap="none" spc="0" normalizeH="0" baseline="0" noProof="0" dirty="0">
                  <a:ln w="0"/>
                  <a:solidFill>
                    <a:prstClr val="white"/>
                  </a:solidFill>
                  <a:effectLst/>
                  <a:uLnTx/>
                  <a:uFillTx/>
                  <a:latin typeface="Calibri"/>
                  <a:ea typeface="+mn-ea"/>
                  <a:cs typeface="+mn-cs"/>
                </a:rPr>
                <a:t> </a:t>
              </a:r>
              <a:r>
                <a:rPr kumimoji="0" lang="en-US" sz="5400" b="1" i="0" u="none" strike="noStrike" kern="1200" cap="none" spc="0" normalizeH="0" baseline="0" noProof="0" dirty="0" err="1">
                  <a:ln w="0"/>
                  <a:solidFill>
                    <a:prstClr val="white"/>
                  </a:solidFill>
                  <a:effectLst/>
                  <a:uLnTx/>
                  <a:uFillTx/>
                  <a:latin typeface="Calibri"/>
                  <a:ea typeface="+mn-ea"/>
                  <a:cs typeface="+mn-cs"/>
                </a:rPr>
                <a:t>vào</a:t>
              </a:r>
              <a:r>
                <a:rPr kumimoji="0" lang="en-US" sz="5400" b="1" i="0" u="none" strike="noStrike" kern="1200" cap="none" spc="0" normalizeH="0" baseline="0" noProof="0" dirty="0">
                  <a:ln w="0"/>
                  <a:solidFill>
                    <a:prstClr val="white"/>
                  </a:solidFill>
                  <a:effectLst/>
                  <a:uLnTx/>
                  <a:uFillTx/>
                  <a:latin typeface="Calibri"/>
                  <a:ea typeface="+mn-ea"/>
                  <a:cs typeface="+mn-cs"/>
                </a:rPr>
                <a:t> </a:t>
              </a:r>
              <a:r>
                <a:rPr kumimoji="0" lang="en-US" sz="5400" b="1" i="0" u="none" strike="noStrike" kern="1200" cap="none" spc="0" normalizeH="0" baseline="0" noProof="0" dirty="0" err="1">
                  <a:ln w="0"/>
                  <a:solidFill>
                    <a:prstClr val="white"/>
                  </a:solidFill>
                  <a:effectLst/>
                  <a:uLnTx/>
                  <a:uFillTx/>
                  <a:latin typeface="Calibri"/>
                  <a:ea typeface="+mn-ea"/>
                  <a:cs typeface="+mn-cs"/>
                </a:rPr>
                <a:t>cốc</a:t>
              </a:r>
              <a:r>
                <a:rPr kumimoji="0" lang="en-US" sz="5400" b="1" i="0" u="none" strike="noStrike" kern="1200" cap="none" spc="0" normalizeH="0" baseline="0" noProof="0" dirty="0">
                  <a:ln w="0"/>
                  <a:solidFill>
                    <a:prstClr val="white"/>
                  </a:solidFill>
                  <a:effectLst/>
                  <a:uLnTx/>
                  <a:uFillTx/>
                  <a:latin typeface="Calibri"/>
                  <a:ea typeface="+mn-ea"/>
                  <a:cs typeface="+mn-cs"/>
                </a:rPr>
                <a:t> </a:t>
              </a:r>
              <a:r>
                <a:rPr kumimoji="0" lang="en-US" sz="5400" b="1" i="0" u="none" strike="noStrike" kern="1200" cap="none" spc="0" normalizeH="0" baseline="0" noProof="0" dirty="0" err="1">
                  <a:ln w="0"/>
                  <a:solidFill>
                    <a:prstClr val="white"/>
                  </a:solidFill>
                  <a:effectLst/>
                  <a:uLnTx/>
                  <a:uFillTx/>
                  <a:latin typeface="Calibri"/>
                  <a:ea typeface="+mn-ea"/>
                  <a:cs typeface="+mn-cs"/>
                </a:rPr>
                <a:t>nước</a:t>
              </a:r>
              <a:r>
                <a:rPr kumimoji="0" lang="en-US" sz="5400" b="1" i="0" u="none" strike="noStrike" kern="1200" cap="none" spc="0" normalizeH="0" baseline="0" noProof="0" dirty="0">
                  <a:ln w="0"/>
                  <a:solidFill>
                    <a:prstClr val="white"/>
                  </a:solidFill>
                  <a:effectLst/>
                  <a:uLnTx/>
                  <a:uFillTx/>
                  <a:latin typeface="Calibri"/>
                  <a:ea typeface="+mn-ea"/>
                  <a:cs typeface="+mn-cs"/>
                </a:rPr>
                <a:t> </a:t>
              </a:r>
              <a:r>
                <a:rPr kumimoji="0" lang="en-US" sz="5400" b="1" i="0" u="none" strike="noStrike" kern="1200" cap="none" spc="0" normalizeH="0" baseline="0" noProof="0" dirty="0" err="1">
                  <a:ln w="0"/>
                  <a:solidFill>
                    <a:prstClr val="white"/>
                  </a:solidFill>
                  <a:effectLst/>
                  <a:uLnTx/>
                  <a:uFillTx/>
                  <a:latin typeface="Calibri"/>
                  <a:ea typeface="+mn-ea"/>
                  <a:cs typeface="+mn-cs"/>
                </a:rPr>
                <a:t>là</a:t>
              </a:r>
              <a:r>
                <a:rPr kumimoji="0" lang="en-US" sz="5400" b="1" i="0" u="none" strike="noStrike" kern="1200" cap="none" spc="0" normalizeH="0" baseline="0" noProof="0" dirty="0">
                  <a:ln w="0"/>
                  <a:solidFill>
                    <a:prstClr val="white"/>
                  </a:solidFill>
                  <a:effectLst/>
                  <a:uLnTx/>
                  <a:uFillTx/>
                  <a:latin typeface="Calibri"/>
                  <a:ea typeface="+mn-ea"/>
                  <a:cs typeface="+mn-cs"/>
                </a:rPr>
                <a:t> </a:t>
              </a:r>
              <a:r>
                <a:rPr kumimoji="0" lang="en-US" sz="5400" b="1" i="0" u="none" strike="noStrike" kern="1200" cap="none" spc="0" normalizeH="0" baseline="0" noProof="0" dirty="0" err="1">
                  <a:ln w="0"/>
                  <a:solidFill>
                    <a:prstClr val="white"/>
                  </a:solidFill>
                  <a:effectLst/>
                  <a:uLnTx/>
                  <a:uFillTx/>
                  <a:latin typeface="Calibri"/>
                  <a:ea typeface="+mn-ea"/>
                  <a:cs typeface="+mn-cs"/>
                </a:rPr>
                <a:t>có</a:t>
              </a:r>
              <a:r>
                <a:rPr kumimoji="0" lang="en-US" sz="5400" b="1" i="0" u="none" strike="noStrike" kern="1200" cap="none" spc="0" normalizeH="0" baseline="0" noProof="0" dirty="0">
                  <a:ln w="0"/>
                  <a:solidFill>
                    <a:prstClr val="white"/>
                  </a:solidFill>
                  <a:effectLst/>
                  <a:uLnTx/>
                  <a:uFillTx/>
                  <a:latin typeface="Calibri"/>
                  <a:ea typeface="+mn-ea"/>
                  <a:cs typeface="+mn-cs"/>
                </a:rPr>
                <a:t> </a:t>
              </a:r>
              <a:r>
                <a:rPr kumimoji="0" lang="en-US" sz="5400" b="1" i="0" u="none" strike="noStrike" kern="1200" cap="none" spc="0" normalizeH="0" baseline="0" noProof="0" dirty="0" err="1">
                  <a:ln w="0"/>
                  <a:solidFill>
                    <a:prstClr val="white"/>
                  </a:solidFill>
                  <a:effectLst/>
                  <a:uLnTx/>
                  <a:uFillTx/>
                  <a:latin typeface="Calibri"/>
                  <a:ea typeface="+mn-ea"/>
                  <a:cs typeface="+mn-cs"/>
                </a:rPr>
                <a:t>bọt</a:t>
              </a:r>
              <a:r>
                <a:rPr kumimoji="0" lang="en-US" sz="5400" b="1" i="0" u="none" strike="noStrike" kern="1200" cap="none" spc="0" normalizeH="0" baseline="0" noProof="0" dirty="0">
                  <a:ln w="0"/>
                  <a:solidFill>
                    <a:prstClr val="white"/>
                  </a:solidFill>
                  <a:effectLst/>
                  <a:uLnTx/>
                  <a:uFillTx/>
                  <a:latin typeface="Calibri"/>
                  <a:ea typeface="+mn-ea"/>
                  <a:cs typeface="+mn-cs"/>
                </a:rPr>
                <a:t> </a:t>
              </a:r>
              <a:r>
                <a:rPr kumimoji="0" lang="en-US" sz="5400" b="1" i="0" u="none" strike="noStrike" kern="1200" cap="none" spc="0" normalizeH="0" baseline="0" noProof="0" dirty="0" err="1">
                  <a:ln w="0"/>
                  <a:solidFill>
                    <a:prstClr val="white"/>
                  </a:solidFill>
                  <a:effectLst/>
                  <a:uLnTx/>
                  <a:uFillTx/>
                  <a:latin typeface="Calibri"/>
                  <a:ea typeface="+mn-ea"/>
                  <a:cs typeface="+mn-cs"/>
                </a:rPr>
                <a:t>khí</a:t>
              </a:r>
              <a:r>
                <a:rPr kumimoji="0" lang="en-US" sz="5400" b="1" i="0" u="none" strike="noStrike" kern="1200" cap="none" spc="0" normalizeH="0" baseline="0" noProof="0" dirty="0">
                  <a:ln w="0"/>
                  <a:solidFill>
                    <a:prstClr val="white"/>
                  </a:solidFill>
                  <a:effectLst/>
                  <a:uLnTx/>
                  <a:uFillTx/>
                  <a:latin typeface="Calibri"/>
                  <a:ea typeface="+mn-ea"/>
                  <a:cs typeface="+mn-cs"/>
                </a:rPr>
                <a:t> </a:t>
              </a:r>
              <a:r>
                <a:rPr kumimoji="0" lang="en-US" sz="5400" b="1" i="0" u="none" strike="noStrike" kern="1200" cap="none" spc="0" normalizeH="0" baseline="0" noProof="0" dirty="0" err="1">
                  <a:ln w="0"/>
                  <a:solidFill>
                    <a:prstClr val="white"/>
                  </a:solidFill>
                  <a:effectLst/>
                  <a:uLnTx/>
                  <a:uFillTx/>
                  <a:latin typeface="Calibri"/>
                  <a:ea typeface="+mn-ea"/>
                  <a:cs typeface="+mn-cs"/>
                </a:rPr>
                <a:t>nổi</a:t>
              </a:r>
              <a:r>
                <a:rPr kumimoji="0" lang="en-US" sz="5400" b="1" i="0" u="none" strike="noStrike" kern="1200" cap="none" spc="0" normalizeH="0" baseline="0" noProof="0" dirty="0">
                  <a:ln w="0"/>
                  <a:solidFill>
                    <a:prstClr val="white"/>
                  </a:solidFill>
                  <a:effectLst/>
                  <a:uLnTx/>
                  <a:uFillTx/>
                  <a:latin typeface="Calibri"/>
                  <a:ea typeface="+mn-ea"/>
                  <a:cs typeface="+mn-cs"/>
                </a:rPr>
                <a:t> </a:t>
              </a:r>
              <a:r>
                <a:rPr kumimoji="0" lang="en-US" sz="5400" b="1" i="0" u="none" strike="noStrike" kern="1200" cap="none" spc="0" normalizeH="0" baseline="0" noProof="0" dirty="0" err="1">
                  <a:ln w="0"/>
                  <a:solidFill>
                    <a:prstClr val="white"/>
                  </a:solidFill>
                  <a:effectLst/>
                  <a:uLnTx/>
                  <a:uFillTx/>
                  <a:latin typeface="Calibri"/>
                  <a:ea typeface="+mn-ea"/>
                  <a:cs typeface="+mn-cs"/>
                </a:rPr>
                <a:t>lên</a:t>
              </a:r>
              <a:r>
                <a:rPr kumimoji="0" lang="en-US" sz="5400" b="1" i="0" u="none" strike="noStrike" kern="1200" cap="none" spc="0" normalizeH="0" baseline="0" noProof="0" dirty="0">
                  <a:ln w="0"/>
                  <a:solidFill>
                    <a:prstClr val="white"/>
                  </a:solidFill>
                  <a:effectLst/>
                  <a:uLnTx/>
                  <a:uFillTx/>
                  <a:latin typeface="Calibri"/>
                  <a:ea typeface="+mn-ea"/>
                  <a:cs typeface="+mn-cs"/>
                </a:rPr>
                <a:t>. </a:t>
              </a:r>
              <a:r>
                <a:rPr kumimoji="0" lang="en-US" sz="5400" b="1" i="0" u="none" strike="noStrike" kern="1200" cap="none" spc="0" normalizeH="0" baseline="0" noProof="0" dirty="0" err="1">
                  <a:ln w="0"/>
                  <a:solidFill>
                    <a:prstClr val="white"/>
                  </a:solidFill>
                  <a:effectLst/>
                  <a:uLnTx/>
                  <a:uFillTx/>
                  <a:latin typeface="Calibri"/>
                  <a:ea typeface="+mn-ea"/>
                  <a:cs typeface="+mn-cs"/>
                </a:rPr>
                <a:t>Thí</a:t>
              </a:r>
              <a:r>
                <a:rPr kumimoji="0" lang="en-US" sz="5400" b="1" i="0" u="none" strike="noStrike" kern="1200" cap="none" spc="0" normalizeH="0" baseline="0" noProof="0" dirty="0">
                  <a:ln w="0"/>
                  <a:solidFill>
                    <a:prstClr val="white"/>
                  </a:solidFill>
                  <a:effectLst/>
                  <a:uLnTx/>
                  <a:uFillTx/>
                  <a:latin typeface="Calibri"/>
                  <a:ea typeface="+mn-ea"/>
                  <a:cs typeface="+mn-cs"/>
                </a:rPr>
                <a:t> </a:t>
              </a:r>
              <a:r>
                <a:rPr kumimoji="0" lang="en-US" sz="5400" b="1" i="0" u="none" strike="noStrike" kern="1200" cap="none" spc="0" normalizeH="0" baseline="0" noProof="0" dirty="0" err="1">
                  <a:ln w="0"/>
                  <a:solidFill>
                    <a:prstClr val="white"/>
                  </a:solidFill>
                  <a:effectLst/>
                  <a:uLnTx/>
                  <a:uFillTx/>
                  <a:latin typeface="Calibri"/>
                  <a:ea typeface="+mn-ea"/>
                  <a:cs typeface="+mn-cs"/>
                </a:rPr>
                <a:t>nghiệm</a:t>
              </a:r>
              <a:r>
                <a:rPr kumimoji="0" lang="en-US" sz="5400" b="1" i="0" u="none" strike="noStrike" kern="1200" cap="none" spc="0" normalizeH="0" baseline="0" noProof="0" dirty="0">
                  <a:ln w="0"/>
                  <a:solidFill>
                    <a:prstClr val="white"/>
                  </a:solidFill>
                  <a:effectLst/>
                  <a:uLnTx/>
                  <a:uFillTx/>
                  <a:latin typeface="Calibri"/>
                  <a:ea typeface="+mn-ea"/>
                  <a:cs typeface="+mn-cs"/>
                </a:rPr>
                <a:t> </a:t>
              </a:r>
              <a:r>
                <a:rPr kumimoji="0" lang="en-US" sz="5400" b="1" i="0" u="none" strike="noStrike" kern="1200" cap="none" spc="0" normalizeH="0" baseline="0" noProof="0" dirty="0" err="1">
                  <a:ln w="0"/>
                  <a:solidFill>
                    <a:prstClr val="white"/>
                  </a:solidFill>
                  <a:effectLst/>
                  <a:uLnTx/>
                  <a:uFillTx/>
                  <a:latin typeface="Calibri"/>
                  <a:ea typeface="+mn-ea"/>
                  <a:cs typeface="+mn-cs"/>
                </a:rPr>
                <a:t>chứng</a:t>
              </a:r>
              <a:r>
                <a:rPr kumimoji="0" lang="en-US" sz="5400" b="1" i="0" u="none" strike="noStrike" kern="1200" cap="none" spc="0" normalizeH="0" baseline="0" noProof="0" dirty="0">
                  <a:ln w="0"/>
                  <a:solidFill>
                    <a:prstClr val="white"/>
                  </a:solidFill>
                  <a:effectLst/>
                  <a:uLnTx/>
                  <a:uFillTx/>
                  <a:latin typeface="Calibri"/>
                  <a:ea typeface="+mn-ea"/>
                  <a:cs typeface="+mn-cs"/>
                </a:rPr>
                <a:t> </a:t>
              </a:r>
              <a:r>
                <a:rPr kumimoji="0" lang="en-US" sz="5400" b="1" i="0" u="none" strike="noStrike" kern="1200" cap="none" spc="0" normalizeH="0" baseline="0" noProof="0" dirty="0" err="1">
                  <a:ln w="0"/>
                  <a:solidFill>
                    <a:prstClr val="white"/>
                  </a:solidFill>
                  <a:effectLst/>
                  <a:uLnTx/>
                  <a:uFillTx/>
                  <a:latin typeface="Calibri"/>
                  <a:ea typeface="+mn-ea"/>
                  <a:cs typeface="+mn-cs"/>
                </a:rPr>
                <a:t>tỏ</a:t>
              </a:r>
              <a:r>
                <a:rPr kumimoji="0" lang="en-US" sz="5400" b="1" i="0" u="none" strike="noStrike" kern="1200" cap="none" spc="0" normalizeH="0" baseline="0" noProof="0" dirty="0">
                  <a:ln w="0"/>
                  <a:solidFill>
                    <a:prstClr val="white"/>
                  </a:solidFill>
                  <a:effectLst/>
                  <a:uLnTx/>
                  <a:uFillTx/>
                  <a:latin typeface="Calibri"/>
                  <a:ea typeface="+mn-ea"/>
                  <a:cs typeface="+mn-cs"/>
                </a:rPr>
                <a:t> </a:t>
              </a:r>
              <a:r>
                <a:rPr kumimoji="0" lang="en-US" sz="5400" b="1" i="0" u="none" strike="noStrike" kern="1200" cap="none" spc="0" normalizeH="0" baseline="0" noProof="0" dirty="0" err="1">
                  <a:ln w="0"/>
                  <a:solidFill>
                    <a:prstClr val="white"/>
                  </a:solidFill>
                  <a:effectLst/>
                  <a:uLnTx/>
                  <a:uFillTx/>
                  <a:latin typeface="Calibri"/>
                  <a:ea typeface="+mn-ea"/>
                  <a:cs typeface="+mn-cs"/>
                </a:rPr>
                <a:t>trong</a:t>
              </a:r>
              <a:r>
                <a:rPr kumimoji="0" lang="en-US" sz="5400" b="1" i="0" u="none" strike="noStrike" kern="1200" cap="none" spc="0" normalizeH="0" baseline="0" noProof="0" dirty="0">
                  <a:ln w="0"/>
                  <a:solidFill>
                    <a:prstClr val="white"/>
                  </a:solidFill>
                  <a:effectLst/>
                  <a:uLnTx/>
                  <a:uFillTx/>
                  <a:latin typeface="Calibri"/>
                  <a:ea typeface="+mn-ea"/>
                  <a:cs typeface="+mn-cs"/>
                </a:rPr>
                <a:t> </a:t>
              </a:r>
              <a:r>
                <a:rPr kumimoji="0" lang="en-US" sz="5400" b="1" i="0" u="none" strike="noStrike" kern="1200" cap="none" spc="0" normalizeH="0" baseline="0" noProof="0" dirty="0" err="1">
                  <a:ln w="0"/>
                  <a:solidFill>
                    <a:prstClr val="white"/>
                  </a:solidFill>
                  <a:effectLst/>
                  <a:uLnTx/>
                  <a:uFillTx/>
                  <a:latin typeface="Calibri"/>
                  <a:ea typeface="+mn-ea"/>
                  <a:cs typeface="+mn-cs"/>
                </a:rPr>
                <a:t>đất</a:t>
              </a:r>
              <a:r>
                <a:rPr kumimoji="0" lang="en-US" sz="5400" b="1" i="0" u="none" strike="noStrike" kern="1200" cap="none" spc="0" normalizeH="0" baseline="0" noProof="0" dirty="0">
                  <a:ln w="0"/>
                  <a:solidFill>
                    <a:prstClr val="white"/>
                  </a:solidFill>
                  <a:effectLst/>
                  <a:uLnTx/>
                  <a:uFillTx/>
                  <a:latin typeface="Calibri"/>
                  <a:ea typeface="+mn-ea"/>
                  <a:cs typeface="+mn-cs"/>
                </a:rPr>
                <a:t> </a:t>
              </a:r>
              <a:r>
                <a:rPr kumimoji="0" lang="en-US" sz="5400" b="1" i="0" u="none" strike="noStrike" kern="1200" cap="none" spc="0" normalizeH="0" baseline="0" noProof="0" dirty="0" err="1">
                  <a:ln w="0"/>
                  <a:solidFill>
                    <a:prstClr val="white"/>
                  </a:solidFill>
                  <a:effectLst/>
                  <a:uLnTx/>
                  <a:uFillTx/>
                  <a:latin typeface="Calibri"/>
                  <a:ea typeface="+mn-ea"/>
                  <a:cs typeface="+mn-cs"/>
                </a:rPr>
                <a:t>có</a:t>
              </a:r>
              <a:r>
                <a:rPr kumimoji="0" lang="en-US" sz="5400" b="1" i="0" u="none" strike="noStrike" kern="1200" cap="none" spc="0" normalizeH="0" baseline="0" noProof="0" dirty="0">
                  <a:ln w="0"/>
                  <a:solidFill>
                    <a:prstClr val="white"/>
                  </a:solidFill>
                  <a:effectLst/>
                  <a:uLnTx/>
                  <a:uFillTx/>
                  <a:latin typeface="Calibri"/>
                  <a:ea typeface="+mn-ea"/>
                  <a:cs typeface="+mn-cs"/>
                </a:rPr>
                <a:t> </a:t>
              </a:r>
              <a:r>
                <a:rPr kumimoji="0" lang="en-US" sz="5400" b="1" i="0" u="none" strike="noStrike" kern="1200" cap="none" spc="0" normalizeH="0" baseline="0" noProof="0" dirty="0" err="1">
                  <a:ln w="0"/>
                  <a:solidFill>
                    <a:prstClr val="white"/>
                  </a:solidFill>
                  <a:effectLst/>
                  <a:uLnTx/>
                  <a:uFillTx/>
                  <a:latin typeface="Calibri"/>
                  <a:ea typeface="+mn-ea"/>
                  <a:cs typeface="+mn-cs"/>
                </a:rPr>
                <a:t>không</a:t>
              </a:r>
              <a:r>
                <a:rPr kumimoji="0" lang="en-US" sz="5400" b="1" i="0" u="none" strike="noStrike" kern="1200" cap="none" spc="0" normalizeH="0" baseline="0" noProof="0" dirty="0">
                  <a:ln w="0"/>
                  <a:solidFill>
                    <a:prstClr val="white"/>
                  </a:solidFill>
                  <a:effectLst/>
                  <a:uLnTx/>
                  <a:uFillTx/>
                  <a:latin typeface="Calibri"/>
                  <a:ea typeface="+mn-ea"/>
                  <a:cs typeface="+mn-cs"/>
                </a:rPr>
                <a:t> </a:t>
              </a:r>
              <a:r>
                <a:rPr kumimoji="0" lang="en-US" sz="5400" b="1" i="0" u="none" strike="noStrike" kern="1200" cap="none" spc="0" normalizeH="0" baseline="0" noProof="0" dirty="0" err="1">
                  <a:ln w="0"/>
                  <a:solidFill>
                    <a:prstClr val="white"/>
                  </a:solidFill>
                  <a:effectLst/>
                  <a:uLnTx/>
                  <a:uFillTx/>
                  <a:latin typeface="Calibri"/>
                  <a:ea typeface="+mn-ea"/>
                  <a:cs typeface="+mn-cs"/>
                </a:rPr>
                <a:t>khí</a:t>
              </a:r>
              <a:r>
                <a:rPr kumimoji="0" lang="en-US" sz="5400" b="1" i="0" u="none" strike="noStrike" kern="1200" cap="none" spc="0" normalizeH="0" baseline="0" noProof="0" dirty="0">
                  <a:ln w="0"/>
                  <a:solidFill>
                    <a:prstClr val="white"/>
                  </a:solidFill>
                  <a:effectLst/>
                  <a:uLnTx/>
                  <a:uFillTx/>
                  <a:latin typeface="Calibri"/>
                  <a:ea typeface="+mn-ea"/>
                  <a:cs typeface="+mn-cs"/>
                </a:rPr>
                <a:t>.</a:t>
              </a:r>
              <a:endParaRPr kumimoji="0" lang="vi-VN" sz="5400" b="1" i="0" u="none" strike="noStrike" kern="1200" cap="none" spc="0" normalizeH="0" baseline="0" noProof="0" dirty="0">
                <a:ln w="0"/>
                <a:solidFill>
                  <a:prstClr val="white"/>
                </a:solidFill>
                <a:effectLst/>
                <a:uLnTx/>
                <a:uFillTx/>
                <a:latin typeface="Arial" panose="020B0604020202020204" pitchFamily="34" charset="0"/>
                <a:ea typeface="+mn-ea"/>
                <a:cs typeface="+mn-cs"/>
              </a:endParaRPr>
            </a:p>
          </p:txBody>
        </p:sp>
      </p:grpSp>
    </p:spTree>
    <p:extLst>
      <p:ext uri="{BB962C8B-B14F-4D97-AF65-F5344CB8AC3E}">
        <p14:creationId xmlns:p14="http://schemas.microsoft.com/office/powerpoint/2010/main" val="1317605966"/>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5962" b="-5962"/>
            </a:stretch>
          </a:blipFill>
        </p:spPr>
        <p:txBody>
          <a:bodyPr/>
          <a:lstStyle/>
          <a:p>
            <a:endParaRPr lang="en-US"/>
          </a:p>
        </p:txBody>
      </p:sp>
      <p:grpSp>
        <p:nvGrpSpPr>
          <p:cNvPr id="3" name="Group 3"/>
          <p:cNvGrpSpPr/>
          <p:nvPr/>
        </p:nvGrpSpPr>
        <p:grpSpPr>
          <a:xfrm>
            <a:off x="-1091422" y="790737"/>
            <a:ext cx="20470845" cy="8705525"/>
            <a:chOff x="0" y="0"/>
            <a:chExt cx="57624614" cy="24505707"/>
          </a:xfrm>
        </p:grpSpPr>
        <p:sp>
          <p:nvSpPr>
            <p:cNvPr id="4" name="Freeform 4"/>
            <p:cNvSpPr/>
            <p:nvPr/>
          </p:nvSpPr>
          <p:spPr>
            <a:xfrm>
              <a:off x="72390" y="72390"/>
              <a:ext cx="57479837" cy="24360928"/>
            </a:xfrm>
            <a:custGeom>
              <a:avLst/>
              <a:gdLst/>
              <a:ahLst/>
              <a:cxnLst/>
              <a:rect l="l" t="t" r="r" b="b"/>
              <a:pathLst>
                <a:path w="57479837" h="24360928">
                  <a:moveTo>
                    <a:pt x="0" y="0"/>
                  </a:moveTo>
                  <a:lnTo>
                    <a:pt x="57479837" y="0"/>
                  </a:lnTo>
                  <a:lnTo>
                    <a:pt x="57479837" y="24360928"/>
                  </a:lnTo>
                  <a:lnTo>
                    <a:pt x="0" y="24360928"/>
                  </a:lnTo>
                  <a:lnTo>
                    <a:pt x="0" y="0"/>
                  </a:lnTo>
                  <a:close/>
                </a:path>
              </a:pathLst>
            </a:custGeom>
            <a:solidFill>
              <a:srgbClr val="9B7C5C"/>
            </a:solidFill>
          </p:spPr>
          <p:txBody>
            <a:bodyPr/>
            <a:lstStyle/>
            <a:p>
              <a:endParaRPr lang="en-US"/>
            </a:p>
          </p:txBody>
        </p:sp>
        <p:sp>
          <p:nvSpPr>
            <p:cNvPr id="5" name="Freeform 5"/>
            <p:cNvSpPr/>
            <p:nvPr/>
          </p:nvSpPr>
          <p:spPr>
            <a:xfrm>
              <a:off x="0" y="0"/>
              <a:ext cx="57624613" cy="24505707"/>
            </a:xfrm>
            <a:custGeom>
              <a:avLst/>
              <a:gdLst/>
              <a:ahLst/>
              <a:cxnLst/>
              <a:rect l="l" t="t" r="r" b="b"/>
              <a:pathLst>
                <a:path w="57624613" h="24505707">
                  <a:moveTo>
                    <a:pt x="57479834" y="24360927"/>
                  </a:moveTo>
                  <a:lnTo>
                    <a:pt x="57624613" y="24360927"/>
                  </a:lnTo>
                  <a:lnTo>
                    <a:pt x="57624613" y="24505707"/>
                  </a:lnTo>
                  <a:lnTo>
                    <a:pt x="57479834" y="24505707"/>
                  </a:lnTo>
                  <a:lnTo>
                    <a:pt x="57479834" y="24360927"/>
                  </a:lnTo>
                  <a:close/>
                  <a:moveTo>
                    <a:pt x="0" y="144780"/>
                  </a:moveTo>
                  <a:lnTo>
                    <a:pt x="144780" y="144780"/>
                  </a:lnTo>
                  <a:lnTo>
                    <a:pt x="144780" y="24360927"/>
                  </a:lnTo>
                  <a:lnTo>
                    <a:pt x="0" y="24360927"/>
                  </a:lnTo>
                  <a:lnTo>
                    <a:pt x="0" y="144780"/>
                  </a:lnTo>
                  <a:close/>
                  <a:moveTo>
                    <a:pt x="0" y="24360927"/>
                  </a:moveTo>
                  <a:lnTo>
                    <a:pt x="144780" y="24360927"/>
                  </a:lnTo>
                  <a:lnTo>
                    <a:pt x="144780" y="24505707"/>
                  </a:lnTo>
                  <a:lnTo>
                    <a:pt x="0" y="24505707"/>
                  </a:lnTo>
                  <a:lnTo>
                    <a:pt x="0" y="24360927"/>
                  </a:lnTo>
                  <a:close/>
                  <a:moveTo>
                    <a:pt x="57479834" y="144780"/>
                  </a:moveTo>
                  <a:lnTo>
                    <a:pt x="57624613" y="144780"/>
                  </a:lnTo>
                  <a:lnTo>
                    <a:pt x="57624613" y="24360927"/>
                  </a:lnTo>
                  <a:lnTo>
                    <a:pt x="57479834" y="24360927"/>
                  </a:lnTo>
                  <a:lnTo>
                    <a:pt x="57479834" y="144780"/>
                  </a:lnTo>
                  <a:close/>
                  <a:moveTo>
                    <a:pt x="144780" y="24360927"/>
                  </a:moveTo>
                  <a:lnTo>
                    <a:pt x="57479834" y="24360927"/>
                  </a:lnTo>
                  <a:lnTo>
                    <a:pt x="57479834" y="24505707"/>
                  </a:lnTo>
                  <a:lnTo>
                    <a:pt x="144780" y="24505707"/>
                  </a:lnTo>
                  <a:lnTo>
                    <a:pt x="144780" y="24360927"/>
                  </a:lnTo>
                  <a:close/>
                  <a:moveTo>
                    <a:pt x="57479834" y="0"/>
                  </a:moveTo>
                  <a:lnTo>
                    <a:pt x="57624613" y="0"/>
                  </a:lnTo>
                  <a:lnTo>
                    <a:pt x="57624613" y="144780"/>
                  </a:lnTo>
                  <a:lnTo>
                    <a:pt x="57479834" y="144780"/>
                  </a:lnTo>
                  <a:lnTo>
                    <a:pt x="57479834" y="0"/>
                  </a:lnTo>
                  <a:close/>
                  <a:moveTo>
                    <a:pt x="0" y="0"/>
                  </a:moveTo>
                  <a:lnTo>
                    <a:pt x="144780" y="0"/>
                  </a:lnTo>
                  <a:lnTo>
                    <a:pt x="144780" y="144780"/>
                  </a:lnTo>
                  <a:lnTo>
                    <a:pt x="0" y="144780"/>
                  </a:lnTo>
                  <a:lnTo>
                    <a:pt x="0" y="0"/>
                  </a:lnTo>
                  <a:close/>
                  <a:moveTo>
                    <a:pt x="144780" y="0"/>
                  </a:moveTo>
                  <a:lnTo>
                    <a:pt x="57479834" y="0"/>
                  </a:lnTo>
                  <a:lnTo>
                    <a:pt x="57479834" y="144780"/>
                  </a:lnTo>
                  <a:lnTo>
                    <a:pt x="144780" y="144780"/>
                  </a:lnTo>
                  <a:lnTo>
                    <a:pt x="144780" y="0"/>
                  </a:lnTo>
                  <a:close/>
                </a:path>
              </a:pathLst>
            </a:custGeom>
            <a:solidFill>
              <a:srgbClr val="000000"/>
            </a:solidFill>
          </p:spPr>
          <p:txBody>
            <a:bodyPr/>
            <a:lstStyle/>
            <a:p>
              <a:endParaRPr lang="en-US"/>
            </a:p>
          </p:txBody>
        </p:sp>
      </p:grpSp>
      <p:grpSp>
        <p:nvGrpSpPr>
          <p:cNvPr id="6" name="Group 6"/>
          <p:cNvGrpSpPr/>
          <p:nvPr/>
        </p:nvGrpSpPr>
        <p:grpSpPr>
          <a:xfrm>
            <a:off x="-731112" y="190500"/>
            <a:ext cx="19750225" cy="9753599"/>
            <a:chOff x="0" y="0"/>
            <a:chExt cx="52414898" cy="21557999"/>
          </a:xfrm>
        </p:grpSpPr>
        <p:sp>
          <p:nvSpPr>
            <p:cNvPr id="7" name="Freeform 7"/>
            <p:cNvSpPr/>
            <p:nvPr/>
          </p:nvSpPr>
          <p:spPr>
            <a:xfrm>
              <a:off x="72390" y="72390"/>
              <a:ext cx="52270121" cy="21413219"/>
            </a:xfrm>
            <a:custGeom>
              <a:avLst/>
              <a:gdLst/>
              <a:ahLst/>
              <a:cxnLst/>
              <a:rect l="l" t="t" r="r" b="b"/>
              <a:pathLst>
                <a:path w="52270121" h="21413219">
                  <a:moveTo>
                    <a:pt x="0" y="0"/>
                  </a:moveTo>
                  <a:lnTo>
                    <a:pt x="52270120" y="0"/>
                  </a:lnTo>
                  <a:lnTo>
                    <a:pt x="52270120" y="21413219"/>
                  </a:lnTo>
                  <a:lnTo>
                    <a:pt x="0" y="21413219"/>
                  </a:lnTo>
                  <a:lnTo>
                    <a:pt x="0" y="0"/>
                  </a:lnTo>
                  <a:close/>
                </a:path>
              </a:pathLst>
            </a:custGeom>
            <a:solidFill>
              <a:srgbClr val="FFFFFF"/>
            </a:solidFill>
          </p:spPr>
          <p:txBody>
            <a:bodyPr/>
            <a:lstStyle/>
            <a:p>
              <a:endParaRPr lang="en-US"/>
            </a:p>
          </p:txBody>
        </p:sp>
        <p:sp>
          <p:nvSpPr>
            <p:cNvPr id="8" name="Freeform 8"/>
            <p:cNvSpPr/>
            <p:nvPr/>
          </p:nvSpPr>
          <p:spPr>
            <a:xfrm>
              <a:off x="0" y="0"/>
              <a:ext cx="52414897" cy="21557999"/>
            </a:xfrm>
            <a:custGeom>
              <a:avLst/>
              <a:gdLst/>
              <a:ahLst/>
              <a:cxnLst/>
              <a:rect l="l" t="t" r="r" b="b"/>
              <a:pathLst>
                <a:path w="52414897" h="21557999">
                  <a:moveTo>
                    <a:pt x="52270118" y="21413219"/>
                  </a:moveTo>
                  <a:lnTo>
                    <a:pt x="52414897" y="21413219"/>
                  </a:lnTo>
                  <a:lnTo>
                    <a:pt x="52414897" y="21557999"/>
                  </a:lnTo>
                  <a:lnTo>
                    <a:pt x="52270118" y="21557999"/>
                  </a:lnTo>
                  <a:lnTo>
                    <a:pt x="52270118" y="21413219"/>
                  </a:lnTo>
                  <a:close/>
                  <a:moveTo>
                    <a:pt x="0" y="144780"/>
                  </a:moveTo>
                  <a:lnTo>
                    <a:pt x="144780" y="144780"/>
                  </a:lnTo>
                  <a:lnTo>
                    <a:pt x="144780" y="21413219"/>
                  </a:lnTo>
                  <a:lnTo>
                    <a:pt x="0" y="21413219"/>
                  </a:lnTo>
                  <a:lnTo>
                    <a:pt x="0" y="144780"/>
                  </a:lnTo>
                  <a:close/>
                  <a:moveTo>
                    <a:pt x="0" y="21413219"/>
                  </a:moveTo>
                  <a:lnTo>
                    <a:pt x="144780" y="21413219"/>
                  </a:lnTo>
                  <a:lnTo>
                    <a:pt x="144780" y="21557999"/>
                  </a:lnTo>
                  <a:lnTo>
                    <a:pt x="0" y="21557999"/>
                  </a:lnTo>
                  <a:lnTo>
                    <a:pt x="0" y="21413219"/>
                  </a:lnTo>
                  <a:close/>
                  <a:moveTo>
                    <a:pt x="52270118" y="144780"/>
                  </a:moveTo>
                  <a:lnTo>
                    <a:pt x="52414897" y="144780"/>
                  </a:lnTo>
                  <a:lnTo>
                    <a:pt x="52414897" y="21413219"/>
                  </a:lnTo>
                  <a:lnTo>
                    <a:pt x="52270118" y="21413219"/>
                  </a:lnTo>
                  <a:lnTo>
                    <a:pt x="52270118" y="144780"/>
                  </a:lnTo>
                  <a:close/>
                  <a:moveTo>
                    <a:pt x="144780" y="21413219"/>
                  </a:moveTo>
                  <a:lnTo>
                    <a:pt x="52270118" y="21413219"/>
                  </a:lnTo>
                  <a:lnTo>
                    <a:pt x="52270118" y="21557999"/>
                  </a:lnTo>
                  <a:lnTo>
                    <a:pt x="144780" y="21557999"/>
                  </a:lnTo>
                  <a:lnTo>
                    <a:pt x="144780" y="21413219"/>
                  </a:lnTo>
                  <a:close/>
                  <a:moveTo>
                    <a:pt x="52270118" y="0"/>
                  </a:moveTo>
                  <a:lnTo>
                    <a:pt x="52414897" y="0"/>
                  </a:lnTo>
                  <a:lnTo>
                    <a:pt x="52414897" y="144780"/>
                  </a:lnTo>
                  <a:lnTo>
                    <a:pt x="52270118" y="144780"/>
                  </a:lnTo>
                  <a:lnTo>
                    <a:pt x="52270118" y="0"/>
                  </a:lnTo>
                  <a:close/>
                  <a:moveTo>
                    <a:pt x="0" y="0"/>
                  </a:moveTo>
                  <a:lnTo>
                    <a:pt x="144780" y="0"/>
                  </a:lnTo>
                  <a:lnTo>
                    <a:pt x="144780" y="144780"/>
                  </a:lnTo>
                  <a:lnTo>
                    <a:pt x="0" y="144780"/>
                  </a:lnTo>
                  <a:lnTo>
                    <a:pt x="0" y="0"/>
                  </a:lnTo>
                  <a:close/>
                  <a:moveTo>
                    <a:pt x="144780" y="0"/>
                  </a:moveTo>
                  <a:lnTo>
                    <a:pt x="52270118" y="0"/>
                  </a:lnTo>
                  <a:lnTo>
                    <a:pt x="52270118" y="144780"/>
                  </a:lnTo>
                  <a:lnTo>
                    <a:pt x="144780" y="144780"/>
                  </a:lnTo>
                  <a:lnTo>
                    <a:pt x="144780" y="0"/>
                  </a:lnTo>
                  <a:close/>
                </a:path>
              </a:pathLst>
            </a:custGeom>
            <a:solidFill>
              <a:srgbClr val="000000"/>
            </a:solidFill>
          </p:spPr>
          <p:txBody>
            <a:bodyPr/>
            <a:lstStyle/>
            <a:p>
              <a:endParaRPr lang="en-US"/>
            </a:p>
          </p:txBody>
        </p:sp>
      </p:grpSp>
      <p:sp>
        <p:nvSpPr>
          <p:cNvPr id="12" name="Freeform 3">
            <a:extLst>
              <a:ext uri="{FF2B5EF4-FFF2-40B4-BE49-F238E27FC236}">
                <a16:creationId xmlns:a16="http://schemas.microsoft.com/office/drawing/2014/main" id="{93C427D2-B936-7C13-CAA4-6651A6924F09}"/>
              </a:ext>
            </a:extLst>
          </p:cNvPr>
          <p:cNvSpPr/>
          <p:nvPr/>
        </p:nvSpPr>
        <p:spPr>
          <a:xfrm>
            <a:off x="533400" y="723900"/>
            <a:ext cx="1447800" cy="1525219"/>
          </a:xfrm>
          <a:custGeom>
            <a:avLst/>
            <a:gdLst/>
            <a:ahLst/>
            <a:cxnLst/>
            <a:rect l="l" t="t" r="r" b="b"/>
            <a:pathLst>
              <a:path w="5025516" h="4573219">
                <a:moveTo>
                  <a:pt x="0" y="0"/>
                </a:moveTo>
                <a:lnTo>
                  <a:pt x="5025515" y="0"/>
                </a:lnTo>
                <a:lnTo>
                  <a:pt x="5025515" y="4573219"/>
                </a:lnTo>
                <a:lnTo>
                  <a:pt x="0" y="4573219"/>
                </a:lnTo>
                <a:lnTo>
                  <a:pt x="0" y="0"/>
                </a:lnTo>
                <a:close/>
              </a:path>
            </a:pathLst>
          </a:custGeom>
          <a:blipFill>
            <a:blip r:embed="rId4"/>
            <a:stretch>
              <a:fillRect/>
            </a:stretch>
          </a:blipFill>
        </p:spPr>
        <p:txBody>
          <a:bodyPr/>
          <a:lstStyle/>
          <a:p>
            <a:endParaRPr lang="en-US"/>
          </a:p>
        </p:txBody>
      </p:sp>
      <p:sp>
        <p:nvSpPr>
          <p:cNvPr id="13" name="TextBox 12">
            <a:extLst>
              <a:ext uri="{FF2B5EF4-FFF2-40B4-BE49-F238E27FC236}">
                <a16:creationId xmlns:a16="http://schemas.microsoft.com/office/drawing/2014/main" id="{00B2A599-4773-052F-C225-57CA44F681A2}"/>
              </a:ext>
            </a:extLst>
          </p:cNvPr>
          <p:cNvSpPr txBox="1"/>
          <p:nvPr/>
        </p:nvSpPr>
        <p:spPr>
          <a:xfrm>
            <a:off x="2057400" y="647700"/>
            <a:ext cx="16230600" cy="1569660"/>
          </a:xfrm>
          <a:prstGeom prst="rect">
            <a:avLst/>
          </a:prstGeom>
          <a:noFill/>
        </p:spPr>
        <p:txBody>
          <a:bodyPr wrap="square" rtlCol="0">
            <a:spAutoFit/>
          </a:bodyPr>
          <a:lstStyle/>
          <a:p>
            <a:pPr lvl="0" algn="just"/>
            <a:r>
              <a:rPr lang="en-US" sz="4800" b="1" i="1" dirty="0">
                <a:solidFill>
                  <a:srgbClr val="000000"/>
                </a:solidFill>
                <a:latin typeface="Cambria" panose="02040503050406030204" pitchFamily="18" charset="0"/>
                <a:ea typeface="Cambria" panose="02040503050406030204" pitchFamily="18" charset="0"/>
              </a:rPr>
              <a:t>2. </a:t>
            </a:r>
            <a:r>
              <a:rPr lang="vi-VN" sz="4800" b="1" i="1" dirty="0">
                <a:solidFill>
                  <a:srgbClr val="000000"/>
                </a:solidFill>
                <a:latin typeface="Cambria" panose="02040503050406030204" pitchFamily="18" charset="0"/>
                <a:ea typeface="Cambria" panose="02040503050406030204" pitchFamily="18" charset="0"/>
              </a:rPr>
              <a:t>Quan sát ống nghiệm trong hình 3 và nêu hiện tượng xảy ra. Từ đó, cho biết trong đất có thành phần nào.</a:t>
            </a:r>
            <a:endParaRPr kumimoji="0" lang="vi-VN" sz="4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4173516632"/>
      </p:ext>
    </p:extLst>
  </p:cSld>
  <p:clrMapOvr>
    <a:masterClrMapping/>
  </p:clrMapOvr>
  <p:transition>
    <p:fade/>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PowerPointHub-Princess">
      <a:dk1>
        <a:sysClr val="windowText" lastClr="000000"/>
      </a:dk1>
      <a:lt1>
        <a:sysClr val="window" lastClr="FFFFFF"/>
      </a:lt1>
      <a:dk2>
        <a:srgbClr val="44546A"/>
      </a:dk2>
      <a:lt2>
        <a:srgbClr val="E7E6E6"/>
      </a:lt2>
      <a:accent1>
        <a:srgbClr val="FED0D0"/>
      </a:accent1>
      <a:accent2>
        <a:srgbClr val="F9AFAF"/>
      </a:accent2>
      <a:accent3>
        <a:srgbClr val="F77A9A"/>
      </a:accent3>
      <a:accent4>
        <a:srgbClr val="CF2665"/>
      </a:accent4>
      <a:accent5>
        <a:srgbClr val="777D9E"/>
      </a:accent5>
      <a:accent6>
        <a:srgbClr val="5B6087"/>
      </a:accent6>
      <a:hlink>
        <a:srgbClr val="0563C1"/>
      </a:hlink>
      <a:folHlink>
        <a:srgbClr val="954F72"/>
      </a:folHlink>
    </a:clrScheme>
    <a:fontScheme name="Custom 33">
      <a:majorFont>
        <a:latin typeface="Mali"/>
        <a:ea typeface=""/>
        <a:cs typeface=""/>
      </a:majorFont>
      <a:minorFont>
        <a:latin typeface="Calibri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264</TotalTime>
  <Words>491</Words>
  <Application>Microsoft Office PowerPoint</Application>
  <PresentationFormat>Custom</PresentationFormat>
  <Paragraphs>35</Paragraphs>
  <Slides>16</Slides>
  <Notes>4</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16</vt:i4>
      </vt:variant>
    </vt:vector>
  </HeadingPairs>
  <TitlesOfParts>
    <vt:vector size="24" baseType="lpstr">
      <vt:lpstr>#9Slide01 Tieu de ngan</vt:lpstr>
      <vt:lpstr>Arial</vt:lpstr>
      <vt:lpstr>Calibri</vt:lpstr>
      <vt:lpstr>Calibri Light</vt:lpstr>
      <vt:lpstr>Cambria</vt:lpstr>
      <vt:lpstr>SVN-Genica Pro</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MinhThangPC.VN</dc:creator>
  <dc:description>9Slide.vn</dc:description>
  <cp:lastModifiedBy>Windows 10</cp:lastModifiedBy>
  <cp:revision>53</cp:revision>
  <dcterms:created xsi:type="dcterms:W3CDTF">2006-08-16T00:00:00Z</dcterms:created>
  <dcterms:modified xsi:type="dcterms:W3CDTF">2025-09-12T09:54:42Z</dcterms:modified>
  <cp:category>9Slide.vn</cp:category>
  <dc:identifier>DAGC02_-eZc</dc:identifier>
</cp:coreProperties>
</file>