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1" r:id="rId2"/>
    <p:sldId id="310" r:id="rId3"/>
    <p:sldId id="312" r:id="rId4"/>
    <p:sldId id="258" r:id="rId5"/>
    <p:sldId id="289" r:id="rId6"/>
    <p:sldId id="291" r:id="rId7"/>
    <p:sldId id="290" r:id="rId8"/>
    <p:sldId id="294" r:id="rId9"/>
    <p:sldId id="295" r:id="rId10"/>
    <p:sldId id="296" r:id="rId11"/>
    <p:sldId id="297" r:id="rId12"/>
    <p:sldId id="308" r:id="rId13"/>
    <p:sldId id="298" r:id="rId14"/>
    <p:sldId id="299" r:id="rId15"/>
    <p:sldId id="300"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433"/>
    <a:srgbClr val="75413B"/>
    <a:srgbClr val="F9B36D"/>
    <a:srgbClr val="FFC781"/>
    <a:srgbClr val="FFD692"/>
    <a:srgbClr val="FFECB0"/>
    <a:srgbClr val="41CFDE"/>
    <a:srgbClr val="B9DCF0"/>
    <a:srgbClr val="E1F9EE"/>
    <a:srgbClr val="D9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5274" autoAdjust="0"/>
  </p:normalViewPr>
  <p:slideViewPr>
    <p:cSldViewPr snapToGrid="0" showGuides="1">
      <p:cViewPr varScale="1">
        <p:scale>
          <a:sx n="63" d="100"/>
          <a:sy n="63" d="100"/>
        </p:scale>
        <p:origin x="-246" y="4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60B35AF-7FEE-437E-AB0B-9F1A33723CD1}" type="datetimeFigureOut">
              <a:rPr lang="zh-CN" altLang="en-US" smtClean="0"/>
              <a:pPr/>
              <a:t>2024/9/20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A07F3B4-76E9-4CEE-A376-997F51F980C7}" type="slidenum">
              <a:rPr lang="zh-CN" altLang="en-US" smtClean="0"/>
              <a:pPr/>
              <a:t>‹#›</a:t>
            </a:fld>
            <a:endParaRPr lang="zh-CN" altLang="en-US" dirty="0"/>
          </a:p>
        </p:txBody>
      </p:sp>
    </p:spTree>
    <p:extLst>
      <p:ext uri="{BB962C8B-B14F-4D97-AF65-F5344CB8AC3E}">
        <p14:creationId xmlns:p14="http://schemas.microsoft.com/office/powerpoint/2010/main" val="387579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4</a:t>
            </a:fld>
            <a:endParaRPr lang="zh-CN" altLang="en-US"/>
          </a:p>
        </p:txBody>
      </p:sp>
    </p:spTree>
    <p:extLst>
      <p:ext uri="{BB962C8B-B14F-4D97-AF65-F5344CB8AC3E}">
        <p14:creationId xmlns:p14="http://schemas.microsoft.com/office/powerpoint/2010/main" val="93410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dirty="0"/>
              <a:t>/</a:t>
            </a:r>
            <a:r>
              <a:rPr lang="en-US" altLang="zh-CN" dirty="0" err="1"/>
              <a:t>cô</a:t>
            </a:r>
            <a:r>
              <a:rPr lang="en-US" altLang="zh-CN" baseline="0" dirty="0"/>
              <a:t> </a:t>
            </a:r>
            <a:r>
              <a:rPr lang="en-US" altLang="zh-CN" baseline="0" dirty="0" err="1"/>
              <a:t>bấm</a:t>
            </a:r>
            <a:r>
              <a:rPr lang="en-US" altLang="zh-CN" baseline="0" dirty="0"/>
              <a:t> </a:t>
            </a:r>
            <a:r>
              <a:rPr lang="en-US" altLang="zh-CN" baseline="0" dirty="0" err="1"/>
              <a:t>vào</a:t>
            </a:r>
            <a:r>
              <a:rPr lang="en-US" altLang="zh-CN" baseline="0" dirty="0"/>
              <a:t> ô </a:t>
            </a:r>
            <a:r>
              <a:rPr lang="en-US" altLang="zh-CN" baseline="0" dirty="0" err="1"/>
              <a:t>chữ</a:t>
            </a:r>
            <a:r>
              <a:rPr lang="en-US" altLang="zh-CN" baseline="0" dirty="0"/>
              <a:t> </a:t>
            </a:r>
            <a:r>
              <a:rPr lang="en-US" altLang="zh-CN" baseline="0" dirty="0" err="1"/>
              <a:t>Thử</a:t>
            </a:r>
            <a:r>
              <a:rPr lang="en-US" altLang="zh-CN" baseline="0" dirty="0"/>
              <a:t> </a:t>
            </a:r>
            <a:r>
              <a:rPr lang="en-US" altLang="zh-CN" baseline="0" dirty="0" err="1"/>
              <a:t>thách</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câu</a:t>
            </a:r>
            <a:r>
              <a:rPr lang="en-US" altLang="zh-CN" baseline="0" dirty="0"/>
              <a:t> </a:t>
            </a:r>
            <a:r>
              <a:rPr lang="en-US" altLang="zh-CN" baseline="0" dirty="0" err="1"/>
              <a:t>hỏi</a:t>
            </a:r>
            <a:endParaRPr lang="zh-CN" altLang="en-US" dirty="0"/>
          </a:p>
        </p:txBody>
      </p:sp>
      <p:sp>
        <p:nvSpPr>
          <p:cNvPr id="4" name="灯片编号占位符 3"/>
          <p:cNvSpPr>
            <a:spLocks noGrp="1"/>
          </p:cNvSpPr>
          <p:nvPr>
            <p:ph type="sldNum" sz="quarter" idx="10"/>
          </p:nvPr>
        </p:nvSpPr>
        <p:spPr/>
        <p:txBody>
          <a:bodyPr/>
          <a:lstStyle/>
          <a:p>
            <a:fld id="{2A07F3B4-76E9-4CEE-A376-997F51F980C7}" type="slidenum">
              <a:rPr lang="zh-CN" altLang="en-US" smtClean="0"/>
              <a:t>14</a:t>
            </a:fld>
            <a:endParaRPr lang="zh-CN" altLang="en-US"/>
          </a:p>
        </p:txBody>
      </p:sp>
    </p:spTree>
    <p:extLst>
      <p:ext uri="{BB962C8B-B14F-4D97-AF65-F5344CB8AC3E}">
        <p14:creationId xmlns:p14="http://schemas.microsoft.com/office/powerpoint/2010/main" val="390931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dirty="0"/>
              <a:t>/</a:t>
            </a:r>
            <a:r>
              <a:rPr lang="en-US" altLang="zh-CN" dirty="0" err="1"/>
              <a:t>cô</a:t>
            </a:r>
            <a:r>
              <a:rPr lang="en-US" altLang="zh-CN" baseline="0" dirty="0"/>
              <a:t> </a:t>
            </a:r>
            <a:r>
              <a:rPr lang="en-US" altLang="zh-CN" baseline="0" dirty="0" err="1"/>
              <a:t>bấm</a:t>
            </a:r>
            <a:r>
              <a:rPr lang="en-US" altLang="zh-CN" baseline="0" dirty="0"/>
              <a:t> </a:t>
            </a:r>
            <a:r>
              <a:rPr lang="en-US" altLang="zh-CN" baseline="0" dirty="0" err="1"/>
              <a:t>vào</a:t>
            </a:r>
            <a:r>
              <a:rPr lang="en-US" altLang="zh-CN" baseline="0" dirty="0"/>
              <a:t> ô </a:t>
            </a:r>
            <a:r>
              <a:rPr lang="en-US" altLang="zh-CN" baseline="0" dirty="0" err="1"/>
              <a:t>chữ</a:t>
            </a:r>
            <a:r>
              <a:rPr lang="en-US" altLang="zh-CN" baseline="0" dirty="0"/>
              <a:t> </a:t>
            </a:r>
            <a:r>
              <a:rPr lang="en-US" altLang="zh-CN" baseline="0" dirty="0" err="1"/>
              <a:t>Thử</a:t>
            </a:r>
            <a:r>
              <a:rPr lang="en-US" altLang="zh-CN" baseline="0" dirty="0"/>
              <a:t> </a:t>
            </a:r>
            <a:r>
              <a:rPr lang="en-US" altLang="zh-CN" baseline="0" dirty="0" err="1"/>
              <a:t>thách</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câu</a:t>
            </a:r>
            <a:r>
              <a:rPr lang="en-US" altLang="zh-CN" baseline="0" dirty="0"/>
              <a:t> </a:t>
            </a:r>
            <a:r>
              <a:rPr lang="en-US" altLang="zh-CN" baseline="0" dirty="0" err="1"/>
              <a:t>hỏi</a:t>
            </a:r>
            <a:endParaRPr lang="zh-CN" altLang="en-US" dirty="0"/>
          </a:p>
        </p:txBody>
      </p:sp>
      <p:sp>
        <p:nvSpPr>
          <p:cNvPr id="4" name="灯片编号占位符 3"/>
          <p:cNvSpPr>
            <a:spLocks noGrp="1"/>
          </p:cNvSpPr>
          <p:nvPr>
            <p:ph type="sldNum" sz="quarter" idx="10"/>
          </p:nvPr>
        </p:nvSpPr>
        <p:spPr/>
        <p:txBody>
          <a:bodyPr/>
          <a:lstStyle/>
          <a:p>
            <a:fld id="{2A07F3B4-76E9-4CEE-A376-997F51F980C7}" type="slidenum">
              <a:rPr lang="zh-CN" altLang="en-US" smtClean="0"/>
              <a:t>15</a:t>
            </a:fld>
            <a:endParaRPr lang="zh-CN" altLang="en-US"/>
          </a:p>
        </p:txBody>
      </p:sp>
    </p:spTree>
    <p:extLst>
      <p:ext uri="{BB962C8B-B14F-4D97-AF65-F5344CB8AC3E}">
        <p14:creationId xmlns:p14="http://schemas.microsoft.com/office/powerpoint/2010/main" val="233061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5</a:t>
            </a:fld>
            <a:endParaRPr lang="zh-CN" altLang="en-US"/>
          </a:p>
        </p:txBody>
      </p:sp>
    </p:spTree>
    <p:extLst>
      <p:ext uri="{BB962C8B-B14F-4D97-AF65-F5344CB8AC3E}">
        <p14:creationId xmlns:p14="http://schemas.microsoft.com/office/powerpoint/2010/main" val="28423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6</a:t>
            </a:fld>
            <a:endParaRPr lang="zh-CN" altLang="en-US"/>
          </a:p>
        </p:txBody>
      </p:sp>
    </p:spTree>
    <p:extLst>
      <p:ext uri="{BB962C8B-B14F-4D97-AF65-F5344CB8AC3E}">
        <p14:creationId xmlns:p14="http://schemas.microsoft.com/office/powerpoint/2010/main" val="316529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7</a:t>
            </a:fld>
            <a:endParaRPr lang="zh-CN" altLang="en-US"/>
          </a:p>
        </p:txBody>
      </p:sp>
    </p:spTree>
    <p:extLst>
      <p:ext uri="{BB962C8B-B14F-4D97-AF65-F5344CB8AC3E}">
        <p14:creationId xmlns:p14="http://schemas.microsoft.com/office/powerpoint/2010/main" val="220075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8</a:t>
            </a:fld>
            <a:endParaRPr lang="zh-CN" altLang="en-US"/>
          </a:p>
        </p:txBody>
      </p:sp>
    </p:spTree>
    <p:extLst>
      <p:ext uri="{BB962C8B-B14F-4D97-AF65-F5344CB8AC3E}">
        <p14:creationId xmlns:p14="http://schemas.microsoft.com/office/powerpoint/2010/main" val="140031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9</a:t>
            </a:fld>
            <a:endParaRPr lang="zh-CN" altLang="en-US"/>
          </a:p>
        </p:txBody>
      </p:sp>
    </p:spTree>
    <p:extLst>
      <p:ext uri="{BB962C8B-B14F-4D97-AF65-F5344CB8AC3E}">
        <p14:creationId xmlns:p14="http://schemas.microsoft.com/office/powerpoint/2010/main" val="105889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10</a:t>
            </a:fld>
            <a:endParaRPr lang="zh-CN" altLang="en-US"/>
          </a:p>
        </p:txBody>
      </p:sp>
    </p:spTree>
    <p:extLst>
      <p:ext uri="{BB962C8B-B14F-4D97-AF65-F5344CB8AC3E}">
        <p14:creationId xmlns:p14="http://schemas.microsoft.com/office/powerpoint/2010/main" val="365033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11</a:t>
            </a:fld>
            <a:endParaRPr lang="zh-CN" altLang="en-US"/>
          </a:p>
        </p:txBody>
      </p:sp>
    </p:spTree>
    <p:extLst>
      <p:ext uri="{BB962C8B-B14F-4D97-AF65-F5344CB8AC3E}">
        <p14:creationId xmlns:p14="http://schemas.microsoft.com/office/powerpoint/2010/main" val="213438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13</a:t>
            </a:fld>
            <a:endParaRPr lang="zh-CN" altLang="en-US"/>
          </a:p>
        </p:txBody>
      </p:sp>
    </p:spTree>
    <p:extLst>
      <p:ext uri="{BB962C8B-B14F-4D97-AF65-F5344CB8AC3E}">
        <p14:creationId xmlns:p14="http://schemas.microsoft.com/office/powerpoint/2010/main" val="387255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012358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355257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976266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89558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954007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2D61E-6DAC-42A9-8AB6-A2E712926E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EEEE45B-337C-4CE5-9750-B47790C8EC9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18C87B1-648F-496F-A2D2-94C241795A7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984188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4158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13667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729544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4050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20460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2024/9/20</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2747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3.gif"/><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gif"/><Relationship Id="rId2" Type="http://schemas.openxmlformats.org/officeDocument/2006/relationships/notesSlide" Target="../notesSlides/notesSlide7.xml"/><Relationship Id="rId16" Type="http://schemas.openxmlformats.org/officeDocument/2006/relationships/image" Target="../media/image36.gi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1.gif"/><Relationship Id="rId5" Type="http://schemas.openxmlformats.org/officeDocument/2006/relationships/image" Target="../media/image28.png"/><Relationship Id="rId15" Type="http://schemas.openxmlformats.org/officeDocument/2006/relationships/image" Target="../media/image35.gif"/><Relationship Id="rId10" Type="http://schemas.microsoft.com/office/2007/relationships/hdphoto" Target="../media/hdphoto5.wdp"/><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audio" Target="../media/audio3.wav"/><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6.wdp"/><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0.jpeg"/><Relationship Id="rId5" Type="http://schemas.openxmlformats.org/officeDocument/2006/relationships/image" Target="../media/image19.svg"/><Relationship Id="rId10"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4.jpeg"/><Relationship Id="rId5" Type="http://schemas.openxmlformats.org/officeDocument/2006/relationships/image" Target="../media/image19.sv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pic>
        <p:nvPicPr>
          <p:cNvPr id="6" name="Picture 5"/>
          <p:cNvPicPr>
            <a:picLocks noChangeAspect="1"/>
          </p:cNvPicPr>
          <p:nvPr/>
        </p:nvPicPr>
        <p:blipFill>
          <a:blip r:embed="rId3"/>
          <a:stretch>
            <a:fillRect/>
          </a:stretch>
        </p:blipFill>
        <p:spPr>
          <a:xfrm>
            <a:off x="1529700" y="990388"/>
            <a:ext cx="9132600" cy="4877223"/>
          </a:xfrm>
          <a:prstGeom prst="rect">
            <a:avLst/>
          </a:prstGeom>
        </p:spPr>
      </p:pic>
    </p:spTree>
    <p:extLst>
      <p:ext uri="{BB962C8B-B14F-4D97-AF65-F5344CB8AC3E}">
        <p14:creationId xmlns:p14="http://schemas.microsoft.com/office/powerpoint/2010/main" val="23113505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9" name="TextBox 18"/>
          <p:cNvSpPr txBox="1"/>
          <p:nvPr/>
        </p:nvSpPr>
        <p:spPr>
          <a:xfrm>
            <a:off x="1094224" y="1014690"/>
            <a:ext cx="5767860" cy="5262979"/>
          </a:xfrm>
          <a:prstGeom prst="rect">
            <a:avLst/>
          </a:prstGeom>
          <a:noFill/>
        </p:spPr>
        <p:txBody>
          <a:bodyPr wrap="square" rtlCol="0">
            <a:spAutoFit/>
          </a:bodyPr>
          <a:lstStyle/>
          <a:p>
            <a:pPr algn="just"/>
            <a:r>
              <a:rPr lang="en-US" sz="2800" i="1" dirty="0" err="1">
                <a:solidFill>
                  <a:schemeClr val="tx1">
                    <a:lumMod val="75000"/>
                    <a:lumOff val="25000"/>
                  </a:schemeClr>
                </a:solidFill>
                <a:latin typeface="Cambria" panose="02040503050406030204" pitchFamily="18" charset="0"/>
                <a:ea typeface="Cambria" panose="02040503050406030204" pitchFamily="18" charset="0"/>
              </a:rPr>
              <a:t>Nhiệt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Trời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làm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nóng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lên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bay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vào</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gặp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lạnh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nhỏ</a:t>
            </a:r>
            <a:r>
              <a:rPr lang="en-US" sz="2800" i="1" dirty="0">
                <a:solidFill>
                  <a:schemeClr val="tx1">
                    <a:lumMod val="75000"/>
                    <a:lumOff val="25000"/>
                  </a:schemeClr>
                </a:solidFill>
                <a:latin typeface="Cambria" panose="02040503050406030204" pitchFamily="18" charset="0"/>
                <a:ea typeface="Cambria" panose="02040503050406030204" pitchFamily="18" charset="0"/>
              </a:rPr>
              <a:t> li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hợp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nhỏ</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tục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hơn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tạo</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đen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đen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dần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rơi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mưa</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về</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với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2800" i="1"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4"/>
          <a:stretch>
            <a:fillRect/>
          </a:stretch>
        </p:blipFill>
        <p:spPr>
          <a:xfrm>
            <a:off x="7169999" y="1351442"/>
            <a:ext cx="4048632" cy="3943474"/>
          </a:xfrm>
          <a:prstGeom prst="rect">
            <a:avLst/>
          </a:prstGeom>
        </p:spPr>
      </p:pic>
      <p:sp>
        <p:nvSpPr>
          <p:cNvPr id="9" name="TextBox 8"/>
          <p:cNvSpPr txBox="1"/>
          <p:nvPr/>
        </p:nvSpPr>
        <p:spPr>
          <a:xfrm>
            <a:off x="7169999" y="3712506"/>
            <a:ext cx="1171924" cy="400110"/>
          </a:xfrm>
          <a:prstGeom prst="rect">
            <a:avLst/>
          </a:prstGeom>
          <a:solidFill>
            <a:srgbClr val="B9DCF0"/>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sp>
        <p:nvSpPr>
          <p:cNvPr id="21" name="TextBox 20"/>
          <p:cNvSpPr txBox="1"/>
          <p:nvPr/>
        </p:nvSpPr>
        <p:spPr>
          <a:xfrm>
            <a:off x="7376500" y="2074392"/>
            <a:ext cx="1286314" cy="400110"/>
          </a:xfrm>
          <a:prstGeom prst="rect">
            <a:avLst/>
          </a:prstGeom>
          <a:solidFill>
            <a:srgbClr val="F9B36D"/>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endParaRPr lang="en-US" sz="2000" dirty="0">
              <a:latin typeface="Cambria" panose="02040503050406030204" pitchFamily="18" charset="0"/>
              <a:ea typeface="Cambria" panose="02040503050406030204" pitchFamily="18" charset="0"/>
            </a:endParaRPr>
          </a:p>
        </p:txBody>
      </p:sp>
      <p:sp>
        <p:nvSpPr>
          <p:cNvPr id="23" name="TextBox 22"/>
          <p:cNvSpPr txBox="1"/>
          <p:nvPr/>
        </p:nvSpPr>
        <p:spPr>
          <a:xfrm>
            <a:off x="9998341" y="3761969"/>
            <a:ext cx="1220289" cy="400110"/>
          </a:xfrm>
          <a:prstGeom prst="rect">
            <a:avLst/>
          </a:prstGeom>
          <a:solidFill>
            <a:srgbClr val="0070C0"/>
          </a:solidFill>
          <a:ln w="28575">
            <a:solidFill>
              <a:schemeClr val="tx1"/>
            </a:solidFill>
          </a:ln>
        </p:spPr>
        <p:txBody>
          <a:bodyPr wrap="square" rtlCol="0">
            <a:spAutoFit/>
          </a:bodyPr>
          <a:lstStyle/>
          <a:p>
            <a:pPr algn="ctr"/>
            <a:r>
              <a:rPr lang="en-US" sz="2000" dirty="0" err="1">
                <a:solidFill>
                  <a:schemeClr val="bg1"/>
                </a:solidFill>
                <a:latin typeface="Cambria" panose="02040503050406030204" pitchFamily="18" charset="0"/>
                <a:ea typeface="Cambria" panose="02040503050406030204" pitchFamily="18" charset="0"/>
              </a:rPr>
              <a:t>giọt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mưa</a:t>
            </a:r>
            <a:endParaRPr lang="en-US" sz="2000" dirty="0">
              <a:solidFill>
                <a:schemeClr val="bg1"/>
              </a:solidFill>
              <a:latin typeface="Cambria" panose="02040503050406030204" pitchFamily="18" charset="0"/>
              <a:ea typeface="Cambria" panose="02040503050406030204" pitchFamily="18" charset="0"/>
            </a:endParaRPr>
          </a:p>
        </p:txBody>
      </p:sp>
      <p:sp>
        <p:nvSpPr>
          <p:cNvPr id="24" name="TextBox 23"/>
          <p:cNvSpPr txBox="1"/>
          <p:nvPr/>
        </p:nvSpPr>
        <p:spPr>
          <a:xfrm>
            <a:off x="8248850" y="4162079"/>
            <a:ext cx="1053815" cy="400110"/>
          </a:xfrm>
          <a:prstGeom prst="rect">
            <a:avLst/>
          </a:prstGeom>
          <a:solidFill>
            <a:schemeClr val="bg1"/>
          </a:solidFill>
          <a:ln w="28575">
            <a:noFill/>
          </a:ln>
        </p:spPr>
        <p:txBody>
          <a:bodyPr wrap="none" rtlCol="0">
            <a:spAutoFit/>
          </a:bodyPr>
          <a:lstStyle/>
          <a:p>
            <a:r>
              <a:rPr lang="en-US" sz="2000" b="1" i="1" dirty="0">
                <a:solidFill>
                  <a:schemeClr val="tx1">
                    <a:lumMod val="75000"/>
                    <a:lumOff val="25000"/>
                  </a:schemeClr>
                </a:solidFill>
                <a:latin typeface="Cambria" panose="02040503050406030204" pitchFamily="18" charset="0"/>
                <a:ea typeface="Cambria" panose="02040503050406030204" pitchFamily="18" charset="0"/>
              </a:rPr>
              <a:t>bay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hơi</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6" name="TextBox 25"/>
          <p:cNvSpPr txBox="1"/>
          <p:nvPr/>
        </p:nvSpPr>
        <p:spPr>
          <a:xfrm>
            <a:off x="7722747" y="2949609"/>
            <a:ext cx="1276311" cy="400110"/>
          </a:xfrm>
          <a:prstGeom prst="rect">
            <a:avLst/>
          </a:prstGeom>
          <a:solidFill>
            <a:schemeClr val="bg1"/>
          </a:solidFill>
          <a:ln w="28575">
            <a:noFill/>
          </a:ln>
        </p:spPr>
        <p:txBody>
          <a:bodyPr wrap="none" rtlCol="0">
            <a:spAutoFit/>
          </a:bodyPr>
          <a:lstStyle/>
          <a:p>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7" name="TextBox 26"/>
          <p:cNvSpPr txBox="1"/>
          <p:nvPr/>
        </p:nvSpPr>
        <p:spPr>
          <a:xfrm>
            <a:off x="8662814" y="1288353"/>
            <a:ext cx="1257075" cy="707886"/>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tục</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8" name="TextBox 27"/>
          <p:cNvSpPr txBox="1"/>
          <p:nvPr/>
        </p:nvSpPr>
        <p:spPr>
          <a:xfrm>
            <a:off x="9919889" y="2923069"/>
            <a:ext cx="732316"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mưa</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0" name="TextBox 29"/>
          <p:cNvSpPr txBox="1"/>
          <p:nvPr/>
        </p:nvSpPr>
        <p:spPr>
          <a:xfrm>
            <a:off x="10471059" y="4200759"/>
            <a:ext cx="871777"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về</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0" name="Oval 9"/>
          <p:cNvSpPr/>
          <p:nvPr/>
        </p:nvSpPr>
        <p:spPr>
          <a:xfrm>
            <a:off x="9918495" y="4183646"/>
            <a:ext cx="277610" cy="315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487815" y="210679"/>
            <a:ext cx="2472152" cy="707886"/>
          </a:xfrm>
          <a:prstGeom prst="rect">
            <a:avLst/>
          </a:prstGeom>
          <a:solidFill>
            <a:srgbClr val="54E0EF"/>
          </a:solidFill>
          <a:ln w="57150">
            <a:solidFill>
              <a:schemeClr val="tx1"/>
            </a:solidFill>
            <a:prstDash val="dash"/>
          </a:ln>
        </p:spPr>
        <p:txBody>
          <a:bodyPr wrap="none" rtlCol="0">
            <a:spAutoFit/>
          </a:bodyPr>
          <a:lstStyle/>
          <a:p>
            <a:r>
              <a:rPr lang="en-US" sz="4000" dirty="0">
                <a:latin typeface="#9Slide03 AmpleSoft" panose="02000000000000000000" pitchFamily="2" charset="0"/>
              </a:rPr>
              <a:t>NHẬN XÉT</a:t>
            </a:r>
          </a:p>
        </p:txBody>
      </p:sp>
      <p:pic>
        <p:nvPicPr>
          <p:cNvPr id="1026" name="Picture 2" descr="Download River Ground Cover Transparent Png Images Background | TOP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990" t="39163" r="9776" b="36318"/>
          <a:stretch/>
        </p:blipFill>
        <p:spPr bwMode="auto">
          <a:xfrm>
            <a:off x="8152088" y="5436087"/>
            <a:ext cx="2133959" cy="666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tính Biểu tượng Hơi Nước nóng Clip nghệ thuật - nóng mùa xuân sắc đẹp  png tải về - Miễn phí trong suốt Văn Bản png Tải về."/>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0000" l="3000" r="100000">
                        <a14:foregroundMark x1="23222" y1="15111" x2="27444" y2="21778"/>
                        <a14:foregroundMark x1="36444" y1="16556" x2="40000" y2="22000"/>
                        <a14:foregroundMark x1="49000" y1="15778" x2="51000" y2="21000"/>
                        <a14:foregroundMark x1="63889" y1="18000" x2="65000" y2="21333"/>
                        <a14:foregroundMark x1="76333" y1="18667" x2="78000" y2="23333"/>
                      </a14:backgroundRemoval>
                    </a14:imgEffect>
                  </a14:imgLayer>
                </a14:imgProps>
              </a:ext>
              <a:ext uri="{28A0092B-C50C-407E-A947-70E740481C1C}">
                <a14:useLocalDpi xmlns:a14="http://schemas.microsoft.com/office/drawing/2010/main" val="0"/>
              </a:ext>
            </a:extLst>
          </a:blip>
          <a:srcRect/>
          <a:stretch>
            <a:fillRect/>
          </a:stretch>
        </p:blipFill>
        <p:spPr bwMode="auto">
          <a:xfrm>
            <a:off x="8326340" y="3492540"/>
            <a:ext cx="697297" cy="697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Giọt Mưa PNG, Vector, PSD, và biểu tượng để tải về miễn phí |  pngtree"/>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82350" y="3221879"/>
            <a:ext cx="784692" cy="784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Sun Gif Transparent, Download Free Sun Gif Transparent png images,  Free ClipArts on Clipart Library"/>
          <p:cNvPicPr>
            <a:picLocks noChangeAspect="1" noChangeArrowheads="1" noCrop="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901967" y="4928061"/>
            <a:ext cx="733710" cy="7337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d-arrow-sticker GIFs - Get the best GIF on GIPHY"/>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8393590">
            <a:off x="9420883" y="5427808"/>
            <a:ext cx="701658" cy="4845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d-arrow-sticker GIFs - Get the best GIF on GIPHY"/>
          <p:cNvPicPr>
            <a:picLocks noChangeAspect="1" noChangeArrowheads="1" noCrop="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8393590">
            <a:off x="9737375" y="5520310"/>
            <a:ext cx="515702" cy="4845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ansparent-rain GIFs - Get the best GIF on GIPHY"/>
          <p:cNvPicPr>
            <a:picLocks noChangeAspect="1" noChangeArrowheads="1" noCrop="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033693" y="3758716"/>
            <a:ext cx="1137116" cy="9167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k Cloud 02 - Cartoon Animator/scene | Marketplace"/>
          <p:cNvPicPr>
            <a:picLocks noChangeAspect="1" noChangeArrowheads="1" noCrop="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0469442" y="1517984"/>
            <a:ext cx="819481" cy="8194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808782" y="2137410"/>
            <a:ext cx="1109406" cy="400110"/>
          </a:xfrm>
          <a:prstGeom prst="rect">
            <a:avLst/>
          </a:prstGeom>
          <a:solidFill>
            <a:srgbClr val="D9F8FB"/>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endParaRPr lang="en-US" sz="2000" dirty="0">
              <a:latin typeface="Cambria" panose="02040503050406030204" pitchFamily="18" charset="0"/>
              <a:ea typeface="Cambria" panose="02040503050406030204" pitchFamily="18" charset="0"/>
            </a:endParaRPr>
          </a:p>
        </p:txBody>
      </p:sp>
      <p:pic>
        <p:nvPicPr>
          <p:cNvPr id="1044" name="Picture 20" descr="Clouds cloud transparent GIF - Find on GIFE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999206" y="1729542"/>
            <a:ext cx="938649" cy="51312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team-sticker GIFs - Get the best GIF on GIPHY"/>
          <p:cNvPicPr>
            <a:picLocks noChangeAspect="1" noChangeArrowheads="1" noCrop="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7171960" y="3164345"/>
            <a:ext cx="951526" cy="95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11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B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3" name="Rectangle 2"/>
          <p:cNvSpPr/>
          <p:nvPr/>
        </p:nvSpPr>
        <p:spPr>
          <a:xfrm>
            <a:off x="4846321" y="674400"/>
            <a:ext cx="4287520"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53761" y="1719778"/>
            <a:ext cx="3180080"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80160" y="2176978"/>
            <a:ext cx="3677919"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414836" y="2650927"/>
            <a:ext cx="2661417"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a:latin typeface="#9Slide03 AmpleSoft" panose="02000000000000000000" pitchFamily="2" charset="0"/>
              </a:rPr>
              <a:t>EM ĐÃ ĐỌC</a:t>
            </a:r>
          </a:p>
        </p:txBody>
      </p:sp>
      <p:sp>
        <p:nvSpPr>
          <p:cNvPr id="19" name="TextBox 18"/>
          <p:cNvSpPr txBox="1"/>
          <p:nvPr/>
        </p:nvSpPr>
        <p:spPr>
          <a:xfrm>
            <a:off x="724959" y="674400"/>
            <a:ext cx="8542632" cy="5509200"/>
          </a:xfrm>
          <a:prstGeom prst="rect">
            <a:avLst/>
          </a:prstGeom>
          <a:noFill/>
        </p:spPr>
        <p:txBody>
          <a:bodyPr wrap="square" rtlCol="0">
            <a:spAutoFit/>
          </a:bodyPr>
          <a:lstStyle/>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tồn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tại</a:t>
            </a:r>
            <a:r>
              <a:rPr lang="en-US" sz="3200" i="1" dirty="0">
                <a:solidFill>
                  <a:schemeClr val="tx1">
                    <a:lumMod val="75000"/>
                    <a:lumOff val="25000"/>
                  </a:schemeClr>
                </a:solidFill>
                <a:latin typeface="Cambria" panose="02040503050406030204" pitchFamily="18" charset="0"/>
                <a:ea typeface="Cambria" panose="02040503050406030204" pitchFamily="18" charset="0"/>
              </a:rPr>
              <a:t> ở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rắn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lỏng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chuyển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này</a:t>
            </a:r>
            <a:r>
              <a:rPr lang="en-US" sz="3200" i="1" dirty="0">
                <a:solidFill>
                  <a:schemeClr val="tx1">
                    <a:lumMod val="75000"/>
                    <a:lumOff val="25000"/>
                  </a:schemeClr>
                </a:solidFill>
                <a:latin typeface="Cambria" panose="02040503050406030204" pitchFamily="18" charset="0"/>
                <a:ea typeface="Cambria" panose="02040503050406030204" pitchFamily="18" charset="0"/>
              </a:rPr>
              <a:t> sang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khác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qua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tượng</a:t>
            </a:r>
            <a:r>
              <a:rPr lang="en-US" sz="3200" i="1" dirty="0">
                <a:solidFill>
                  <a:schemeClr val="tx1">
                    <a:lumMod val="75000"/>
                    <a:lumOff val="25000"/>
                  </a:schemeClr>
                </a:solidFill>
                <a:latin typeface="Cambria" panose="02040503050406030204" pitchFamily="18" charset="0"/>
                <a:ea typeface="Cambria" panose="02040503050406030204" pitchFamily="18" charset="0"/>
              </a:rPr>
              <a:t>: bay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đặc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nóng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chảy</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điều</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nhiên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bay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vào</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rồi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li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dần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rồi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mưa</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về</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với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tượng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được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lặp</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lặp</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tạo</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vòng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tuần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hoàn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của</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nhiên</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028" y="3287510"/>
            <a:ext cx="3570491" cy="3570491"/>
          </a:xfrm>
          <a:prstGeom prst="rect">
            <a:avLst/>
          </a:prstGeom>
        </p:spPr>
      </p:pic>
    </p:spTree>
    <p:extLst>
      <p:ext uri="{BB962C8B-B14F-4D97-AF65-F5344CB8AC3E}">
        <p14:creationId xmlns:p14="http://schemas.microsoft.com/office/powerpoint/2010/main" val="261540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4" grpId="0" animBg="1"/>
      <p:bldP spid="33"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sp>
        <p:nvSpPr>
          <p:cNvPr id="5" name="zigzag-lines-in-side-view-position_31924"/>
          <p:cNvSpPr>
            <a:spLocks noChangeAspect="1"/>
          </p:cNvSpPr>
          <p:nvPr/>
        </p:nvSpPr>
        <p:spPr bwMode="auto">
          <a:xfrm rot="5400000">
            <a:off x="5856643" y="-773754"/>
            <a:ext cx="141034" cy="5675896"/>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rgbClr val="1D87D1"/>
            </a:solidFill>
          </a:ln>
        </p:spPr>
      </p:sp>
      <p:sp>
        <p:nvSpPr>
          <p:cNvPr id="2" name="TextBox 1">
            <a:extLst>
              <a:ext uri="{FF2B5EF4-FFF2-40B4-BE49-F238E27FC236}">
                <a16:creationId xmlns:a16="http://schemas.microsoft.com/office/drawing/2014/main" id="{C8659CA4-779C-2D83-2811-C2BCD5D46C00}"/>
              </a:ext>
            </a:extLst>
          </p:cNvPr>
          <p:cNvSpPr txBox="1"/>
          <p:nvPr/>
        </p:nvSpPr>
        <p:spPr>
          <a:xfrm>
            <a:off x="933797" y="2340256"/>
            <a:ext cx="10324406" cy="3539430"/>
          </a:xfrm>
          <a:prstGeom prst="rect">
            <a:avLst/>
          </a:prstGeom>
          <a:noFill/>
        </p:spPr>
        <p:txBody>
          <a:bodyPr wrap="square">
            <a:spAutoFit/>
          </a:bodyPr>
          <a:lstStyle/>
          <a:p>
            <a:pPr marL="457200" indent="-457200">
              <a:buFontTx/>
              <a:buChar char="-"/>
            </a:pPr>
            <a:r>
              <a:rPr lang="en-US" sz="3200" b="0" i="0" dirty="0">
                <a:solidFill>
                  <a:srgbClr val="333333"/>
                </a:solidFill>
                <a:effectLst/>
                <a:latin typeface="Cambria" panose="02040503050406030204" pitchFamily="18" charset="0"/>
              </a:rPr>
              <a:t>Quan </a:t>
            </a:r>
            <a:r>
              <a:rPr lang="en-US" sz="3200" b="0" i="0" dirty="0" err="1">
                <a:solidFill>
                  <a:srgbClr val="333333"/>
                </a:solidFill>
                <a:effectLst/>
                <a:latin typeface="Cambria" panose="02040503050406030204" pitchFamily="18" charset="0"/>
              </a:rPr>
              <a:t>sát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và</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làm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được</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thí</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nghiệm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đơn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giản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phát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hiện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ra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sự</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chuyển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của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nước</a:t>
            </a:r>
            <a:r>
              <a:rPr lang="en-US" sz="3200" b="0" i="0" dirty="0">
                <a:solidFill>
                  <a:srgbClr val="333333"/>
                </a:solidFill>
                <a:effectLst/>
                <a:latin typeface="Cambria" panose="02040503050406030204" pitchFamily="18" charset="0"/>
              </a:rPr>
              <a:t>.</a:t>
            </a:r>
          </a:p>
          <a:p>
            <a:pPr marL="457200" indent="-457200">
              <a:buFontTx/>
              <a:buChar char="-"/>
            </a:pPr>
            <a:r>
              <a:rPr lang="en-US" sz="3200" dirty="0" err="1">
                <a:solidFill>
                  <a:srgbClr val="333333"/>
                </a:solidFill>
                <a:latin typeface="Cambria" panose="02040503050406030204" pitchFamily="18" charset="0"/>
              </a:rPr>
              <a:t>Vẽ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sử</a:t>
            </a:r>
            <a:r>
              <a:rPr lang="en-US" sz="3200" dirty="0">
                <a:solidFill>
                  <a:srgbClr val="333333"/>
                </a:solidFill>
                <a:latin typeface="Cambria" panose="02040503050406030204" pitchFamily="18" charset="0"/>
              </a:rPr>
              <a:t> </a:t>
            </a:r>
            <a:r>
              <a:rPr lang="en-US" sz="3200" dirty="0" err="1" smtClean="0">
                <a:solidFill>
                  <a:srgbClr val="333333"/>
                </a:solidFill>
                <a:latin typeface="Cambria" panose="02040503050406030204" pitchFamily="18" charset="0"/>
              </a:rPr>
              <a:t>dụng</a:t>
            </a:r>
            <a:r>
              <a:rPr lang="en-US" sz="3200" dirty="0" smtClean="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các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thuật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ngữ</a:t>
            </a:r>
            <a:r>
              <a:rPr lang="en-US" sz="3200" dirty="0">
                <a:solidFill>
                  <a:srgbClr val="333333"/>
                </a:solidFill>
                <a:latin typeface="Cambria" panose="02040503050406030204" pitchFamily="18" charset="0"/>
              </a:rPr>
              <a:t>: bay </a:t>
            </a:r>
            <a:r>
              <a:rPr lang="en-US" sz="3200" dirty="0" err="1">
                <a:solidFill>
                  <a:srgbClr val="333333"/>
                </a:solidFill>
                <a:latin typeface="Cambria" panose="02040503050406030204" pitchFamily="18" charset="0"/>
              </a:rPr>
              <a:t>hơi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ngưng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tụ</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đông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đặc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nóng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chảy</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mô</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tả</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chuyển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a:t>
            </a:r>
          </a:p>
          <a:p>
            <a:pPr marL="457200" indent="-457200">
              <a:buFontTx/>
              <a:buChar char="-"/>
            </a:pPr>
            <a:r>
              <a:rPr lang="en-US" sz="3200" b="0" i="0" dirty="0" err="1">
                <a:solidFill>
                  <a:srgbClr val="333333"/>
                </a:solidFill>
                <a:effectLst/>
                <a:latin typeface="Cambria" panose="02040503050406030204" pitchFamily="18" charset="0"/>
              </a:rPr>
              <a:t>V</a:t>
            </a:r>
            <a:r>
              <a:rPr lang="en-US" sz="3200" dirty="0" err="1">
                <a:solidFill>
                  <a:srgbClr val="333333"/>
                </a:solidFill>
                <a:latin typeface="Cambria" panose="02040503050406030204" pitchFamily="18" charset="0"/>
              </a:rPr>
              <a:t>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ghi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chú</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vòng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tuần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hoàn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trong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nhiên</a:t>
            </a:r>
            <a:r>
              <a:rPr lang="en-US" sz="3200" dirty="0">
                <a:solidFill>
                  <a:srgbClr val="333333"/>
                </a:solidFill>
                <a:latin typeface="Cambria" panose="02040503050406030204" pitchFamily="18" charset="0"/>
              </a:rPr>
              <a:t>.</a:t>
            </a:r>
            <a:r>
              <a:rPr lang="en-US" sz="3200" b="0" i="0" dirty="0">
                <a:solidFill>
                  <a:srgbClr val="333333"/>
                </a:solidFill>
                <a:effectLst/>
                <a:latin typeface="Cambria" panose="02040503050406030204" pitchFamily="18" charset="0"/>
              </a:rPr>
              <a:t> </a:t>
            </a:r>
            <a:endParaRPr lang="en-US" sz="3200" dirty="0">
              <a:latin typeface="Cambria" panose="02040503050406030204" pitchFamily="18" charset="0"/>
            </a:endParaRPr>
          </a:p>
        </p:txBody>
      </p:sp>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854509" y="1053889"/>
            <a:ext cx="6145301" cy="1286367"/>
          </a:xfrm>
          <a:prstGeom prst="rect">
            <a:avLst/>
          </a:prstGeom>
        </p:spPr>
      </p:pic>
    </p:spTree>
    <p:extLst>
      <p:ext uri="{BB962C8B-B14F-4D97-AF65-F5344CB8AC3E}">
        <p14:creationId xmlns:p14="http://schemas.microsoft.com/office/powerpoint/2010/main" val="10242270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图片 191">
            <a:extLst>
              <a:ext uri="{FF2B5EF4-FFF2-40B4-BE49-F238E27FC236}">
                <a16:creationId xmlns:a16="http://schemas.microsoft.com/office/drawing/2014/main" id="{6F3E860F-90F4-4B69-A9FF-6483D0FF2DC0}"/>
              </a:ext>
            </a:extLst>
          </p:cNvPr>
          <p:cNvPicPr>
            <a:picLocks noChangeAspect="1"/>
          </p:cNvPicPr>
          <p:nvPr/>
        </p:nvPicPr>
        <p:blipFill rotWithShape="1">
          <a:blip r:embed="rId3"/>
          <a:srcRect t="48950" b="-1"/>
          <a:stretch/>
        </p:blipFill>
        <p:spPr>
          <a:xfrm>
            <a:off x="-2378703" y="0"/>
            <a:ext cx="14570703" cy="1409891"/>
          </a:xfrm>
          <a:prstGeom prst="rect">
            <a:avLst/>
          </a:prstGeom>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6563883" y="576770"/>
            <a:ext cx="2258002" cy="1666240"/>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5">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a:off x="8469822" y="704945"/>
            <a:ext cx="1513840" cy="1585276"/>
          </a:xfrm>
          <a:prstGeom prst="rect">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5">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769135" y="819287"/>
            <a:ext cx="1664701" cy="1236397"/>
          </a:xfrm>
          <a:prstGeom prst="rect">
            <a:avLst/>
          </a:prstGeom>
        </p:spPr>
      </p:pic>
      <p:sp>
        <p:nvSpPr>
          <p:cNvPr id="4" name="TextBox 3"/>
          <p:cNvSpPr txBox="1"/>
          <p:nvPr/>
        </p:nvSpPr>
        <p:spPr>
          <a:xfrm>
            <a:off x="5873194" y="2081313"/>
            <a:ext cx="6034325" cy="353943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i="1" dirty="0" err="1">
                <a:solidFill>
                  <a:srgbClr val="663433"/>
                </a:solidFill>
                <a:latin typeface="Cambria" panose="02040503050406030204" pitchFamily="18" charset="0"/>
                <a:ea typeface="Cambria" panose="02040503050406030204" pitchFamily="18" charset="0"/>
              </a:rPr>
              <a:t>Em</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có</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thể</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vận</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dụng</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để</a:t>
            </a:r>
            <a:r>
              <a:rPr lang="en-US" sz="2800" b="1" i="1" dirty="0">
                <a:solidFill>
                  <a:srgbClr val="663433"/>
                </a:solidFill>
                <a:latin typeface="Cambria" panose="02040503050406030204" pitchFamily="18" charset="0"/>
                <a:ea typeface="Cambria" panose="02040503050406030204" pitchFamily="18" charset="0"/>
              </a:rPr>
              <a:t>:</a:t>
            </a:r>
          </a:p>
          <a:p>
            <a:r>
              <a:rPr lang="nl-NL" sz="2800" dirty="0">
                <a:solidFill>
                  <a:srgbClr val="663433"/>
                </a:solidFill>
              </a:rPr>
              <a:t>Câu 1. Hãy sử dụng các từ/cụm từ: bay hơi, ngưng tự, đông đặc và nóng chảy</a:t>
            </a:r>
            <a:endParaRPr lang="en-US" sz="2800" dirty="0">
              <a:solidFill>
                <a:srgbClr val="663433"/>
              </a:solidFill>
            </a:endParaRPr>
          </a:p>
          <a:p>
            <a:r>
              <a:rPr lang="nl-NL" sz="2800" dirty="0">
                <a:solidFill>
                  <a:srgbClr val="663433"/>
                </a:solidFill>
              </a:rPr>
              <a:t>để mô tả các sự chuyển thể của nước ở hình 2 và hình 3 trong SGK.</a:t>
            </a:r>
            <a:endParaRPr lang="en-US" sz="2800" dirty="0">
              <a:solidFill>
                <a:srgbClr val="663433"/>
              </a:solidFill>
            </a:endParaRPr>
          </a:p>
          <a:p>
            <a:r>
              <a:rPr lang="nl-NL" sz="2800" dirty="0">
                <a:solidFill>
                  <a:srgbClr val="663433"/>
                </a:solidFill>
              </a:rPr>
              <a:t>Câu 2. Người ta thường sấy tóc sau khi gội đầu. Em hãy cho biết mục đích của việc làm này và giải thích.</a:t>
            </a:r>
            <a:endParaRPr lang="en-US" sz="2800" dirty="0">
              <a:solidFill>
                <a:srgbClr val="663433"/>
              </a:solidFill>
            </a:endParaRPr>
          </a:p>
        </p:txBody>
      </p:sp>
      <p:pic>
        <p:nvPicPr>
          <p:cNvPr id="3" name="Picture 2"/>
          <p:cNvPicPr>
            <a:picLocks noChangeAspect="1"/>
          </p:cNvPicPr>
          <p:nvPr/>
        </p:nvPicPr>
        <p:blipFill>
          <a:blip r:embed="rId8"/>
          <a:stretch>
            <a:fillRect/>
          </a:stretch>
        </p:blipFill>
        <p:spPr>
          <a:xfrm>
            <a:off x="874887" y="1253588"/>
            <a:ext cx="4200508" cy="4401693"/>
          </a:xfrm>
          <a:prstGeom prst="rect">
            <a:avLst/>
          </a:prstGeom>
        </p:spPr>
      </p:pic>
    </p:spTree>
    <p:extLst>
      <p:ext uri="{BB962C8B-B14F-4D97-AF65-F5344CB8AC3E}">
        <p14:creationId xmlns:p14="http://schemas.microsoft.com/office/powerpoint/2010/main" val="2773848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521735" y="1160684"/>
            <a:ext cx="1664701" cy="123639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11" name="TextBox 10"/>
          <p:cNvSpPr txBox="1"/>
          <p:nvPr/>
        </p:nvSpPr>
        <p:spPr>
          <a:xfrm>
            <a:off x="9166791" y="2372910"/>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B9DCF0"/>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3</a:t>
            </a:r>
          </a:p>
        </p:txBody>
      </p:sp>
      <p:sp>
        <p:nvSpPr>
          <p:cNvPr id="13" name="Rounded Rectangle 12"/>
          <p:cNvSpPr/>
          <p:nvPr/>
        </p:nvSpPr>
        <p:spPr>
          <a:xfrm>
            <a:off x="375868" y="2872598"/>
            <a:ext cx="3495041" cy="204216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159373" y="182880"/>
                  <a:pt x="2396627" y="0"/>
                  <a:pt x="3308762" y="0"/>
                </a:cubicBezTo>
                <a:cubicBezTo>
                  <a:pt x="3624867" y="0"/>
                  <a:pt x="3881120" y="256253"/>
                  <a:pt x="3881120" y="572358"/>
                </a:cubicBezTo>
                <a:cubicBezTo>
                  <a:pt x="3779520" y="1315159"/>
                  <a:pt x="3677920" y="2444041"/>
                  <a:pt x="3881120" y="2861722"/>
                </a:cubicBezTo>
                <a:cubicBezTo>
                  <a:pt x="3881120" y="3177827"/>
                  <a:pt x="3624867" y="3434080"/>
                  <a:pt x="3308762" y="3434080"/>
                </a:cubicBezTo>
                <a:cubicBezTo>
                  <a:pt x="2518547" y="3129280"/>
                  <a:pt x="1342253" y="3139440"/>
                  <a:pt x="572358" y="3434080"/>
                </a:cubicBezTo>
                <a:cubicBezTo>
                  <a:pt x="256253" y="3434080"/>
                  <a:pt x="0" y="3177827"/>
                  <a:pt x="0" y="2861722"/>
                </a:cubicBezTo>
                <a:cubicBezTo>
                  <a:pt x="142240" y="2342441"/>
                  <a:pt x="111760" y="142691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g</a:t>
            </a:r>
            <a:r>
              <a:rPr lang="vi-VN" sz="2800" dirty="0">
                <a:solidFill>
                  <a:schemeClr val="tx1">
                    <a:lumMod val="95000"/>
                    <a:lumOff val="5000"/>
                  </a:schemeClr>
                </a:solidFill>
                <a:latin typeface="Cambria" panose="02040503050406030204" pitchFamily="18" charset="0"/>
                <a:ea typeface="Cambria" panose="02040503050406030204" pitchFamily="18" charset="0"/>
              </a:rPr>
              <a:t>iải thích </a:t>
            </a:r>
            <a:r>
              <a:rPr lang="en-US" sz="2800" dirty="0" err="1">
                <a:solidFill>
                  <a:schemeClr val="tx1">
                    <a:lumMod val="95000"/>
                    <a:lumOff val="5000"/>
                  </a:schemeClr>
                </a:solidFill>
                <a:latin typeface="Cambria" panose="02040503050406030204" pitchFamily="18" charset="0"/>
                <a:ea typeface="Cambria" panose="02040503050406030204" pitchFamily="18" charset="0"/>
              </a:rPr>
              <a:t>sự</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hình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thành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của</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mưa</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8">
            <a:extLst>
              <a:ext uri="{BEBA8EAE-BF5A-486C-A8C5-ECC9F3942E4B}">
                <a14:imgProps xmlns:a14="http://schemas.microsoft.com/office/drawing/2010/main">
                  <a14:imgLayer r:embed="rId6">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640604" y="663224"/>
            <a:ext cx="2258002" cy="1666240"/>
          </a:xfrm>
          <a:prstGeom prst="rect">
            <a:avLst/>
          </a:prstGeom>
        </p:spPr>
      </p:pic>
      <p:sp>
        <p:nvSpPr>
          <p:cNvPr id="33" name="TextBox 32"/>
          <p:cNvSpPr txBox="1"/>
          <p:nvPr/>
        </p:nvSpPr>
        <p:spPr>
          <a:xfrm>
            <a:off x="640030" y="1975521"/>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E1F9EE"/>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1</a:t>
            </a:r>
          </a:p>
        </p:txBody>
      </p:sp>
      <p:pic>
        <p:nvPicPr>
          <p:cNvPr id="17" name="Picture 16"/>
          <p:cNvPicPr>
            <a:picLocks noChangeAspect="1"/>
          </p:cNvPicPr>
          <p:nvPr/>
        </p:nvPicPr>
        <p:blipFill rotWithShape="1">
          <a:blip r:embed="rId9">
            <a:extLst>
              <a:ext uri="{BEBA8EAE-BF5A-486C-A8C5-ECC9F3942E4B}">
                <a14:imgProps xmlns:a14="http://schemas.microsoft.com/office/drawing/2010/main">
                  <a14:imgLayer r:embed="rId6">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rot="1534336">
            <a:off x="6008908" y="7003"/>
            <a:ext cx="1513840" cy="1585276"/>
          </a:xfrm>
          <a:prstGeom prst="rect">
            <a:avLst/>
          </a:prstGeom>
        </p:spPr>
      </p:pic>
      <p:sp>
        <p:nvSpPr>
          <p:cNvPr id="14" name="Rounded Rectangle 13"/>
          <p:cNvSpPr/>
          <p:nvPr/>
        </p:nvSpPr>
        <p:spPr>
          <a:xfrm>
            <a:off x="8618148" y="3202939"/>
            <a:ext cx="3515362" cy="266192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976493" y="182880"/>
                  <a:pt x="2396627" y="0"/>
                  <a:pt x="3308762" y="0"/>
                </a:cubicBezTo>
                <a:cubicBezTo>
                  <a:pt x="3624867" y="0"/>
                  <a:pt x="3556000" y="520413"/>
                  <a:pt x="3881120" y="572358"/>
                </a:cubicBezTo>
                <a:cubicBezTo>
                  <a:pt x="3881120" y="1335479"/>
                  <a:pt x="3657600" y="2372921"/>
                  <a:pt x="3881120" y="2861722"/>
                </a:cubicBezTo>
                <a:cubicBezTo>
                  <a:pt x="3881120" y="3177827"/>
                  <a:pt x="3624867" y="3434080"/>
                  <a:pt x="3308762" y="3434080"/>
                </a:cubicBezTo>
                <a:cubicBezTo>
                  <a:pt x="2416947" y="3190240"/>
                  <a:pt x="1484493" y="3434080"/>
                  <a:pt x="572358" y="3434080"/>
                </a:cubicBezTo>
                <a:cubicBezTo>
                  <a:pt x="256253" y="3434080"/>
                  <a:pt x="223520" y="2974627"/>
                  <a:pt x="0" y="2861722"/>
                </a:cubicBezTo>
                <a:cubicBezTo>
                  <a:pt x="152400" y="2139241"/>
                  <a:pt x="203200" y="131515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nêu</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ví</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dụ</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vi-VN" sz="2800" dirty="0">
                <a:solidFill>
                  <a:schemeClr val="tx1">
                    <a:lumMod val="95000"/>
                    <a:lumOff val="5000"/>
                  </a:schemeClr>
                </a:solidFill>
                <a:latin typeface="Cambria" panose="02040503050406030204" pitchFamily="18" charset="0"/>
                <a:ea typeface="Cambria" panose="02040503050406030204" pitchFamily="18" charset="0"/>
              </a:rPr>
              <a:t>nước chuyển từ thể này sang thể khác để sử dụng trong cuộc sống hằng ngày.</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4319244" y="1567179"/>
            <a:ext cx="3881120" cy="343408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260973" y="172720"/>
                  <a:pt x="2863987" y="111760"/>
                  <a:pt x="3308762" y="0"/>
                </a:cubicBezTo>
                <a:cubicBezTo>
                  <a:pt x="3624867" y="0"/>
                  <a:pt x="3881120" y="256253"/>
                  <a:pt x="3881120" y="572358"/>
                </a:cubicBezTo>
                <a:cubicBezTo>
                  <a:pt x="3881120" y="1335479"/>
                  <a:pt x="3647440" y="2190041"/>
                  <a:pt x="3881120" y="2861722"/>
                </a:cubicBezTo>
                <a:cubicBezTo>
                  <a:pt x="3881120" y="3177827"/>
                  <a:pt x="3624867" y="3434080"/>
                  <a:pt x="3308762" y="3434080"/>
                </a:cubicBezTo>
                <a:cubicBezTo>
                  <a:pt x="2325507" y="3302000"/>
                  <a:pt x="1484493" y="3434080"/>
                  <a:pt x="572358" y="3434080"/>
                </a:cubicBezTo>
                <a:cubicBezTo>
                  <a:pt x="256253" y="3434080"/>
                  <a:pt x="203200" y="2994947"/>
                  <a:pt x="0" y="2861722"/>
                </a:cubicBezTo>
                <a:cubicBezTo>
                  <a:pt x="0" y="2098601"/>
                  <a:pt x="182880" y="150819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giải</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thích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vì</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vi-VN" sz="2800" dirty="0">
                <a:solidFill>
                  <a:schemeClr val="tx1">
                    <a:lumMod val="95000"/>
                    <a:lumOff val="5000"/>
                  </a:schemeClr>
                </a:solidFill>
                <a:latin typeface="Cambria" panose="02040503050406030204" pitchFamily="18" charset="0"/>
                <a:ea typeface="Cambria" panose="02040503050406030204" pitchFamily="18" charset="0"/>
              </a:rPr>
              <a:t>sao trong quá trình sản xuất muối ăn, người dân phơi nước biển dưới ánh mặt trời lại thu được các hạt muối</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3870909" y="1070996"/>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2</a:t>
            </a:r>
          </a:p>
        </p:txBody>
      </p:sp>
      <p:sp>
        <p:nvSpPr>
          <p:cNvPr id="8" name="Rounded Rectangle 7"/>
          <p:cNvSpPr/>
          <p:nvPr/>
        </p:nvSpPr>
        <p:spPr>
          <a:xfrm>
            <a:off x="268431" y="5258499"/>
            <a:ext cx="7677446" cy="1381444"/>
          </a:xfrm>
          <a:prstGeom prst="roundRect">
            <a:avLst/>
          </a:prstGeom>
          <a:solidFill>
            <a:srgbClr val="C00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Cambria" panose="02040503050406030204" pitchFamily="18" charset="0"/>
                <a:ea typeface="Cambria" panose="02040503050406030204" pitchFamily="18" charset="0"/>
              </a:rPr>
              <a:t>Nhóm</a:t>
            </a:r>
            <a:r>
              <a:rPr lang="en-US" sz="2800" dirty="0">
                <a:solidFill>
                  <a:schemeClr val="bg1"/>
                </a:solidFill>
                <a:latin typeface="Cambria" panose="02040503050406030204" pitchFamily="18" charset="0"/>
                <a:ea typeface="Cambria" panose="02040503050406030204" pitchFamily="18" charset="0"/>
              </a:rPr>
              <a:t> 4: </a:t>
            </a:r>
            <a:r>
              <a:rPr lang="en-US" sz="2800" dirty="0" err="1">
                <a:solidFill>
                  <a:schemeClr val="bg1"/>
                </a:solidFill>
                <a:latin typeface="Cambria" panose="02040503050406030204" pitchFamily="18" charset="0"/>
                <a:ea typeface="Cambria" panose="02040503050406030204" pitchFamily="18" charset="0"/>
              </a:rPr>
              <a:t>Bốc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thăm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chọn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thử</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thách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mình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tham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gia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trả</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lời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hỏi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Nhóm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nào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có</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trả</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lời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đúng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sẽ</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nhận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được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phần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quà</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vô</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cùng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hấp</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dẫn</a:t>
            </a:r>
            <a:r>
              <a:rPr lang="en-US" sz="28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4728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par>
                                <p:cTn id="14" presetID="17"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4" name="laser.wav"/>
                                        </p:tgtEl>
                                      </p:cMediaNode>
                                    </p:audio>
                                  </p:subTnLst>
                                </p:cTn>
                              </p:par>
                              <p:par>
                                <p:cTn id="18" presetID="17"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laser.wav"/>
                                        </p:tgtEl>
                                      </p:cMediaNode>
                                    </p:audio>
                                  </p:subTnLst>
                                </p:cTn>
                              </p:par>
                              <p:par>
                                <p:cTn id="22" presetID="17"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par>
                                <p:cTn id="26" presetID="17"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laser.wav"/>
                                        </p:tgtEl>
                                      </p:cMediaNode>
                                    </p:audio>
                                  </p:subTnLst>
                                </p:cTn>
                              </p:par>
                              <p:par>
                                <p:cTn id="30" presetID="17"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11" grpId="0" animBg="1"/>
      <p:bldP spid="13" grpId="0" animBg="1"/>
      <p:bldP spid="33" grpId="0" animBg="1"/>
      <p:bldP spid="14" grpId="0" animBg="1"/>
      <p:bldP spid="2" grpId="0" animBg="1"/>
      <p:bldP spid="1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356243" y="211608"/>
            <a:ext cx="1664701" cy="1236397"/>
          </a:xfrm>
          <a:prstGeom prst="rect">
            <a:avLst/>
          </a:prstGeom>
        </p:spPr>
      </p:pic>
      <p:sp>
        <p:nvSpPr>
          <p:cNvPr id="11" name="TextBox 10"/>
          <p:cNvSpPr txBox="1"/>
          <p:nvPr/>
        </p:nvSpPr>
        <p:spPr>
          <a:xfrm>
            <a:off x="9001299" y="1423834"/>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B9DCF0"/>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3</a:t>
            </a:r>
          </a:p>
        </p:txBody>
      </p:sp>
      <p:sp>
        <p:nvSpPr>
          <p:cNvPr id="13" name="Rounded Rectangle 12"/>
          <p:cNvSpPr/>
          <p:nvPr/>
        </p:nvSpPr>
        <p:spPr>
          <a:xfrm>
            <a:off x="137169" y="2058584"/>
            <a:ext cx="3495041" cy="1456776"/>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159373" y="182880"/>
                  <a:pt x="2396627" y="0"/>
                  <a:pt x="3308762" y="0"/>
                </a:cubicBezTo>
                <a:cubicBezTo>
                  <a:pt x="3624867" y="0"/>
                  <a:pt x="3881120" y="256253"/>
                  <a:pt x="3881120" y="572358"/>
                </a:cubicBezTo>
                <a:cubicBezTo>
                  <a:pt x="3779520" y="1315159"/>
                  <a:pt x="3677920" y="2444041"/>
                  <a:pt x="3881120" y="2861722"/>
                </a:cubicBezTo>
                <a:cubicBezTo>
                  <a:pt x="3881120" y="3177827"/>
                  <a:pt x="3624867" y="3434080"/>
                  <a:pt x="3308762" y="3434080"/>
                </a:cubicBezTo>
                <a:cubicBezTo>
                  <a:pt x="2518547" y="3129280"/>
                  <a:pt x="1342253" y="3139440"/>
                  <a:pt x="572358" y="3434080"/>
                </a:cubicBezTo>
                <a:cubicBezTo>
                  <a:pt x="256253" y="3434080"/>
                  <a:pt x="0" y="3177827"/>
                  <a:pt x="0" y="2861722"/>
                </a:cubicBezTo>
                <a:cubicBezTo>
                  <a:pt x="142240" y="2342441"/>
                  <a:pt x="111760" y="142691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g</a:t>
            </a:r>
            <a:r>
              <a:rPr lang="vi-VN" sz="2400" dirty="0">
                <a:solidFill>
                  <a:schemeClr val="tx1">
                    <a:lumMod val="95000"/>
                    <a:lumOff val="5000"/>
                  </a:schemeClr>
                </a:solidFill>
                <a:latin typeface="Cambria" panose="02040503050406030204" pitchFamily="18" charset="0"/>
                <a:ea typeface="Cambria" panose="02040503050406030204" pitchFamily="18" charset="0"/>
              </a:rPr>
              <a:t>iải thích </a:t>
            </a:r>
            <a:r>
              <a:rPr lang="en-US" sz="2400" dirty="0" err="1">
                <a:solidFill>
                  <a:schemeClr val="tx1">
                    <a:lumMod val="95000"/>
                    <a:lumOff val="5000"/>
                  </a:schemeClr>
                </a:solidFill>
                <a:latin typeface="Cambria" panose="02040503050406030204" pitchFamily="18" charset="0"/>
                <a:ea typeface="Cambria" panose="02040503050406030204" pitchFamily="18" charset="0"/>
              </a:rPr>
              <a:t>sự</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hình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thành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của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mưa</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6">
            <a:extLst>
              <a:ext uri="{BEBA8EAE-BF5A-486C-A8C5-ECC9F3942E4B}">
                <a14:imgProps xmlns:a14="http://schemas.microsoft.com/office/drawing/2010/main">
                  <a14:imgLayer r:embed="rId5">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163358" y="-111092"/>
            <a:ext cx="2258002" cy="1666240"/>
          </a:xfrm>
          <a:prstGeom prst="rect">
            <a:avLst/>
          </a:prstGeom>
        </p:spPr>
      </p:pic>
      <p:sp>
        <p:nvSpPr>
          <p:cNvPr id="33" name="TextBox 32"/>
          <p:cNvSpPr txBox="1"/>
          <p:nvPr/>
        </p:nvSpPr>
        <p:spPr>
          <a:xfrm>
            <a:off x="162784" y="1201205"/>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E1F9EE"/>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1</a:t>
            </a:r>
          </a:p>
        </p:txBody>
      </p:sp>
      <p:pic>
        <p:nvPicPr>
          <p:cNvPr id="17" name="Picture 16"/>
          <p:cNvPicPr>
            <a:picLocks noChangeAspect="1"/>
          </p:cNvPicPr>
          <p:nvPr/>
        </p:nvPicPr>
        <p:blipFill rotWithShape="1">
          <a:blip r:embed="rId7">
            <a:extLst>
              <a:ext uri="{BEBA8EAE-BF5A-486C-A8C5-ECC9F3942E4B}">
                <a14:imgProps xmlns:a14="http://schemas.microsoft.com/office/drawing/2010/main">
                  <a14:imgLayer r:embed="rId5">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rot="1534336">
            <a:off x="6008908" y="7003"/>
            <a:ext cx="1513840" cy="1585276"/>
          </a:xfrm>
          <a:prstGeom prst="rect">
            <a:avLst/>
          </a:prstGeom>
        </p:spPr>
      </p:pic>
      <p:sp>
        <p:nvSpPr>
          <p:cNvPr id="14" name="Rounded Rectangle 13"/>
          <p:cNvSpPr/>
          <p:nvPr/>
        </p:nvSpPr>
        <p:spPr>
          <a:xfrm>
            <a:off x="8452655" y="2194326"/>
            <a:ext cx="3615469" cy="1972697"/>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976493" y="182880"/>
                  <a:pt x="2396627" y="0"/>
                  <a:pt x="3308762" y="0"/>
                </a:cubicBezTo>
                <a:cubicBezTo>
                  <a:pt x="3624867" y="0"/>
                  <a:pt x="3556000" y="520413"/>
                  <a:pt x="3881120" y="572358"/>
                </a:cubicBezTo>
                <a:cubicBezTo>
                  <a:pt x="3881120" y="1335479"/>
                  <a:pt x="3657600" y="2372921"/>
                  <a:pt x="3881120" y="2861722"/>
                </a:cubicBezTo>
                <a:cubicBezTo>
                  <a:pt x="3881120" y="3177827"/>
                  <a:pt x="3624867" y="3434080"/>
                  <a:pt x="3308762" y="3434080"/>
                </a:cubicBezTo>
                <a:cubicBezTo>
                  <a:pt x="2416947" y="3190240"/>
                  <a:pt x="1484493" y="3434080"/>
                  <a:pt x="572358" y="3434080"/>
                </a:cubicBezTo>
                <a:cubicBezTo>
                  <a:pt x="256253" y="3434080"/>
                  <a:pt x="223520" y="2974627"/>
                  <a:pt x="0" y="2861722"/>
                </a:cubicBezTo>
                <a:cubicBezTo>
                  <a:pt x="152400" y="2139241"/>
                  <a:pt x="203200" y="131515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nêu</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ví</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dụ</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vi-VN" sz="2400" dirty="0">
                <a:solidFill>
                  <a:schemeClr val="tx1">
                    <a:lumMod val="95000"/>
                    <a:lumOff val="5000"/>
                  </a:schemeClr>
                </a:solidFill>
                <a:latin typeface="Cambria" panose="02040503050406030204" pitchFamily="18" charset="0"/>
                <a:ea typeface="Cambria" panose="02040503050406030204" pitchFamily="18" charset="0"/>
              </a:rPr>
              <a:t>nước chuyển từ thể này sang thể khác để sử dụng trong cuộc sống hằng ngày.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4272041" y="1822602"/>
            <a:ext cx="3881120" cy="2344421"/>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260973" y="172720"/>
                  <a:pt x="2863987" y="111760"/>
                  <a:pt x="3308762" y="0"/>
                </a:cubicBezTo>
                <a:cubicBezTo>
                  <a:pt x="3624867" y="0"/>
                  <a:pt x="3881120" y="256253"/>
                  <a:pt x="3881120" y="572358"/>
                </a:cubicBezTo>
                <a:cubicBezTo>
                  <a:pt x="3881120" y="1335479"/>
                  <a:pt x="3647440" y="2190041"/>
                  <a:pt x="3881120" y="2861722"/>
                </a:cubicBezTo>
                <a:cubicBezTo>
                  <a:pt x="3881120" y="3177827"/>
                  <a:pt x="3624867" y="3434080"/>
                  <a:pt x="3308762" y="3434080"/>
                </a:cubicBezTo>
                <a:cubicBezTo>
                  <a:pt x="2325507" y="3302000"/>
                  <a:pt x="1484493" y="3434080"/>
                  <a:pt x="572358" y="3434080"/>
                </a:cubicBezTo>
                <a:cubicBezTo>
                  <a:pt x="256253" y="3434080"/>
                  <a:pt x="203200" y="2994947"/>
                  <a:pt x="0" y="2861722"/>
                </a:cubicBezTo>
                <a:cubicBezTo>
                  <a:pt x="0" y="2098601"/>
                  <a:pt x="182880" y="150819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giải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thích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vì</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vi-VN" sz="2400" dirty="0">
                <a:solidFill>
                  <a:schemeClr val="tx1">
                    <a:lumMod val="95000"/>
                    <a:lumOff val="5000"/>
                  </a:schemeClr>
                </a:solidFill>
                <a:latin typeface="Cambria" panose="02040503050406030204" pitchFamily="18" charset="0"/>
                <a:ea typeface="Cambria" panose="02040503050406030204" pitchFamily="18" charset="0"/>
              </a:rPr>
              <a:t>sao trong quá trình sản xuất muối ăn, người dân phơi nước biển dưới ánh mặt trời lại thu được các hạt muối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3870909" y="1070996"/>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2</a:t>
            </a:r>
          </a:p>
        </p:txBody>
      </p:sp>
      <p:sp>
        <p:nvSpPr>
          <p:cNvPr id="3" name="Rectangle 2"/>
          <p:cNvSpPr/>
          <p:nvPr/>
        </p:nvSpPr>
        <p:spPr>
          <a:xfrm>
            <a:off x="162784" y="3986989"/>
            <a:ext cx="3586255" cy="2677656"/>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Hơi nước trong không khí lạnh dần, ngưng tụ thành những giọt nước nhỏ li ti và hợp thành những đám mây, những giọt nước trong đám mây rơi xuống tạo thành mưa.</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4156954" y="4725653"/>
            <a:ext cx="3920221" cy="1938992"/>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Nước biển chứa nhiều muối và nước, khi phơi nước biển sẽ làm cho nước bị bay hơi và người đân sẽ thu được các hạt muối.</a:t>
            </a:r>
            <a:endParaRPr lang="en-US" sz="2400" dirty="0">
              <a:latin typeface="Cambria" panose="02040503050406030204" pitchFamily="18" charset="0"/>
              <a:ea typeface="Cambria" panose="02040503050406030204" pitchFamily="18" charset="0"/>
            </a:endParaRPr>
          </a:p>
        </p:txBody>
      </p:sp>
      <p:sp>
        <p:nvSpPr>
          <p:cNvPr id="7" name="Rectangle 6"/>
          <p:cNvSpPr/>
          <p:nvPr/>
        </p:nvSpPr>
        <p:spPr>
          <a:xfrm>
            <a:off x="8373932" y="4559836"/>
            <a:ext cx="3694192" cy="2308324"/>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Nước đông đặc thành đá để giải khát trong những này nắng nóng; nước bay hơi được sử dụng xông hơi làm cải thiện sức khỏe con người, ...</a:t>
            </a:r>
            <a:endParaRPr lang="en-US" sz="2400" dirty="0">
              <a:latin typeface="Cambria" panose="02040503050406030204" pitchFamily="18" charset="0"/>
              <a:ea typeface="Cambria" panose="02040503050406030204" pitchFamily="18" charset="0"/>
            </a:endParaRPr>
          </a:p>
        </p:txBody>
      </p:sp>
      <p:pic>
        <p:nvPicPr>
          <p:cNvPr id="3074"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1231247" y="3462635"/>
            <a:ext cx="895296" cy="577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5670081" y="4146097"/>
            <a:ext cx="895296" cy="5770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9740944" y="4069810"/>
            <a:ext cx="895296"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21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sp>
        <p:nvSpPr>
          <p:cNvPr id="5" name="zigzag-lines-in-side-view-position_31924"/>
          <p:cNvSpPr>
            <a:spLocks noChangeAspect="1"/>
          </p:cNvSpPr>
          <p:nvPr/>
        </p:nvSpPr>
        <p:spPr bwMode="auto">
          <a:xfrm rot="5400000">
            <a:off x="5856643" y="-773754"/>
            <a:ext cx="141034" cy="5675896"/>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rgbClr val="1D87D1"/>
            </a:solidFill>
          </a:ln>
        </p:spPr>
      </p:sp>
      <p:sp>
        <p:nvSpPr>
          <p:cNvPr id="2" name="TextBox 1">
            <a:extLst>
              <a:ext uri="{FF2B5EF4-FFF2-40B4-BE49-F238E27FC236}">
                <a16:creationId xmlns:a16="http://schemas.microsoft.com/office/drawing/2014/main" id="{C8659CA4-779C-2D83-2811-C2BCD5D46C00}"/>
              </a:ext>
            </a:extLst>
          </p:cNvPr>
          <p:cNvSpPr txBox="1"/>
          <p:nvPr/>
        </p:nvSpPr>
        <p:spPr>
          <a:xfrm>
            <a:off x="933797" y="2340256"/>
            <a:ext cx="10324406"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Quan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sát</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và</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làm</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được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thí</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nghiệm</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đơn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giản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để</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phát</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hiện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ra</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sự</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chuyển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thể</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của</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nước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Vẽ</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sơ</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đồ</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và</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sử</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smtClean="0">
                <a:ln>
                  <a:noFill/>
                </a:ln>
                <a:solidFill>
                  <a:srgbClr val="333333"/>
                </a:solidFill>
                <a:effectLst/>
                <a:uLnTx/>
                <a:uFillTx/>
                <a:latin typeface="Cambria" panose="02040503050406030204" pitchFamily="18" charset="0"/>
                <a:ea typeface="+mn-ea"/>
                <a:cs typeface="+mn-cs"/>
              </a:rPr>
              <a:t>dụng</a:t>
            </a:r>
            <a:r>
              <a:rPr kumimoji="0" lang="en-US" sz="3200" b="0" i="0" u="none" strike="noStrike" kern="1200" cap="none" spc="0" normalizeH="0" baseline="0" noProof="0" dirty="0" smtClean="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được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các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thuật</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ngữ</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bay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hơi</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ngưng</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tụ</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đông</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đặc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nóng</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chảy</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để</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mô</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tả</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sự</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chuyển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thể</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của</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nước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Vẽ</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được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sơ</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đồ</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và</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ghi</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chú</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được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vòng</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tuần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hoàn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của</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nước</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trong</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tự</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333333"/>
                </a:solidFill>
                <a:effectLst/>
                <a:uLnTx/>
                <a:uFillTx/>
                <a:latin typeface="Cambria" panose="02040503050406030204" pitchFamily="18" charset="0"/>
                <a:ea typeface="+mn-ea"/>
                <a:cs typeface="+mn-cs"/>
              </a:rPr>
              <a:t>nhiên</a:t>
            </a:r>
            <a:r>
              <a:rPr kumimoji="0" lang="en-US" sz="3200" b="0" i="0" u="none" strike="noStrike" kern="1200" cap="none" spc="0" normalizeH="0" baseline="0" noProof="0" dirty="0">
                <a:ln>
                  <a:noFill/>
                </a:ln>
                <a:solidFill>
                  <a:srgbClr val="333333"/>
                </a:solidFill>
                <a:effectLst/>
                <a:uLnTx/>
                <a:uFillTx/>
                <a:latin typeface="Cambria" panose="02040503050406030204" pitchFamily="18" charset="0"/>
                <a:ea typeface="+mn-ea"/>
                <a:cs typeface="+mn-cs"/>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854509" y="1053889"/>
            <a:ext cx="6145301" cy="1286367"/>
          </a:xfrm>
          <a:prstGeom prst="rect">
            <a:avLst/>
          </a:prstGeom>
        </p:spPr>
      </p:pic>
    </p:spTree>
    <p:extLst>
      <p:ext uri="{BB962C8B-B14F-4D97-AF65-F5344CB8AC3E}">
        <p14:creationId xmlns:p14="http://schemas.microsoft.com/office/powerpoint/2010/main" val="42288556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pic>
        <p:nvPicPr>
          <p:cNvPr id="8" name="Picture 7"/>
          <p:cNvPicPr>
            <a:picLocks noChangeAspect="1"/>
          </p:cNvPicPr>
          <p:nvPr/>
        </p:nvPicPr>
        <p:blipFill>
          <a:blip r:embed="rId3"/>
          <a:stretch>
            <a:fillRect/>
          </a:stretch>
        </p:blipFill>
        <p:spPr>
          <a:xfrm rot="21226469">
            <a:off x="5983230" y="1528276"/>
            <a:ext cx="5541186" cy="3572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rot="21195322">
            <a:off x="5810910" y="5159964"/>
            <a:ext cx="6375079" cy="461665"/>
          </a:xfrm>
          <a:prstGeom prst="rect">
            <a:avLst/>
          </a:prstGeom>
          <a:noFill/>
        </p:spPr>
        <p:txBody>
          <a:bodyPr wrap="none" rtlCol="0">
            <a:spAutoFit/>
          </a:bodyPr>
          <a:lstStyle/>
          <a:p>
            <a:r>
              <a:rPr lang="en-US" sz="2400" dirty="0">
                <a:latin typeface="#9Slide03 AmpleSoft" panose="02000000000000000000" pitchFamily="2" charset="0"/>
              </a:rPr>
              <a:t>VÒNG TUẦN HOÀN CỦA NƯỚC TRONG TỰ NHIÊN</a:t>
            </a:r>
          </a:p>
        </p:txBody>
      </p:sp>
      <p:pic>
        <p:nvPicPr>
          <p:cNvPr id="10" name="Picture 9"/>
          <p:cNvPicPr>
            <a:picLocks noChangeAspect="1"/>
          </p:cNvPicPr>
          <p:nvPr/>
        </p:nvPicPr>
        <p:blipFill>
          <a:blip r:embed="rId4"/>
          <a:stretch>
            <a:fillRect/>
          </a:stretch>
        </p:blipFill>
        <p:spPr>
          <a:xfrm>
            <a:off x="841756" y="1229980"/>
            <a:ext cx="4474852" cy="4340728"/>
          </a:xfrm>
          <a:prstGeom prst="rect">
            <a:avLst/>
          </a:prstGeom>
        </p:spPr>
      </p:pic>
    </p:spTree>
    <p:extLst>
      <p:ext uri="{BB962C8B-B14F-4D97-AF65-F5344CB8AC3E}">
        <p14:creationId xmlns:p14="http://schemas.microsoft.com/office/powerpoint/2010/main" val="13712436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035517BA-35AC-45ED-9045-59AC5E540BDA}"/>
              </a:ext>
            </a:extLst>
          </p:cNvPr>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6E6E6"/>
              </a:solidFill>
              <a:latin typeface="印品黑体" panose="00000500000000000000" pitchFamily="2" charset="-122"/>
              <a:ea typeface="印品黑体" panose="00000500000000000000" pitchFamily="2"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t="48950" b="-1"/>
          <a:stretch/>
        </p:blipFill>
        <p:spPr>
          <a:xfrm>
            <a:off x="-2378703" y="0"/>
            <a:ext cx="14570703" cy="1409891"/>
          </a:xfrm>
          <a:prstGeom prst="rect">
            <a:avLst/>
          </a:prstGeom>
          <a:effectLst/>
        </p:spPr>
      </p:pic>
      <p:sp>
        <p:nvSpPr>
          <p:cNvPr id="82" name="Freeform 34">
            <a:extLst>
              <a:ext uri="{FF2B5EF4-FFF2-40B4-BE49-F238E27FC236}">
                <a16:creationId xmlns:a16="http://schemas.microsoft.com/office/drawing/2014/main" id="{9146C7F2-C769-46AB-8E22-A3274EE0B3FC}"/>
              </a:ext>
            </a:extLst>
          </p:cNvPr>
          <p:cNvSpPr>
            <a:spLocks noEditPoints="1"/>
          </p:cNvSpPr>
          <p:nvPr/>
        </p:nvSpPr>
        <p:spPr bwMode="auto">
          <a:xfrm>
            <a:off x="5651133" y="5508284"/>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3" name="Freeform 35">
            <a:extLst>
              <a:ext uri="{FF2B5EF4-FFF2-40B4-BE49-F238E27FC236}">
                <a16:creationId xmlns:a16="http://schemas.microsoft.com/office/drawing/2014/main" id="{B982F93D-A996-477B-ACB0-B3509078E774}"/>
              </a:ext>
            </a:extLst>
          </p:cNvPr>
          <p:cNvSpPr>
            <a:spLocks noEditPoints="1"/>
          </p:cNvSpPr>
          <p:nvPr/>
        </p:nvSpPr>
        <p:spPr bwMode="auto">
          <a:xfrm>
            <a:off x="1674496" y="6223093"/>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4" name="Freeform 37">
            <a:extLst>
              <a:ext uri="{FF2B5EF4-FFF2-40B4-BE49-F238E27FC236}">
                <a16:creationId xmlns:a16="http://schemas.microsoft.com/office/drawing/2014/main" id="{667A628D-5ABD-4F9A-A6FA-0E01DCE4FD55}"/>
              </a:ext>
            </a:extLst>
          </p:cNvPr>
          <p:cNvSpPr>
            <a:spLocks noEditPoints="1"/>
          </p:cNvSpPr>
          <p:nvPr/>
        </p:nvSpPr>
        <p:spPr bwMode="auto">
          <a:xfrm>
            <a:off x="238854" y="6302460"/>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5" name="Freeform 38">
            <a:extLst>
              <a:ext uri="{FF2B5EF4-FFF2-40B4-BE49-F238E27FC236}">
                <a16:creationId xmlns:a16="http://schemas.microsoft.com/office/drawing/2014/main" id="{A3E68F7D-F23D-48DC-AEC0-58050B174BD8}"/>
              </a:ext>
            </a:extLst>
          </p:cNvPr>
          <p:cNvSpPr>
            <a:spLocks noEditPoints="1"/>
          </p:cNvSpPr>
          <p:nvPr/>
        </p:nvSpPr>
        <p:spPr bwMode="auto">
          <a:xfrm>
            <a:off x="7121677" y="6092324"/>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6" name="Freeform 39">
            <a:extLst>
              <a:ext uri="{FF2B5EF4-FFF2-40B4-BE49-F238E27FC236}">
                <a16:creationId xmlns:a16="http://schemas.microsoft.com/office/drawing/2014/main" id="{87640C61-3F35-4C3E-9B08-5FF8A953AD75}"/>
              </a:ext>
            </a:extLst>
          </p:cNvPr>
          <p:cNvSpPr>
            <a:spLocks/>
          </p:cNvSpPr>
          <p:nvPr/>
        </p:nvSpPr>
        <p:spPr bwMode="auto">
          <a:xfrm>
            <a:off x="4969400" y="6315854"/>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smtClean="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67" name="Freeform 34">
            <a:extLst>
              <a:ext uri="{FF2B5EF4-FFF2-40B4-BE49-F238E27FC236}">
                <a16:creationId xmlns:a16="http://schemas.microsoft.com/office/drawing/2014/main" id="{815E7F62-C858-4B1B-A17B-9D3C4F880973}"/>
              </a:ext>
            </a:extLst>
          </p:cNvPr>
          <p:cNvSpPr>
            <a:spLocks noEditPoints="1"/>
          </p:cNvSpPr>
          <p:nvPr/>
        </p:nvSpPr>
        <p:spPr bwMode="auto">
          <a:xfrm rot="19973487">
            <a:off x="193702" y="227074"/>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pic>
        <p:nvPicPr>
          <p:cNvPr id="42" name="Picture 41"/>
          <p:cNvPicPr>
            <a:picLocks noChangeAspect="1"/>
          </p:cNvPicPr>
          <p:nvPr/>
        </p:nvPicPr>
        <p:blipFill>
          <a:blip r:embed="rId6"/>
          <a:stretch>
            <a:fillRect/>
          </a:stretch>
        </p:blipFill>
        <p:spPr>
          <a:xfrm>
            <a:off x="633569" y="821273"/>
            <a:ext cx="7032819" cy="453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896638" y="782693"/>
            <a:ext cx="4122714" cy="5693866"/>
          </a:xfrm>
          <a:prstGeom prst="rect">
            <a:avLst/>
          </a:prstGeom>
          <a:solidFill>
            <a:schemeClr val="bg1"/>
          </a:solidFill>
          <a:ln w="28575">
            <a:solidFill>
              <a:schemeClr val="tx1"/>
            </a:solidFill>
            <a:prstDash val="dash"/>
          </a:ln>
        </p:spPr>
        <p:txBody>
          <a:bodyPr wrap="square" rtlCol="0">
            <a:spAutoFit/>
          </a:bodyPr>
          <a:lstStyle/>
          <a:p>
            <a:pPr algn="ctr"/>
            <a:r>
              <a:rPr lang="en-US" sz="2800" b="1" dirty="0" err="1">
                <a:latin typeface="Cambria" panose="02040503050406030204" pitchFamily="18" charset="0"/>
                <a:ea typeface="Cambria" panose="02040503050406030204" pitchFamily="18" charset="0"/>
              </a:rPr>
              <a:t>Hãy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Mây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diễn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vòng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trọng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chúng</a:t>
            </a:r>
            <a:r>
              <a:rPr lang="en-US" sz="2800" dirty="0">
                <a:latin typeface="Cambria" panose="02040503050406030204" pitchFamily="18" charset="0"/>
                <a:ea typeface="Cambria" panose="02040503050406030204" pitchFamily="18" charset="0"/>
              </a:rPr>
              <a:t> ta?</a:t>
            </a:r>
          </a:p>
        </p:txBody>
      </p:sp>
      <p:sp>
        <p:nvSpPr>
          <p:cNvPr id="6" name="Rounded Rectangle 5"/>
          <p:cNvSpPr/>
          <p:nvPr/>
        </p:nvSpPr>
        <p:spPr>
          <a:xfrm>
            <a:off x="3188439" y="5847289"/>
            <a:ext cx="2346320" cy="882124"/>
          </a:xfrm>
          <a:prstGeom prst="roundRect">
            <a:avLst/>
          </a:prstGeom>
          <a:solidFill>
            <a:srgbClr val="FFD69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solidFill>
                  <a:schemeClr val="tx1"/>
                </a:solidFill>
                <a:latin typeface="#9Slide03 Cabin Condensed Bold" panose="00000806000000000000" pitchFamily="2" charset="0"/>
              </a:rPr>
              <a:t>THẢO LUẬN NHÓM </a:t>
            </a:r>
            <a:r>
              <a:rPr lang="en-US" sz="2800" dirty="0" smtClean="0">
                <a:solidFill>
                  <a:schemeClr val="tx1"/>
                </a:solidFill>
                <a:latin typeface="#9Slide03 Cabin Condensed Bold" panose="00000806000000000000" pitchFamily="2" charset="0"/>
              </a:rPr>
              <a:t>2</a:t>
            </a:r>
            <a:endParaRPr lang="en-US" sz="2800" dirty="0">
              <a:solidFill>
                <a:schemeClr val="tx1"/>
              </a:solidFill>
              <a:latin typeface="#9Slide03 Cabin Condensed Bold" panose="00000806000000000000" pitchFamily="2" charset="0"/>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740" y="4324808"/>
            <a:ext cx="3197219" cy="3197219"/>
          </a:xfrm>
          <a:prstGeom prst="rect">
            <a:avLst/>
          </a:prstGeom>
        </p:spPr>
      </p:pic>
    </p:spTree>
    <p:extLst>
      <p:ext uri="{BB962C8B-B14F-4D97-AF65-F5344CB8AC3E}">
        <p14:creationId xmlns:p14="http://schemas.microsoft.com/office/powerpoint/2010/main" val="1037519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76"/>
                                        </p:tgtEl>
                                        <p:attrNameLst>
                                          <p:attrName>style.visibility</p:attrName>
                                        </p:attrNameLst>
                                      </p:cBhvr>
                                      <p:to>
                                        <p:strVal val="visible"/>
                                      </p:to>
                                    </p:set>
                                    <p:anim calcmode="lin" valueType="num">
                                      <p:cBhvr additive="base">
                                        <p:cTn id="11" dur="500" fill="hold"/>
                                        <p:tgtEl>
                                          <p:spTgt spid="2076"/>
                                        </p:tgtEl>
                                        <p:attrNameLst>
                                          <p:attrName>ppt_x</p:attrName>
                                        </p:attrNameLst>
                                      </p:cBhvr>
                                      <p:tavLst>
                                        <p:tav tm="0">
                                          <p:val>
                                            <p:strVal val="0-#ppt_w/2"/>
                                          </p:val>
                                        </p:tav>
                                        <p:tav tm="100000">
                                          <p:val>
                                            <p:strVal val="#ppt_x"/>
                                          </p:val>
                                        </p:tav>
                                      </p:tavLst>
                                    </p:anim>
                                    <p:anim calcmode="lin" valueType="num">
                                      <p:cBhvr additive="base">
                                        <p:cTn id="12" dur="500" fill="hold"/>
                                        <p:tgtEl>
                                          <p:spTgt spid="2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smtClean="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8890183" y="-111035"/>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4" name="Group 3"/>
          <p:cNvGrpSpPr/>
          <p:nvPr/>
        </p:nvGrpSpPr>
        <p:grpSpPr>
          <a:xfrm>
            <a:off x="840729" y="810801"/>
            <a:ext cx="5996250" cy="1432560"/>
            <a:chOff x="4798100" y="1605280"/>
            <a:chExt cx="5996250" cy="1432560"/>
          </a:xfrm>
        </p:grpSpPr>
        <p:sp>
          <p:nvSpPr>
            <p:cNvPr id="3" name="TextBox 2"/>
            <p:cNvSpPr txBox="1"/>
            <p:nvPr/>
          </p:nvSpPr>
          <p:spPr>
            <a:xfrm>
              <a:off x="6626544" y="1705691"/>
              <a:ext cx="4167806" cy="1074228"/>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54E0EF"/>
            </a:solidFill>
            <a:ln w="28575">
              <a:solidFill>
                <a:schemeClr val="tx1"/>
              </a:solidFill>
              <a:prstDash val="dash"/>
            </a:ln>
          </p:spPr>
          <p:txBody>
            <a:bodyPr wrap="square" rtlCol="0">
              <a:spAutoFit/>
            </a:bodyPr>
            <a:lstStyle/>
            <a:p>
              <a:pPr algn="ctr"/>
              <a:r>
                <a:rPr lang="en-US" sz="2800" b="1" dirty="0" err="1">
                  <a:latin typeface="Cambria" panose="02040503050406030204" pitchFamily="18" charset="0"/>
                  <a:ea typeface="Cambria" panose="02040503050406030204" pitchFamily="18" charset="0"/>
                </a:rPr>
                <a:t>Mây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được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thành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như</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nào</a:t>
              </a:r>
              <a:r>
                <a:rPr lang="en-US" sz="2800" b="1" dirty="0">
                  <a:latin typeface="Cambria" panose="02040503050406030204" pitchFamily="18" charset="0"/>
                  <a:ea typeface="Cambria" panose="02040503050406030204" pitchFamily="18" charset="0"/>
                </a:rPr>
                <a:t>?</a:t>
              </a:r>
            </a:p>
          </p:txBody>
        </p:sp>
        <p:pic>
          <p:nvPicPr>
            <p:cNvPr id="1026" name="Picture 2" descr="Cute cloud cartoon icon. 18931690 PNG"/>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t="19398" b="21745"/>
            <a:stretch/>
          </p:blipFill>
          <p:spPr bwMode="auto">
            <a:xfrm>
              <a:off x="4798100" y="1605280"/>
              <a:ext cx="2433942" cy="14325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50"/>
          <p:cNvSpPr txBox="1"/>
          <p:nvPr/>
        </p:nvSpPr>
        <p:spPr>
          <a:xfrm>
            <a:off x="1131842" y="2199316"/>
            <a:ext cx="6307012" cy="3970318"/>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do </a:t>
            </a:r>
            <a:r>
              <a:rPr lang="en-US" sz="2800" i="1" dirty="0" err="1">
                <a:latin typeface="Cambria" panose="02040503050406030204" pitchFamily="18" charset="0"/>
                <a:ea typeface="Cambria" panose="02040503050406030204" pitchFamily="18" charset="0"/>
              </a:rPr>
              <a:t>nhiệt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trời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làm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bề</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nóng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bay </a:t>
            </a:r>
            <a:r>
              <a:rPr lang="en-US" sz="2800" i="1" dirty="0" err="1">
                <a:latin typeface="Cambria" panose="02040503050406030204" pitchFamily="18" charset="0"/>
                <a:ea typeface="Cambria" panose="02040503050406030204" pitchFamily="18" charset="0"/>
              </a:rPr>
              <a:t>hơi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khí</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khí</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dần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ngưng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nhỏ</a:t>
            </a:r>
            <a:r>
              <a:rPr lang="en-US" sz="2800" i="1" dirty="0">
                <a:latin typeface="Cambria" panose="02040503050406030204" pitchFamily="18" charset="0"/>
                <a:ea typeface="Cambria" panose="02040503050406030204" pitchFamily="18" charset="0"/>
              </a:rPr>
              <a:t> li </a:t>
            </a:r>
            <a:r>
              <a:rPr lang="en-US" sz="2800" i="1" dirty="0" err="1">
                <a:latin typeface="Cambria" panose="02040503050406030204" pitchFamily="18" charset="0"/>
                <a:ea typeface="Cambria" panose="02040503050406030204" pitchFamily="18" charset="0"/>
              </a:rPr>
              <a:t>ti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nhỏ</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ngưng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lớn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hơn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tạo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đen</a:t>
            </a:r>
            <a:r>
              <a:rPr lang="en-US" sz="2800" i="1" dirty="0">
                <a:latin typeface="Cambria" panose="02040503050406030204" pitchFamily="18" charset="0"/>
                <a:ea typeface="Cambria" panose="02040503050406030204" pitchFamily="18" charset="0"/>
              </a:rPr>
              <a:t>.</a:t>
            </a:r>
          </a:p>
        </p:txBody>
      </p:sp>
      <p:pic>
        <p:nvPicPr>
          <p:cNvPr id="2" name="Picture 2" descr="Types of Clouds | Science - Quiziz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7449" y="1640830"/>
            <a:ext cx="4420146" cy="4454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2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4"/>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01.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3" name="TextBox 2"/>
          <p:cNvSpPr txBox="1"/>
          <p:nvPr/>
        </p:nvSpPr>
        <p:spPr>
          <a:xfrm>
            <a:off x="2377209" y="1048313"/>
            <a:ext cx="4167806" cy="523220"/>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0070C0"/>
          </a:solidFill>
          <a:ln w="28575">
            <a:solidFill>
              <a:schemeClr val="tx1"/>
            </a:solidFill>
            <a:prstDash val="dash"/>
          </a:ln>
        </p:spPr>
        <p:txBody>
          <a:bodyPr wrap="square" rtlCol="0">
            <a:spAutoFit/>
          </a:bodyPr>
          <a:lstStyle/>
          <a:p>
            <a:pPr algn="ctr"/>
            <a:r>
              <a:rPr lang="en-US" sz="2800" dirty="0" err="1">
                <a:solidFill>
                  <a:schemeClr val="bg1"/>
                </a:solidFill>
                <a:latin typeface="Cambria" panose="02040503050406030204" pitchFamily="18" charset="0"/>
                <a:ea typeface="Cambria" panose="02040503050406030204" pitchFamily="18" charset="0"/>
              </a:rPr>
              <a:t>Nước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mưa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từ</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ra</a:t>
            </a:r>
            <a:r>
              <a:rPr lang="en-US" sz="2800" dirty="0">
                <a:solidFill>
                  <a:schemeClr val="bg1"/>
                </a:solidFill>
                <a:latin typeface="Cambria" panose="02040503050406030204" pitchFamily="18" charset="0"/>
                <a:ea typeface="Cambria" panose="02040503050406030204" pitchFamily="18" charset="0"/>
              </a:rPr>
              <a:t>?</a:t>
            </a:r>
          </a:p>
        </p:txBody>
      </p:sp>
      <p:sp>
        <p:nvSpPr>
          <p:cNvPr id="8" name="TextBox 7"/>
          <p:cNvSpPr txBox="1"/>
          <p:nvPr/>
        </p:nvSpPr>
        <p:spPr>
          <a:xfrm>
            <a:off x="2996764" y="1741020"/>
            <a:ext cx="8108115" cy="954107"/>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Mưa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tạo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hạt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lớn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đen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xuống</a:t>
            </a:r>
            <a:r>
              <a:rPr lang="en-US" sz="2800" i="1" dirty="0">
                <a:latin typeface="Cambria" panose="02040503050406030204" pitchFamily="18" charset="0"/>
                <a:ea typeface="Cambria" panose="02040503050406030204" pitchFamily="18" charset="0"/>
              </a:rPr>
              <a:t>.</a:t>
            </a:r>
          </a:p>
        </p:txBody>
      </p:sp>
      <p:sp>
        <p:nvSpPr>
          <p:cNvPr id="13" name="TextBox 12"/>
          <p:cNvSpPr txBox="1"/>
          <p:nvPr/>
        </p:nvSpPr>
        <p:spPr>
          <a:xfrm>
            <a:off x="3507974" y="3013067"/>
            <a:ext cx="5269986" cy="1384995"/>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54E0EF"/>
          </a:solidFill>
          <a:ln w="28575">
            <a:solidFill>
              <a:schemeClr val="tx1"/>
            </a:solidFill>
            <a:prstDash val="dash"/>
          </a:ln>
        </p:spPr>
        <p:txBody>
          <a:bodyPr wrap="square" rtlCol="0">
            <a:spAutoFit/>
          </a:bodyPr>
          <a:lstStyle/>
          <a:p>
            <a:pPr algn="ct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diễn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a:t>
            </a:r>
          </a:p>
        </p:txBody>
      </p:sp>
      <p:sp>
        <p:nvSpPr>
          <p:cNvPr id="19" name="TextBox 18"/>
          <p:cNvSpPr txBox="1"/>
          <p:nvPr/>
        </p:nvSpPr>
        <p:spPr>
          <a:xfrm>
            <a:off x="2550160" y="4661569"/>
            <a:ext cx="8334078" cy="1384995"/>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hai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chuyển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thể</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của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diễn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là</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lỏng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thành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khí</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hơi</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khí</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thành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lỏng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chuyển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thể</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lặp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lặp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a:t>
            </a:r>
          </a:p>
        </p:txBody>
      </p:sp>
      <p:pic>
        <p:nvPicPr>
          <p:cNvPr id="2050" name="Picture 2" descr="Hạt mưa png | PNGEg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33621" y1="64655" x2="33621" y2="64655"/>
                        <a14:foregroundMark x1="47126" y1="65805" x2="47126" y2="65805"/>
                        <a14:foregroundMark x1="53161" y1="72989" x2="53161" y2="72989"/>
                        <a14:foregroundMark x1="60632" y1="64943" x2="60632" y2="64943"/>
                        <a14:foregroundMark x1="37931" y1="75000" x2="37931" y2="7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6968" y="-85817"/>
            <a:ext cx="3314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h Họa Giọt Mưa Kawaii Dễ Thương Minh Họa Trẻ Em Theo Mùa Vui Nhộn Hình  minh họa Sẵn có - Tải xuống Hình ảnh Ngay bây giờ - iStock"/>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97142" y="2614574"/>
            <a:ext cx="2046994" cy="204699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4">
            <a:extLst>
              <a:ext uri="{FF2B5EF4-FFF2-40B4-BE49-F238E27FC236}">
                <a16:creationId xmlns:a16="http://schemas.microsoft.com/office/drawing/2014/main" id="{8032C892-A077-4CA7-B4B1-3C9C6D9058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366" y="3207962"/>
            <a:ext cx="1702318" cy="3179490"/>
          </a:xfrm>
          <a:prstGeom prst="rect">
            <a:avLst/>
          </a:prstGeom>
        </p:spPr>
      </p:pic>
    </p:spTree>
    <p:extLst>
      <p:ext uri="{BB962C8B-B14F-4D97-AF65-F5344CB8AC3E}">
        <p14:creationId xmlns:p14="http://schemas.microsoft.com/office/powerpoint/2010/main" val="844485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3" presetID="14" presetClass="entr" presetSubtype="1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randombar(horizontal)">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smtClean="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 name="TextBox 2"/>
          <p:cNvSpPr txBox="1"/>
          <p:nvPr/>
        </p:nvSpPr>
        <p:spPr>
          <a:xfrm>
            <a:off x="1922911" y="1007797"/>
            <a:ext cx="7925031" cy="954107"/>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00B0F0"/>
          </a:solidFill>
          <a:ln w="28575">
            <a:solidFill>
              <a:schemeClr val="tx1"/>
            </a:solidFill>
            <a:prstDash val="dash"/>
          </a:ln>
        </p:spPr>
        <p:txBody>
          <a:bodyPr wrap="square" rtlCol="0">
            <a:spAutoFit/>
          </a:bodyPr>
          <a:lstStyle/>
          <a:p>
            <a:pPr algn="ctr"/>
            <a:r>
              <a:rPr lang="en-US" sz="2800" dirty="0" err="1">
                <a:solidFill>
                  <a:schemeClr val="bg1"/>
                </a:solidFill>
                <a:latin typeface="Cambria" panose="02040503050406030204" pitchFamily="18" charset="0"/>
                <a:ea typeface="Cambria" panose="02040503050406030204" pitchFamily="18" charset="0"/>
              </a:rPr>
              <a:t>Vì</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sao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vòng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tuần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hoàn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của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nước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trong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tự</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nhiên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quan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trọng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đối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với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chúng</a:t>
            </a:r>
            <a:r>
              <a:rPr lang="en-US" sz="2800" dirty="0">
                <a:solidFill>
                  <a:schemeClr val="bg1"/>
                </a:solidFill>
                <a:latin typeface="Cambria" panose="02040503050406030204" pitchFamily="18" charset="0"/>
                <a:ea typeface="Cambria" panose="02040503050406030204" pitchFamily="18" charset="0"/>
              </a:rPr>
              <a:t> ta?</a:t>
            </a:r>
          </a:p>
        </p:txBody>
      </p:sp>
      <p:sp>
        <p:nvSpPr>
          <p:cNvPr id="19" name="TextBox 18"/>
          <p:cNvSpPr txBox="1"/>
          <p:nvPr/>
        </p:nvSpPr>
        <p:spPr>
          <a:xfrm>
            <a:off x="1718985" y="2091004"/>
            <a:ext cx="6861756" cy="2677656"/>
          </a:xfrm>
          <a:prstGeom prst="rect">
            <a:avLst/>
          </a:prstGeom>
          <a:noFill/>
        </p:spPr>
        <p:txBody>
          <a:bodyPr wrap="square" rtlCol="0">
            <a:spAutoFit/>
          </a:bodyPr>
          <a:lstStyle/>
          <a:p>
            <a:pPr algn="just"/>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Vòng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tuần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hoàn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của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quan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trọng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chúng</a:t>
            </a:r>
            <a:r>
              <a:rPr lang="en-US" sz="2800" i="1" dirty="0">
                <a:latin typeface="Cambria" panose="02040503050406030204" pitchFamily="18" charset="0"/>
                <a:ea typeface="Cambria" panose="02040503050406030204" pitchFamily="18" charset="0"/>
              </a:rPr>
              <a:t> ta </a:t>
            </a:r>
            <a:r>
              <a:rPr lang="en-US" sz="2800" i="1" dirty="0" err="1">
                <a:latin typeface="Cambria" panose="02040503050406030204" pitchFamily="18" charset="0"/>
                <a:ea typeface="Cambria" panose="02040503050406030204" pitchFamily="18" charset="0"/>
              </a:rPr>
              <a:t>vì</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sẽ</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bị</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sau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một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trình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trở</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về</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chúng</a:t>
            </a:r>
            <a:r>
              <a:rPr lang="en-US" sz="2800" i="1" dirty="0">
                <a:latin typeface="Cambria" panose="02040503050406030204" pitchFamily="18" charset="0"/>
                <a:ea typeface="Cambria" panose="02040503050406030204" pitchFamily="18" charset="0"/>
              </a:rPr>
              <a:t> ta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sinh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hoạt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sản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xuất</a:t>
            </a:r>
            <a:r>
              <a:rPr lang="en-US" sz="2800" i="1" dirty="0">
                <a:latin typeface="Cambria" panose="02040503050406030204" pitchFamily="18" charset="0"/>
                <a:ea typeface="Cambria" panose="02040503050406030204" pitchFamily="18" charset="0"/>
              </a:rPr>
              <a:t>,…</a:t>
            </a:r>
          </a:p>
        </p:txBody>
      </p:sp>
      <p:pic>
        <p:nvPicPr>
          <p:cNvPr id="2056" name="Picture 8" descr="Free Icon | Clo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61" y="929930"/>
            <a:ext cx="1745350" cy="1745351"/>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7">
            <a:extLst>
              <a:ext uri="{FF2B5EF4-FFF2-40B4-BE49-F238E27FC236}">
                <a16:creationId xmlns:a16="http://schemas.microsoft.com/office/drawing/2014/main" id="{149BBEBA-D048-40DC-ACB2-2C46DE4411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211" y="2180204"/>
            <a:ext cx="3414363" cy="4264194"/>
          </a:xfrm>
          <a:prstGeom prst="rect">
            <a:avLst/>
          </a:prstGeom>
        </p:spPr>
      </p:pic>
      <p:pic>
        <p:nvPicPr>
          <p:cNvPr id="2058" name="Picture 10" descr="Giá nước sạch sinh hoạt cao nhất là 18.000 đồng/m3"/>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21428893">
            <a:off x="3073033" y="4638474"/>
            <a:ext cx="2773006" cy="1844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Kỹ thuật tưới phun mưa có những ưu và nhược điểm gì?"/>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0115">
            <a:off x="6053431" y="4739775"/>
            <a:ext cx="2887965" cy="190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59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wipe(down)">
                                      <p:cBhvr>
                                        <p:cTn id="18" dur="500"/>
                                        <p:tgtEl>
                                          <p:spTgt spid="2058"/>
                                        </p:tgtEl>
                                      </p:cBhvr>
                                    </p:animEffect>
                                  </p:childTnLst>
                                </p:cTn>
                              </p:par>
                              <p:par>
                                <p:cTn id="19" presetID="22" presetClass="entr" presetSubtype="4"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wipe(down)">
                                      <p:cBhvr>
                                        <p:cTn id="2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88216"/>
            <a:ext cx="11123714" cy="830997"/>
            <a:chOff x="4003571" y="1778357"/>
            <a:chExt cx="11123714" cy="830997"/>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428559" y="1778357"/>
              <a:ext cx="10698726" cy="830997"/>
            </a:xfrm>
            <a:prstGeom prst="rect">
              <a:avLst/>
            </a:prstGeom>
            <a:noFill/>
          </p:spPr>
          <p:txBody>
            <a:bodyPr wrap="square" rtlCol="0">
              <a:spAutoFit/>
            </a:bodyPr>
            <a:lstStyle/>
            <a:p>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Em</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 </a:t>
              </a:r>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có</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 </a:t>
              </a:r>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biết</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a:t>
              </a:r>
              <a:endParaRPr lang="zh-CN" altLang="en-US" sz="4800" b="1" dirty="0">
                <a:solidFill>
                  <a:srgbClr val="0070C0"/>
                </a:solidFill>
                <a:latin typeface="#9Slide03 Cabin Condensed Bold" panose="00000806000000000000" pitchFamily="2"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TextBox 18"/>
          <p:cNvSpPr txBox="1"/>
          <p:nvPr/>
        </p:nvSpPr>
        <p:spPr>
          <a:xfrm>
            <a:off x="2981342" y="1055785"/>
            <a:ext cx="7753313" cy="2308324"/>
          </a:xfrm>
          <a:prstGeom prst="rect">
            <a:avLst/>
          </a:prstGeom>
          <a:noFill/>
        </p:spPr>
        <p:txBody>
          <a:bodyPr wrap="square" rtlCol="0">
            <a:spAutoFit/>
          </a:bodyPr>
          <a:lstStyle/>
          <a:p>
            <a:pPr algn="just"/>
            <a:r>
              <a:rPr lang="en-US" sz="3600" i="1" dirty="0" err="1">
                <a:latin typeface="Cambria" panose="02040503050406030204" pitchFamily="18" charset="0"/>
                <a:ea typeface="Cambria" panose="02040503050406030204" pitchFamily="18" charset="0"/>
              </a:rPr>
              <a:t>Sương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mù</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thực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chất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hạt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nước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nhỏ</a:t>
            </a:r>
            <a:r>
              <a:rPr lang="en-US" sz="3600" i="1" dirty="0">
                <a:latin typeface="Cambria" panose="02040503050406030204" pitchFamily="18" charset="0"/>
                <a:ea typeface="Cambria" panose="02040503050406030204" pitchFamily="18" charset="0"/>
              </a:rPr>
              <a:t> li </a:t>
            </a:r>
            <a:r>
              <a:rPr lang="en-US" sz="3600" i="1" dirty="0" err="1">
                <a:latin typeface="Cambria" panose="02040503050406030204" pitchFamily="18" charset="0"/>
                <a:ea typeface="Cambria" panose="02040503050406030204" pitchFamily="18" charset="0"/>
              </a:rPr>
              <a:t>ti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lặp</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lặp</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lại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một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đều</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đặn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như</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thay</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đổi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giữa</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ngày</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đêm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một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vòng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tuần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hoàn</a:t>
            </a:r>
            <a:r>
              <a:rPr lang="en-US" sz="3600" i="1" dirty="0">
                <a:latin typeface="Cambria" panose="02040503050406030204" pitchFamily="18" charset="0"/>
                <a:ea typeface="Cambria" panose="02040503050406030204" pitchFamily="18" charset="0"/>
              </a:rPr>
              <a:t>.</a:t>
            </a:r>
          </a:p>
        </p:txBody>
      </p:sp>
      <p:pic>
        <p:nvPicPr>
          <p:cNvPr id="4098" name="Picture 2" descr="Cảnh báo hiện tượng thời tiết cực đoan - Sương mù"/>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r="13213"/>
          <a:stretch/>
        </p:blipFill>
        <p:spPr bwMode="auto">
          <a:xfrm rot="21238583">
            <a:off x="4296795" y="3720907"/>
            <a:ext cx="3242125" cy="2100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ăn sương mù Đà Lạt – Chuyện Đà Lạt"/>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298609">
            <a:off x="7663520" y="3618513"/>
            <a:ext cx="3601786" cy="2398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25795" y="723266"/>
            <a:ext cx="3072222" cy="3076574"/>
          </a:xfrm>
          <a:prstGeom prst="rect">
            <a:avLst/>
          </a:prstGeom>
        </p:spPr>
      </p:pic>
      <p:pic>
        <p:nvPicPr>
          <p:cNvPr id="4102" name="Picture 6" descr="Cố đô Huế chìm đắm trong sương mù - Tuổi Trẻ Onlin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219784">
            <a:off x="1014594" y="3733116"/>
            <a:ext cx="3117738" cy="2078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65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076"/>
                                        </p:tgtEl>
                                        <p:attrNameLst>
                                          <p:attrName>style.visibility</p:attrName>
                                        </p:attrNameLst>
                                      </p:cBhvr>
                                      <p:to>
                                        <p:strVal val="visible"/>
                                      </p:to>
                                    </p:set>
                                    <p:animEffect transition="in" filter="wipe(left)">
                                      <p:cBhvr>
                                        <p:cTn id="7" dur="1000"/>
                                        <p:tgtEl>
                                          <p:spTgt spid="20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9" name="TextBox 18"/>
          <p:cNvSpPr txBox="1"/>
          <p:nvPr/>
        </p:nvSpPr>
        <p:spPr>
          <a:xfrm>
            <a:off x="1033872" y="1310626"/>
            <a:ext cx="5767860" cy="4401205"/>
          </a:xfrm>
          <a:prstGeom prst="rect">
            <a:avLst/>
          </a:prstGeom>
          <a:noFill/>
        </p:spPr>
        <p:txBody>
          <a:bodyPr wrap="square" rtlCol="0">
            <a:spAutoFit/>
          </a:bodyPr>
          <a:lstStyle/>
          <a:p>
            <a:pPr algn="just"/>
            <a:r>
              <a:rPr lang="en-US" sz="2800" dirty="0" err="1">
                <a:solidFill>
                  <a:srgbClr val="C00000"/>
                </a:solidFill>
                <a:latin typeface="Cambria" panose="02040503050406030204" pitchFamily="18" charset="0"/>
                <a:ea typeface="Cambria" panose="02040503050406030204" pitchFamily="18" charset="0"/>
              </a:rPr>
              <a:t>Vẽ</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sơ</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đồ</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vòng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tuần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hoàn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của</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nước</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trong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tự</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nhiên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theo</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gợi</a:t>
            </a:r>
            <a:r>
              <a:rPr lang="en-US" sz="2800" dirty="0">
                <a:solidFill>
                  <a:srgbClr val="C00000"/>
                </a:solidFill>
                <a:latin typeface="Cambria" panose="02040503050406030204" pitchFamily="18" charset="0"/>
                <a:ea typeface="Cambria" panose="02040503050406030204" pitchFamily="18" charset="0"/>
              </a:rPr>
              <a:t> ý ở </a:t>
            </a:r>
            <a:r>
              <a:rPr lang="en-US" sz="2800" dirty="0" err="1">
                <a:solidFill>
                  <a:srgbClr val="C00000"/>
                </a:solidFill>
                <a:latin typeface="Cambria" panose="02040503050406030204" pitchFamily="18" charset="0"/>
                <a:ea typeface="Cambria" panose="02040503050406030204" pitchFamily="18" charset="0"/>
              </a:rPr>
              <a:t>hình</a:t>
            </a:r>
            <a:r>
              <a:rPr lang="en-US" sz="2800" dirty="0">
                <a:solidFill>
                  <a:srgbClr val="C00000"/>
                </a:solidFill>
                <a:latin typeface="Cambria" panose="02040503050406030204" pitchFamily="18" charset="0"/>
                <a:ea typeface="Cambria" panose="02040503050406030204" pitchFamily="18" charset="0"/>
              </a:rPr>
              <a:t> 7 </a:t>
            </a:r>
            <a:r>
              <a:rPr lang="en-US" sz="2800" dirty="0" err="1">
                <a:solidFill>
                  <a:srgbClr val="C00000"/>
                </a:solidFill>
                <a:latin typeface="Cambria" panose="02040503050406030204" pitchFamily="18" charset="0"/>
                <a:ea typeface="Cambria" panose="02040503050406030204" pitchFamily="18" charset="0"/>
              </a:rPr>
              <a:t>và</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hoàn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thiện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hình</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bằng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cách</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trả</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lời</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các</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câu</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hỏi</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sau</a:t>
            </a:r>
            <a:r>
              <a:rPr lang="en-US" sz="2800" dirty="0">
                <a:solidFill>
                  <a:srgbClr val="C00000"/>
                </a:solidFill>
                <a:latin typeface="Cambria" panose="02040503050406030204" pitchFamily="18" charset="0"/>
                <a:ea typeface="Cambria" panose="02040503050406030204" pitchFamily="18" charset="0"/>
              </a:rPr>
              <a:t>:</a:t>
            </a:r>
          </a:p>
          <a:p>
            <a:pPr marL="457200" indent="-457200" algn="just">
              <a:buFontTx/>
              <a:buChar char="-"/>
            </a:pP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hơi</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nước</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mây</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đen</a:t>
            </a:r>
            <a:r>
              <a:rPr lang="en-US" sz="2800" b="1" i="1" u="sng" dirty="0">
                <a:solidFill>
                  <a:schemeClr val="accent2">
                    <a:lumMod val="75000"/>
                  </a:schemeClr>
                </a:solidFill>
                <a:latin typeface="Cambria" panose="02040503050406030204" pitchFamily="18" charset="0"/>
                <a:ea typeface="Cambria" panose="02040503050406030204" pitchFamily="18" charset="0"/>
              </a:rPr>
              <a:t>,</a:t>
            </a:r>
            <a:r>
              <a:rPr lang="en-US" sz="2800" b="1" i="1"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mây</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trắng</a:t>
            </a:r>
            <a:r>
              <a:rPr lang="en-US" sz="2800" b="1" i="1" u="sng" dirty="0">
                <a:solidFill>
                  <a:schemeClr val="accent2">
                    <a:lumMod val="75000"/>
                  </a:schemeClr>
                </a:solidFill>
                <a:latin typeface="Cambria" panose="02040503050406030204" pitchFamily="18" charset="0"/>
                <a:ea typeface="Cambria" panose="02040503050406030204" pitchFamily="18" charset="0"/>
              </a:rPr>
              <a:t>,</a:t>
            </a:r>
            <a:r>
              <a:rPr lang="en-US" sz="2800" b="1" i="1"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giọt</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mưa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phù</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ô </a:t>
            </a:r>
            <a:r>
              <a:rPr lang="en-US" sz="2800" i="1" dirty="0" err="1">
                <a:latin typeface="Cambria" panose="02040503050406030204" pitchFamily="18" charset="0"/>
                <a:ea typeface="Cambria" panose="02040503050406030204" pitchFamily="18" charset="0"/>
              </a:rPr>
              <a:t>chữ</a:t>
            </a:r>
            <a:r>
              <a:rPr lang="en-US" sz="2800" i="1" dirty="0">
                <a:latin typeface="Cambria" panose="02040503050406030204" pitchFamily="18" charset="0"/>
                <a:ea typeface="Cambria" panose="02040503050406030204" pitchFamily="18" charset="0"/>
              </a:rPr>
              <a:t> A, B, C, D?</a:t>
            </a:r>
          </a:p>
          <a:p>
            <a:pPr marL="457200" indent="-457200" algn="just">
              <a:buFontTx/>
              <a:buChar char="-"/>
            </a:pP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in </a:t>
            </a:r>
            <a:r>
              <a:rPr lang="en-US" sz="2800" i="1" dirty="0" err="1">
                <a:latin typeface="Cambria" panose="02040503050406030204" pitchFamily="18" charset="0"/>
                <a:ea typeface="Cambria" panose="02040503050406030204" pitchFamily="18" charset="0"/>
              </a:rPr>
              <a:t>đậm</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6 </a:t>
            </a:r>
            <a:r>
              <a:rPr lang="en-US" sz="2800" i="1" dirty="0" err="1">
                <a:latin typeface="Cambria" panose="02040503050406030204" pitchFamily="18" charset="0"/>
                <a:ea typeface="Cambria" panose="02040503050406030204" pitchFamily="18" charset="0"/>
              </a:rPr>
              <a:t>phù</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số</a:t>
            </a:r>
            <a:r>
              <a:rPr lang="en-US" sz="2800" i="1" dirty="0">
                <a:latin typeface="Cambria" panose="02040503050406030204" pitchFamily="18" charset="0"/>
                <a:ea typeface="Cambria" panose="02040503050406030204" pitchFamily="18" charset="0"/>
              </a:rPr>
              <a:t> </a:t>
            </a:r>
            <a:r>
              <a:rPr lang="en-US" sz="2800" b="1" i="1" dirty="0">
                <a:solidFill>
                  <a:schemeClr val="accent1">
                    <a:lumMod val="75000"/>
                  </a:schemeClr>
                </a:solidFill>
                <a:latin typeface="Cambria" panose="02040503050406030204" pitchFamily="18" charset="0"/>
                <a:ea typeface="Cambria" panose="02040503050406030204" pitchFamily="18" charset="0"/>
              </a:rPr>
              <a:t>(1), (2), (3), (4), (5)</a:t>
            </a:r>
            <a:r>
              <a:rPr lang="en-US" sz="2800" i="1" dirty="0">
                <a:solidFill>
                  <a:schemeClr val="accent1">
                    <a:lumMod val="75000"/>
                  </a:schemeClr>
                </a:solidFill>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7?</a:t>
            </a:r>
          </a:p>
        </p:txBody>
      </p:sp>
      <p:grpSp>
        <p:nvGrpSpPr>
          <p:cNvPr id="2076" name="组合 2075">
            <a:extLst>
              <a:ext uri="{FF2B5EF4-FFF2-40B4-BE49-F238E27FC236}">
                <a16:creationId xmlns:a16="http://schemas.microsoft.com/office/drawing/2014/main" id="{71BB3CE0-2CC4-485B-B07F-F4E63EB8FFAA}"/>
              </a:ext>
            </a:extLst>
          </p:cNvPr>
          <p:cNvGrpSpPr/>
          <p:nvPr/>
        </p:nvGrpSpPr>
        <p:grpSpPr>
          <a:xfrm>
            <a:off x="768315" y="667809"/>
            <a:ext cx="10698726" cy="584775"/>
            <a:chOff x="4565625" y="1840185"/>
            <a:chExt cx="10698726"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0800000" flipV="1">
              <a:off x="5072597" y="2338629"/>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Vẽ</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sơ</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đồ</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vòng</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tuần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hoàn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của</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nước</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tự</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nhiên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a:t>
              </a:r>
              <a:endParaRPr lang="zh-CN" altLang="en-US" sz="3200" b="1" dirty="0">
                <a:solidFill>
                  <a:srgbClr val="0070C0"/>
                </a:solidFill>
                <a:latin typeface="Cambria" panose="02040503050406030204" pitchFamily="18" charset="0"/>
                <a:ea typeface="印品黑体" panose="00000500000000000000" pitchFamily="2" charset="-122"/>
                <a:cs typeface="Calibri" panose="020F0502020204030204" pitchFamily="34" charset="0"/>
              </a:endParaRPr>
            </a:p>
          </p:txBody>
        </p:sp>
      </p:grpSp>
      <p:pic>
        <p:nvPicPr>
          <p:cNvPr id="4" name="Picture 3"/>
          <p:cNvPicPr>
            <a:picLocks noChangeAspect="1"/>
          </p:cNvPicPr>
          <p:nvPr/>
        </p:nvPicPr>
        <p:blipFill>
          <a:blip r:embed="rId7"/>
          <a:stretch>
            <a:fillRect/>
          </a:stretch>
        </p:blipFill>
        <p:spPr>
          <a:xfrm>
            <a:off x="7169999" y="1351442"/>
            <a:ext cx="4048632" cy="3943474"/>
          </a:xfrm>
          <a:prstGeom prst="rect">
            <a:avLst/>
          </a:prstGeom>
        </p:spPr>
      </p:pic>
      <p:sp>
        <p:nvSpPr>
          <p:cNvPr id="8" name="TextBox 7"/>
          <p:cNvSpPr txBox="1"/>
          <p:nvPr/>
        </p:nvSpPr>
        <p:spPr>
          <a:xfrm>
            <a:off x="7365848" y="5969059"/>
            <a:ext cx="1675459" cy="646331"/>
          </a:xfrm>
          <a:prstGeom prst="rect">
            <a:avLst/>
          </a:prstGeom>
          <a:solidFill>
            <a:schemeClr val="accent2">
              <a:lumMod val="75000"/>
            </a:schemeClr>
          </a:solidFill>
          <a:ln w="57150">
            <a:solidFill>
              <a:schemeClr val="tx1"/>
            </a:solidFill>
          </a:ln>
        </p:spPr>
        <p:txBody>
          <a:bodyPr wrap="none" rtlCol="0">
            <a:spAutoFit/>
          </a:bodyPr>
          <a:lstStyle/>
          <a:p>
            <a:r>
              <a:rPr lang="en-US" sz="3600" dirty="0">
                <a:solidFill>
                  <a:schemeClr val="bg1"/>
                </a:solidFill>
                <a:latin typeface="#9Slide03 AmpleSoft" panose="02000000000000000000" pitchFamily="2" charset="0"/>
              </a:rPr>
              <a:t>NHÓM </a:t>
            </a:r>
            <a:r>
              <a:rPr lang="en-US" sz="3600" dirty="0" smtClean="0">
                <a:solidFill>
                  <a:schemeClr val="bg1"/>
                </a:solidFill>
                <a:latin typeface="#9Slide03 AmpleSoft" panose="02000000000000000000" pitchFamily="2" charset="0"/>
              </a:rPr>
              <a:t>4</a:t>
            </a:r>
            <a:endParaRPr lang="en-US" sz="3600" dirty="0">
              <a:solidFill>
                <a:schemeClr val="bg1"/>
              </a:solidFill>
              <a:latin typeface="#9Slide03 AmpleSoft" panose="02000000000000000000" pitchFamily="2" charset="0"/>
            </a:endParaRPr>
          </a:p>
        </p:txBody>
      </p:sp>
      <p:sp>
        <p:nvSpPr>
          <p:cNvPr id="9" name="TextBox 8"/>
          <p:cNvSpPr txBox="1"/>
          <p:nvPr/>
        </p:nvSpPr>
        <p:spPr>
          <a:xfrm>
            <a:off x="7169999" y="3712506"/>
            <a:ext cx="1171924" cy="400110"/>
          </a:xfrm>
          <a:prstGeom prst="rect">
            <a:avLst/>
          </a:prstGeom>
          <a:solidFill>
            <a:srgbClr val="B9DCF0"/>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sp>
        <p:nvSpPr>
          <p:cNvPr id="21" name="TextBox 20"/>
          <p:cNvSpPr txBox="1"/>
          <p:nvPr/>
        </p:nvSpPr>
        <p:spPr>
          <a:xfrm>
            <a:off x="7376500" y="2074392"/>
            <a:ext cx="1286314" cy="400110"/>
          </a:xfrm>
          <a:prstGeom prst="rect">
            <a:avLst/>
          </a:prstGeom>
          <a:solidFill>
            <a:srgbClr val="F9B36D"/>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endParaRPr lang="en-US" sz="2000" dirty="0">
              <a:latin typeface="Cambria" panose="02040503050406030204" pitchFamily="18" charset="0"/>
              <a:ea typeface="Cambria" panose="02040503050406030204" pitchFamily="18" charset="0"/>
            </a:endParaRPr>
          </a:p>
        </p:txBody>
      </p:sp>
      <p:sp>
        <p:nvSpPr>
          <p:cNvPr id="22" name="TextBox 21"/>
          <p:cNvSpPr txBox="1"/>
          <p:nvPr/>
        </p:nvSpPr>
        <p:spPr>
          <a:xfrm>
            <a:off x="9808782" y="2137410"/>
            <a:ext cx="1109406" cy="400110"/>
          </a:xfrm>
          <a:prstGeom prst="rect">
            <a:avLst/>
          </a:prstGeom>
          <a:solidFill>
            <a:srgbClr val="D9F8FB"/>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endParaRPr lang="en-US" sz="2000" dirty="0">
              <a:latin typeface="Cambria" panose="02040503050406030204" pitchFamily="18" charset="0"/>
              <a:ea typeface="Cambria" panose="02040503050406030204" pitchFamily="18" charset="0"/>
            </a:endParaRPr>
          </a:p>
        </p:txBody>
      </p:sp>
      <p:sp>
        <p:nvSpPr>
          <p:cNvPr id="23" name="TextBox 22"/>
          <p:cNvSpPr txBox="1"/>
          <p:nvPr/>
        </p:nvSpPr>
        <p:spPr>
          <a:xfrm>
            <a:off x="9998341" y="3761969"/>
            <a:ext cx="1220289" cy="400110"/>
          </a:xfrm>
          <a:prstGeom prst="rect">
            <a:avLst/>
          </a:prstGeom>
          <a:solidFill>
            <a:srgbClr val="0070C0"/>
          </a:solidFill>
          <a:ln w="28575">
            <a:solidFill>
              <a:schemeClr val="tx1"/>
            </a:solidFill>
          </a:ln>
        </p:spPr>
        <p:txBody>
          <a:bodyPr wrap="square" rtlCol="0">
            <a:spAutoFit/>
          </a:bodyPr>
          <a:lstStyle/>
          <a:p>
            <a:pPr algn="ctr"/>
            <a:r>
              <a:rPr lang="en-US" sz="2000" dirty="0" err="1">
                <a:solidFill>
                  <a:schemeClr val="bg1"/>
                </a:solidFill>
                <a:latin typeface="Cambria" panose="02040503050406030204" pitchFamily="18" charset="0"/>
                <a:ea typeface="Cambria" panose="02040503050406030204" pitchFamily="18" charset="0"/>
              </a:rPr>
              <a:t>giọt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mưa</a:t>
            </a:r>
            <a:endParaRPr lang="en-US" sz="2000" dirty="0">
              <a:solidFill>
                <a:schemeClr val="bg1"/>
              </a:solidFill>
              <a:latin typeface="Cambria" panose="02040503050406030204" pitchFamily="18" charset="0"/>
              <a:ea typeface="Cambria" panose="02040503050406030204" pitchFamily="18" charset="0"/>
            </a:endParaRPr>
          </a:p>
        </p:txBody>
      </p:sp>
      <p:sp>
        <p:nvSpPr>
          <p:cNvPr id="24" name="TextBox 23"/>
          <p:cNvSpPr txBox="1"/>
          <p:nvPr/>
        </p:nvSpPr>
        <p:spPr>
          <a:xfrm>
            <a:off x="8248850" y="4162079"/>
            <a:ext cx="1053815" cy="400110"/>
          </a:xfrm>
          <a:prstGeom prst="rect">
            <a:avLst/>
          </a:prstGeom>
          <a:solidFill>
            <a:schemeClr val="bg1"/>
          </a:solidFill>
          <a:ln w="28575">
            <a:noFill/>
          </a:ln>
        </p:spPr>
        <p:txBody>
          <a:bodyPr wrap="none" rtlCol="0">
            <a:spAutoFit/>
          </a:bodyPr>
          <a:lstStyle/>
          <a:p>
            <a:r>
              <a:rPr lang="en-US" sz="2000" b="1" i="1" dirty="0">
                <a:solidFill>
                  <a:schemeClr val="tx1">
                    <a:lumMod val="75000"/>
                    <a:lumOff val="25000"/>
                  </a:schemeClr>
                </a:solidFill>
                <a:latin typeface="Cambria" panose="02040503050406030204" pitchFamily="18" charset="0"/>
                <a:ea typeface="Cambria" panose="02040503050406030204" pitchFamily="18" charset="0"/>
              </a:rPr>
              <a:t>bay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hơi</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6" name="TextBox 25"/>
          <p:cNvSpPr txBox="1"/>
          <p:nvPr/>
        </p:nvSpPr>
        <p:spPr>
          <a:xfrm>
            <a:off x="7722747" y="2949609"/>
            <a:ext cx="1276311" cy="400110"/>
          </a:xfrm>
          <a:prstGeom prst="rect">
            <a:avLst/>
          </a:prstGeom>
          <a:solidFill>
            <a:schemeClr val="bg1"/>
          </a:solidFill>
          <a:ln w="28575">
            <a:noFill/>
          </a:ln>
        </p:spPr>
        <p:txBody>
          <a:bodyPr wrap="none" rtlCol="0">
            <a:spAutoFit/>
          </a:bodyPr>
          <a:lstStyle/>
          <a:p>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7" name="TextBox 26"/>
          <p:cNvSpPr txBox="1"/>
          <p:nvPr/>
        </p:nvSpPr>
        <p:spPr>
          <a:xfrm>
            <a:off x="8662814" y="1288353"/>
            <a:ext cx="1257075" cy="707886"/>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tục</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8" name="TextBox 27"/>
          <p:cNvSpPr txBox="1"/>
          <p:nvPr/>
        </p:nvSpPr>
        <p:spPr>
          <a:xfrm>
            <a:off x="9919889" y="2923069"/>
            <a:ext cx="732316"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mưa</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0" name="TextBox 29"/>
          <p:cNvSpPr txBox="1"/>
          <p:nvPr/>
        </p:nvSpPr>
        <p:spPr>
          <a:xfrm>
            <a:off x="10471059" y="4200759"/>
            <a:ext cx="871777"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về</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0" name="Oval 9"/>
          <p:cNvSpPr/>
          <p:nvPr/>
        </p:nvSpPr>
        <p:spPr>
          <a:xfrm>
            <a:off x="9918495" y="4183646"/>
            <a:ext cx="277610" cy="315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753" y="5207100"/>
            <a:ext cx="3153247" cy="1598221"/>
          </a:xfrm>
          <a:prstGeom prst="rect">
            <a:avLst/>
          </a:prstGeom>
        </p:spPr>
      </p:pic>
      <p:sp>
        <p:nvSpPr>
          <p:cNvPr id="33" name="TextBox 32"/>
          <p:cNvSpPr txBox="1"/>
          <p:nvPr/>
        </p:nvSpPr>
        <p:spPr>
          <a:xfrm>
            <a:off x="255432" y="5734879"/>
            <a:ext cx="8199365" cy="954107"/>
          </a:xfrm>
          <a:prstGeom prst="rect">
            <a:avLst/>
          </a:prstGeom>
          <a:solidFill>
            <a:srgbClr val="0070C0"/>
          </a:solidFill>
          <a:ln w="57150">
            <a:solidFill>
              <a:schemeClr val="tx1"/>
            </a:solidFill>
          </a:ln>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Đại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thuyết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vòng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22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fade">
                                      <p:cBhvr>
                                        <p:cTn id="7" dur="500"/>
                                        <p:tgtEl>
                                          <p:spTgt spid="2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5" presetID="14" presetClass="entr" presetSubtype="1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randombar(horizont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8" grpId="1" animBg="1"/>
      <p:bldP spid="9" grpId="0" animBg="1"/>
      <p:bldP spid="21" grpId="0" animBg="1"/>
      <p:bldP spid="22" grpId="0" animBg="1"/>
      <p:bldP spid="23" grpId="0" animBg="1"/>
      <p:bldP spid="24" grpId="0" animBg="1"/>
      <p:bldP spid="26" grpId="0" animBg="1"/>
      <p:bldP spid="27" grpId="0" animBg="1"/>
      <p:bldP spid="28" grpId="0" animBg="1"/>
      <p:bldP spid="30" grpId="0" animBg="1"/>
      <p:bldP spid="10"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B5E7D943-4DBE-4008-93F4-EC0C359C860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Fg90Uo3jRRghAQAAAwRAAAdAAAAdW5pdmVyc2FsL2NvbW1vbl9tZXNzYWdlcy5sbmetWM1u20YQvgfIOywIBGiB1kkKJAgKW8aKXEuEqaVCriy7PyDW5FpahOS6/FHinnztoUUvPeXeY9+g6LsUCNq+RWeXkm3lByRtAxagXfr7ZjjzzcyudvffZClaiaKUKt+znu48sZDIY5XIfLFnzdjBly8sVFY8T3iqcrFn5cpC+4OHD3ZTni9qvhDw/eEDhHYzUZawLAd6db1GMtmzpsPI9idTTE8izx/50dAdWQNbZec8v0CeWqjvis++ev7izdNnzz/ffbxGdiEKJ9jztqmQYXr2pAMRZYHvRcBGvIiSY2YN3v30879/ve2H9GfMcymxBusv/dDTgByB3V9/+e/yshU5CwJCWRR6rkMiN4yoz0w8PMKIYw1OVI2WfCVQpdBKiteoWgrIZiULgcpUJuZBrGAjr0WbMcefYJdGAQlZ4NrM9ak1CFVRXHxhaHldLVUB5kqUyJKfpiIxNkE35vl5IUowzSvQFYK/ainhP1XGZb7TajrAc5eOIub7XhgR6mx2rAHJE+QUXJvpyRLgkARAUPBSFLfARkZpBo5wmvZjGLujsQcfpl0Yy8UyhU/V148pgRxMRd6GAo2QAPQVhnM/cHTQwBTi6JyX5WtVJFv6uJmoNmKX2j5I0GY3yJnm2BBDjiV0j6IQcdVGNiFhiEckGvrHIGRrQP0+CP8QCu6wD+KEhFAiJGzDUHzkjrAWvC6xjf439RVzLef0AvE4BpwO30qquoQdHVKoAlNp5U4/MyF5OYO0udj7RBk3rBBds1rIlQA/ikQUrYagw9jE0Sp6OXO/iQ6w6xEnAlk5/jxipu1pixm/QLmqEE9WPI8FOhUxr0HrF/AskYl5pvNs7P9Qyx8Rr9Zd5dG6IVGHHD/q689WD/uIW3UJPlWVyM6rNtM6YGv3b+OF1vQnXejy6rezH9qE4sD17yczpczqtOm6d87PlWd9c9TqxB0j1T1b9+1J2PTWoQsNayhVdwSBaarnBwzAtDvKpQdgaNq0aOjhbn7Wwyb11wRUodtyHEGotlw4ghD2wM/JMHQZnI7m4rSUVeuxw1Rjk6CPpzaGs14qKnFdjKfiTMEJJxV81Zw+YAqZTLcm9MbhZmtUMJd54DIFwkUjHqBMZQb+Jx04ZxOyiUDT4LfeZK7qNDHFm8pXpslDbOtMfHhsOitUZnZTXm7E2wyZ/bt40bxc0Bid9hj/V/XXOT83yu/2WQoJDuxxZGNqE33Y17WadgRBCehQeCyMPDzUcKiFjFfxEobpmarzpCNRc1p3yAEGsvU7h4IX8fLvy987crznSbOL1rtf9yKBwtZdkFyRfUtVJcrv20gYHm7jzKILan272eD+efsHQu/+/K0V6oIM7+USwZvZkqkMtnba7YLK11nDjGF7PIFCCI3uVV3A2a0PwwQHh9DMzDHcGkx48Qo6IVMq7cViYq0VWPWzfn3DrKtU5qIP9m6zRL8wc6cRdhxz4YbqS2X8qhmaCVwp4vXNO4Wbd1cye4wpNNr3+EQiq56EZjZt2hBUerO+rvPVh6PqalWa3y12H9/4GeN/UEsDBBQAAgAIAFg90UoGWUJxJAQAAKARAAAnAAAAdW5pdmVyc2FsL2ZsYXNoX3B1Ymxpc2hpbmdfc2V0dGluZ3MueG1s1VjNbttGEL7rKRYscowoO7brCpQMVZZgIbKkiAwSoyiEFbkSt17ustylFOXkaw8peukp9x77BkXfpUDQ9i06y9VvLNtUUhUuBEPm7Mw3/zNLOWdvIoYmJJFU8Ip1UCxZiHBfBJSPK9ZLr/n01EJSYR5gJjipWFxY6KxacOJ0yKgMXaIUsEoEMFyWY1WxQqXism1Pp9MilXGiTwVLFeDLoi8iO06IJFyRxI4ZnsGXmsVEWnOEHADwFwk+F6sWCgg5BulSBCkjiAZgOafaKcyaDMvQsg3bEPvX40SkPKgLJhKUjIcV64vTmv4seAzUOY0I1zGRVSBqsirjIKDaCsxc+pagkNBxCOYeHB5ZaEoDFVasZ6VDjQP89m2cDN04jzVOXUAUuJoriIjCAVbYPBqNirxRckEwpGDGcUR9D06QjkDFOvcGbrt13hh0ul7DHVx4l21jww5CXuO1t4OQ1/LajV3488LXu5e9Wudq8Krxtdvy8qm4uOo1+u1W5/nA63bbXqu3koIsbATRsTej7EA2RJr4ZBlkB4orxnzWFmPxUeQlUdAaDCdj4okmhcyPMJPEQt/FZPwixYyqGVRDCTrompC4JmPiq77OdMVSSUqsFZwBBLsg/as6Oj5Z1tHhyemG77bRv/Jrm5kOVgr7IRQc+JvZ5tjrpAXbSPCNqtLPaChYsPSIREMSdHBE1hrJvaa8CZwHFhpBEhj4WksoZhaiCnz3l8IyHUpFVdawzXVOBFgwWQi6dG/Fwg9xAg7Kdfo87LpZ/Oo3HaGI/NZEwpDuYn0lUhagmUgRo9cEKYEgzWkE/4UErTcgGiUiyqgwJBSSjIJxE0qmJDjLo+gKVEQpSOpsMKKMhu9T+hYNyUgkgEvwBOYX0Kk0+MWdgGMs5QoUL2x8Ytqq1TlvvH6iHcTBBHN/R3CoDRLFai/4eIa4UAs5CIePU0mypAQ0yM7y+Fb89DRIGqXMpPnfTsYa9B5Tsh8tuyTmQQtyqw3xJGtE3VwZNLQghZQYTDjwYbJQnpK8gD7mSHA2Q9iH6S11W0+oSCVQTAMbaPnpFhp5RHn2NIYpCBqTgCS5IEsHh8+Ojk++PP2qXLT/uPnl6b1C873WY1irM4utfueyzSf10cp9QOiexfuA5D3r95ZsUySRLvHglrnbryHzzXd7OTi2Xlrbd1i2ax/jCnMbtX79AvUb7su255bzlFFHQMcqP4RCHOlrax6ZP9//itCH337Oha/Dnofxw08//n1zk4vzh3d//f4+V9vlU93p5uHqPs/D1TcXgd7aJSCXCbA4xmYQwupgNKJQw/+LMXBXX33+BPlPevmz7qNmEOyplwlO/BAyurcqePSzcp/hfUwRM0/LN8iNV0bH3vpCr08iymkEcdTXiOWvANXjoxK8hG49KhQAbfNXlWrhH1BLAwQUAAIACABYPdFKPwyEurYCAABWCgAAIQAAAHVuaXZlcnNhbC9mbGFzaF9za2luX3NldHRpbmdzLnhtbJVW227bMAx931cE2XvcXdMBboA2zYAC2VqsRd9lm7GFyJIhyeny9xMtqZYTO/YiFIgOz6EoimQaqz3lqw+zWZwKJuQzaE15rhDx2IxmN/Ok1lrwRSq4Bq4XXMiSsPnq48/mE0cNc0wlDiCnanYkhfaYZfOZInFnfFviGhKkoqwIP25FLhYJSfe5FDXPRkMrjhVIRvneMK9+LNebwQMYVfpBQ9mJaXONa5qkkqAUYEjfN7hGVYwkwPxJV81noqY96vLtT2QHqqhuZLefcA3JKpJDN8nXt7iG+dx4777KEtdlgYa/2lC/fMY1SGXkCLLr/P4rrkGFqOrqf2qkkiLHhHY1lx/xXcMEyUz7YVRXuEYFeCE8aPQVXHqau94HJPc17PsY21UK9oR5PRkI+OgJg5WWNcSR31mbKsTbY61Nf8BqR5gyhBBqSU8m6CdSK++mi7W8P/BGeRb6ckhLeRWsLmFtAw7cdfGWv17fNbMidPqOBRFKODgwCLEFW+Zvk9czZgC2zGdGM3jk7HgewanJivwj3xH3nJfzb6zAidlmzup33oonbbF1VRCqAzynFBmsFIbzQkvAd4ujBrMhRWcxxZwcaE40FfwX8pJjcxkVRycGV2v9lRVrqhn0FVwToxnTYci4HS9H+6PQXs3uZ9rM8Js50ZqkRWl+lNR85nQ38+ZJ5lG/BMek4YN84DsxVVQSuQf5IgSbfA4XGiaThW2uIXocBVmIo/4sx85JX/p5XSYgN+bVKChfsl3QEguaF8z86VcKb5CdKAasVqoL448Tyt7pAeKqAIhMC18DdmMtZc00ZXAA3/0B0Nx56HKxMmU6VHG3egs7HdScA05qMmjhoCjdrGiLJeR1DT2CVxNWv8Jaxgtfk0Q1F+t0vh/D7Z06g9mPMyy+8HQLuGLqeDb28wwaEP+f/AdQSwMEFAACAAgAWD3RSi3Zc+X3AwAAsRAAACYAAAB1bml2ZXJzYWwvaHRtbF9wdWJsaXNoaW5nX3NldHRpbmdzLnhtbNVYzW4bNxC+6ymILXKM1nYS1xVWMlRZhoXIkiptkBhFIVBLSsuaS26WXCnKydceWvTSU+499g2KvkuBoO1bdCjqN/IPldppC0HQcjjzzT+Hq+D4TcLRmGaKSVH29ot7HqIikoSJUdl7EZ4+PvKQ0lgQzKWgZU9IDx1XCkGaDzhTcY9qDawKAYxQpVSXvVjrtOT7k8mkyFSamV3Jcw34qhjJxE8zqqjQNPNTjqfwo6cpVd4cwQEAvokUc7FKoYBQYJHOJck5RYyA5YIZpzA/0wn3fMs1wNHlKJO5IDXJZYay0aDsfXZUNZ8Fj0U6YQkVJiSqAkRD1iVMCDNGYN5jbymKKRvFYO3+wVMPTRjRcdl7sndgcIDf38aZoVvfscGpSQiC0HMFCdWYYI3t0mrU9I1WC4IlkanACYtC2EEmAGXvJOz3mo2Ter/VDuu9/ll43rQ27CAU1l+FOwiFjbBZ34XfFb7WPu9UWxf9l/Uve43QTcXZRafebTZaz/thu90MG52VFGRhI4iBvxnlALIh8yyiyyAHUFspFtOmHMkPIq+ohs7gOBvRUJ4yyPwQc0U99G1KR1/lmDM9hWrYgwa6pDStqpRGumsyXfZ0llNvBWcBwS5I/6qOnh0u6+jg8GjDd9/qX/l1nZkB1hpHMRQc+DuzLfDXSQu2oRQbVWXWaCA5WXo0hChzcKaaMcw9xDQ4Fy13tQmBPmUc4m9k94tDobe8i2KcgclqnT4PpCn/qPJ1S2qqvrG+WdJNrC9lzgmayhxxdkmRlggSlyfwFFO03lJomMlkRuVYaaQ4IxSNGZ1Qcuyi6AJUJDlImvhyqq2G1zl7iwZ0KDPApXgMBxLQmbL4xZ2AU6zUChQvbHxkG6XROqm/emQcxGSMRbQjOGSbJql+EHw8RULqhRyEI8K5orOkEEZmey6+FT8+DYolObdpvu9krEE/YEoeRssuibnTAme1MR7PGtE01wwaWpBBSiwmbERwMjCRU1fACAskBZ8iHMF5rExbj5nMFVBsA1to9fEWWnnExGw1gvsBaMwIzZwg9/YPnjx9dvj50Relov/71c+PbxWaT6oOx0adHVW1G8enm9QHQ/QOoVtG6R2StwzULdlTmSWmxMmWuddfLOazbHs4BL4ZJddPpdn0/DRDqVevdmtnqFvvvWiGvZJLYbQk9KCOYiitoblausj88e4XhN7/+pMTvgmkC+P7H3/46+rKifO77//87Z1TI7mpbrVduNrPXbi6drR31sa6kwkwCkb2aINhwFnCoCr/F419U6f88zPhk3Tn7XdG27v31Z0UZ1EMOXqwvP7759m9Buy/FAO7Wr6Jbbx6Bf61L8YFoG/+zVAp/A1QSwMEFAACAAgAWD3RSo1yq4qEAQAAAQYAAB8AAAB1bml2ZXJzYWwvaHRtbF9za2luX3NldHRpbmdzLmpzjZTLbsIwEEX3fEXkbitEn6HdoUKlSiwqtbuqCycMIcKxLdtJSRH/Xsa8YseB+m7wcOaOZyJ73Yu2i6Qkeo7W9rfdv7t7GwOMGVXCtRtnHfEC40SzfAafeQEs50A8pDqkHsObExEyJtyaJvUH2uqGHxH4z5wy3cRlwEIFYjqUXAXAn0BsFUr+PQZ7jb52PTUGnZTGCN5PBTfATZ8LVVDLkKtXu5oterCoQF1A5zQFxzS2q4s8OT7EqCaXikJSXk9FJvoJTZeZEiWfddVf1BLU9pMvd8DgKX6ZOHYs1+bNQOEXngxR3aRUoDXs6z5OUEGY0QRYw3dg1xnUMW435NFVrnNzoEc3qCYtaQatKQ1HKBfjW6/WNGNUmzOwMjvi7hblEIzWoFpW43uUAwpZyn98QKlEhhNpoe2ZH1Em6Czn2b70ABXk8LBo2zW9U6P2+GPiXCHhXaFF6PoVXW+HD+oAaMJ3V3uFp4FUFqoRLCwC2fLsM+QcxvgPCe6/ou8L76dn1tv8AVBLAwQUAAIACABYPdF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YPdFKS5yGgHIAAAB8AAAAHAAAAHVuaXZlcnNhbC9sb2NhbF9zZXR0aW5ncy54bWwNzLsKwzAMheE9TyG0p5etQ5wMhW7pUvcBRKwWgy0F2ZT27avt/PBxpuVbC3zYWlYJeD6cEFg2TVneAZ/xNl4QWidJVFQ4oCjCMg9T0Y3Kg3t32GAv9GOLXH10vlN1eVXb1TwhGmVxByOs/vzKnPA4D3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D3RSkB8N5V2AQAAAQMAACkAAAB1bml2ZXJzYWwvc2tpbl9jdXN0b21pemF0aW9uX3NldHRpbmdzLnhtbI1S22rcMBB971eI/MBKGt0M7oJuDn5JwnYhj8VZq8U0kYul0FL08ZXTLptttzSap5lz5gwzOm36MkX7nPL8NP0Y8jTHDyHnKX5O23cItYf5cV7ulpBCTptT5X6K4/ytj5/mtVarKQ9xHJbRrmjaYtS9PKSkVk7VjBlGkWSeeoWc57ZiDbgGbMUcJbbd/CHxS3cJhxDzZdV2c4b+3dDHFJbcxzF838I5+zV0vsH1MoxT5aWtYGuU49Ti2BqIES65L1QDgECWO+JwkbKRmiCPGcdQjKJAARHOSSMKkZRDzbpGVBXmG4GYZIy6Qj2t3Uhr46gtEhpCdJ3mVWNL1xmJMSKEAHOFC+gMRpUNVUODWg8IDgyIoo0mClBnO9Ox4p0XliNFvcC4MGMA49NxT9u9Ptep+uZ1juf8j+DFL7iIrt7aXDBXe3helkreh6evj0MO6GFIoR/fX9nb3d3tTu/9x/1O9zf9zfXVb4e+uPnIX21b9/+ny38CUEsDBBQAAgAIAFk90UrqScxFASAAAMNDAAAXAAAAdW5pdmVyc2FsL3VuaXZlcnNhbC5wbmfte3lUU9e+P6232laE9va1CmLS1lq1KAhcVDAktV6nWsEBDEpI1Bi5lZIIMUhCBm+10iqYqmDwMaStWpQIKVoMgQxWaiKDxIkEDSRiCJFEEpJ4OElOhl+C4O297/fWe+ut9Xtr/dbij6zk7PPZ32l/p52193ebktfOeDP8zaCgoBnr1/11S1DQa/CgoCm5r0/1j+RYujr9X6+Qt6z9LKi+K2LI//CnrJUbVwYFNbCnu3e95n9+Y/+67eSgoJDWwOcVOeninqCgVenr/7oytQA73Ic7vnhwu9cq+hh3KPrTWyffX404Wfnd73MX1+323L/3XmnPh6Vrjr97/t1fH3yS/jkvYfPWlRenNqTOLtw0r1H2Xk7F0gYKU5rd+Q73cm/2cHyhNnv0GYMlGdk1Wg0c3Guhvo9WdjKf7DNNQzl+687mi/MBI4+PhcwHpdB7KUjnwOZTg2lVr22gHPWLGcTmNM7bi+6UNIEyR/l03mx47dSjq++Jaq/uvNT1lv/9Y+uZqlxKEpLpg7TR/PTt577+aE6H43X/m6sE0hcpboXPnUL9Bl/MPmUus77tH75ldvwu1BLFs+Dz+iJ1c/0j3/dZv7MwLIX6b+T/PGj8eus/5n07m80+dYDYHfaq/6FzF730QENt3J/8v8tbHQuGdqdlBXguKbJuvnezdkyynSfW7qO7lQIJBbiUwjAa51gK5I0KhpnMx304FLWt6gM/5noE+3eHw21X4JLsnXEk9/TmFesPCozBr/jfDTZd1elUktFGHpvxDI9OSQJSExKjsJ4FfX3jjHVdJeywd+yLu7vvpLdR5vXdnhhPLmZHSxxPAEGadDiHFDlNVtjG+0il+LqTNy9up2TkxnS+tuV8UdoLC5MRv1pzPbqYFJTnQMIC2FXvj2d7mWLLwyyuGLYENC0O+wu5orgi7OO4z/deLj3gnOChlMu3+go6Y5xCdlhI6NpWCkqI6DMZVsHaR4TSHfcWLAQmVBTEIqshtjyivam8wZYu/CpzmbQrciGo1qZi551Fb9KcF70ax/8ZY4PkYjdV89x+YMhGT/ZkCutGpdM7EvrKDNrMcUkxdLpoiBdh3/d78beGEwXZd+hgi5aRdGyORrtRn9GkGO4R0LSNu+pbgtsODsNdbfbtXLC4AFKE3taeZPyp0671ifL6PBZ1v/ahm4GowbN826gh1GqTh1qZBkOxQLjA2py4ys/pUEJUIhI22xBCcLe9RUady5TdoKDCWLbh+1TcmmrGoUT00UvkdvLtixTHvkagiRrFzj6YQ+/k/hZeYqcqDCwfuW1JFYr369QbjE2dAKi24AmaQZfBTa2/a08XahGc+CWD5CZ2HyS3NqWOm2kmS6+79MoS3QbZjWlflqzfPKMojBb7PuGrxKxSRMQ77MbQbYVUkUfXbrH3UIkNLBHV7GTUnxYIEZbjRpdz+YeK3MxrRy93Ny8KwTVwwGFQzLpsuiJGKL0OHgbE6nSugg8Vugf2Tgoof8jFD1Ar98H/HvcmHCnAnEGpS6GOyGDQVpDt6NIXCRQ59oi8KoyEtUhoAaj1xJb2HDIKyiG3AKJtTk8/t/Uc5h8r0vkpZyWhbVPpyZ/JO7f7do/SKOoEwp/afyh95W++per4z6r2zVjfveRgOnbo2tF2ei/1RPbldp0BNMElbepbgN0LCDN0GURpFA5sZHVScVEd8tM4A9Lu4AExg0tNzdm/duSEyB9gLEyZPL52TiGMimNyBSY8BuSgOEBuXYcdwfYIn7U+aciDO0UXEMRqNJEDsYGEddRKgNpmSOIYQCr2JNQ2DJrqFZvNK2wFzoLdnod6cp4joYNQpEgCuXI6ZiJmj7PZYWFxv/x+YU1ZMcoUo+whnx5Vc++Hl4yiG9II13e0dn8iyLRkgFePNgLCHbo97TsbkSRqxWaiVIqRyK4G46B1B5cT9SrI7wttW8xzQfEjrmGXkN36QU6ZyZCbB6VpOFA7pNwp0JKqwWapJ6EuOQkbldG6u9u1XPlpOdQG2MuFOTCSL+6W3R8x4GpiC6srTyxCcfkUFI/uVQIqchclj2sCC4tYyEsuB1w/EZJPdPj28lMnCfB9iRmH0ZfRF/rOB68SDiMlVftKjoC14ZVbiBX9l8K5SgKvFwmetuV7aGXarF926IWEv3VAqm+vJYosmCwW0+kAPyBLteJW9XAafOsOuLwBHVQP1pmG57QoStnWHi0v/hMLa36er2gKMQrHGhXyg7812X+BFXqQdeh8mCalvkX60zKOXpLnMZK3MTBCItH+0s392cDMX9QrP9ulvPMe9P6B5LBv8lpac5+mhn0bC0sjfNpOkK9pRmyL4stqKA8/EeDwGA0shAzhL/d/MmWHRortFvil9FxbqFIYckt4cu/lEJIAzfjiS0ZEdw65ApBQxGI8eLbWVAMcJIqf5JaZ0GypGUUKtURzOYxvM1UoEbcWcNuyyI43bxt1iUAD8th47pbXFbOhyHd4P148J4rNSVpztLqidPPTn/1ZJdKs3M8xnO43jXSXQr+gZ2x0MjTSR/JGUR/uJscGBeNNTJDUgp3SaxyRkFnQoTNQOv/BivjLczREkme7QTJqo96ytxn0I+RTIB/KmPIUC1AxdT9SolUKeQMralv2D31qC4qjBwupySZnHTpukOEsvApbASfVkx3lJh2WpYQMF1yIQVqRwrK5fjxFEQn0L8JKYyURs0/Cfi3+XOhbvrR4Tnaf+eNz+nBjLJOwZMcod0oTSz3sYiBD/WRX7ouWKiC00BzeZFsKCqIUajdSQfBtP/JlUr6Gg6tpheplfITPHTas3UtPJ3JMA8PEknyhgl5pylU95mj5hrIOO0a5qYmVbIMAhL1heK52l9DiwaezokxLWzw2v1mpHRYVGXfuCc1M9Xmpt/F18gyuHcDYE9q4DNhcfUye1iTJczYP02BFcDQTV/KIvW+8ouZm6/BT/z04vuFo9bTFU5JlNcWJJolu/52E7vDvd5esM5xR7/0iEegRJssuY840LGy9F35OOQzaIBGrLOYrhiRPK+RTWH5j2oXpFoXhI/Cq7O6BAq0wx8yKtnTkpJSZBiQhdVC7nCPPVMzjDLMrUAJMNWjIIXJw/NjnenIj8kSrockfm8Bow/4k7ipevLvOIGCFbEUqTFcwpBlsagW0nV1mS1DIv7fFmFlLnRRYNqWACuTqba0G+wL0hH8vRf4c/2fzqjsbO0ZO5+6FC84ELws7TNwy9QIFYixoPk74t8LvFX0JhLc6Ikej0pDyoik5MPKMAnBrtUW3pEdPJvP7wc28iSWm0DtvHZCuwmHFAkkJpW/tAOi3a3tzxa/S9uH6g23WGK7W7RywU++jD2nOF8tNikXsq1i9433dLnNcq/0cFjl/2RyFhTZhY57fxvL452naPFoPrayXdnMgai5GzuuLdVyGWkyEyy0PIt15UmdEpd1g+4GwAKvN7wMM5XeJjMLn59K99QbLE9228czfa3SUxy4lPOvg9dUqBWl803DsZ3uLMfx/7+wp/e1jVSY/vGWIN6rUIW4JPJ/X8sbTawYcHreoPiaXdVMd/mcVoUXEEtcubsWvkRm7v2/BVO+KwROILVM7WpUAOWm9+GVgstlUgq7/0/QZ35ng7DYAVApgWYsw2ubCAvVWJe8jMsR4Ri+VEtDNvD9MGeqJjIAP+PGRs+O+2JvaqViMWLoPRn5WdvKUWTreYxUs0OGPSoJLsh0dm3qs7BMRJiz/DL3X+82uofqJjBXqjzNT2TFs7oIkyQT5VbPh85K8/5emL0R37vzxtPGZsrXrZ04spb+TjHppuwI63dY2n7/+XoMyYfM/wMNhcL9Uh5YgP9+nGOthj1g3bymUrfX/et8//1EcMrCMuVod/o8t8BjPabWJ089MKPXE4vNa+AFWQc1jJIMOHV8yNjdo5i56oFgERd0YYxCEOTLW3QY1vT7W9gbtf3uMXdDjD4vZge/rq2f9JwSeSGTyaJazA611yJbVSzzDJNz6LV1fV76RMLs2bkqgIA3JdDqUuxWFEbv8HX5KyKnnLP1Xt8I2V80JEEYsg8F9dpTPDpxdeUqzo+tb47MA3UGh1bFgPVibuCLAlRpQm9cVElAT5ldztPbqGGm5Y8El8fiEGL+5+JPw/3X4l3PguMLhRh6Jaa944QTeYa13RkHnQPYKnM65A5VGyQ8A7b+eYPv90ccEqix0g7EbjWN4kk7BamyNVXwrvY47sdQ75HJR7Of3dFqxRMl7yW5I9iIoyIG92fIxJ90fcPjZWWN+2BXYienGfPV6IMaIlWP+vNwfk+FKUAKKeTOxBf3GFO9AimbkrII+aNyAc90zqZoOjvn544iDeXS3iuVRLUN02hxh+87LL/hcfF+z6+laFA14dlVxxjsS6hsBsqu7xgKmUtdVzA5zeo18r5EW1Lb81Nsfkexv1hVtXvPvCI6oDFZkiz/D57nF3gqps2LZDJOzsBqNGrxiqC40AyBM8QcaYXHMZ4T322bZlmBfcZbx6XqauxTGUaruN+TmwudbgPhxBXOzZHJ3r1Bks/4iYvm2HwhbHfvT7/2Kix08gZLQELpAuEiFE+A4hP1tI9QClpMBg/QcXJQlhfbA1SNH5iddtPALEItYcgUVOPfCNvIqmh6/hi1KWnpiT2XnoSuy6xiU7vEn/EfHMNfqW9o9eze1OU5tjsHvOXrGjbTgQA4a8TNmPtgIi5aGDm1ezJIqnCvoXcC40c0PUMuv+jrlrW/HntsZpWZNxddLJWkr+DsQ7mvDwUWm7mNhs+wQBeo9CMsqKVkINmAZZzuU/Pu01eXPL+4d05GorgqH33ctfRr8DVXfTyPovJ/8Pm9KG/LUnvd7oxXfXpHJe5m+a0Z3ooXX/ulZtZlf2+mZ0yJ5vqBUKnUWMozqetUtaaglbWJJd9M7fxFIf8ptlMxLJLy1XQsTq3EPy3PnWToOXZGUrCB8lRCRmefBT9lA5P5Ijp5rEE8NG4ri8EsASmoZnx2/ydxaWDZhqlnwuPw9ixCLVt0K/zxEujpx1XpZafGZ7vTyDiXvw7hNg6OF/gXYrmfaJBRp0ZSN1Tqv4965nvCZKi2QJpPRZ+iv3AJGO0JfpG5D0zuBelN82LnNr2sDVtiEfVjONTRNPdlT1IZZJsDxle3q3vyS49BbwnbeLNVO4VE5hVXUOtAsZRS3kevMZGlmPdfUa0rbcy+nTHrauWPHXN3CmqnrXsTFiRUxyL2P06cMIOkRknu58I2jJ6P1o6YrxYfCPlLxFpL7PIakn+OD69UDEtWdUzj+3Tg99fKuvDIIQceZSawu/zbl71uap+stX3qJUc6WSv5JT/aSEzO+n7CrGV558vlIO+8A+Eoea7W1+mWo3avYMWWgoT/mfxqq90rG7eMvfc254+zqdLplEmsJz580VvB9yfd06RKZvZFZ+y/ph8/ymFT8Y6/CUpzhCpXr0nimqqHQS8+njpeaQG1Ny5oWKNbsQEntfhioaZ14eukD7HiS8svciP5fgQ/rdJF8UR6QxRrNQks9aikDyJaOZqOlI9OlQYgntsZK/hA9x5Dtxo4TTTE5HLaOaJzYX2OlNNdQzd/lqf9qCpYFZPIjIg/JN0iUKWnjnOp059BJN4L/ORV3r3sFUZ2c9lL2x5LKfxTb64yEtJci/x3Km+AgBKxWuM8K1z4R+lOZ7kqrSdsR+P/O5pEPNGh8XhDnc/Xo9DibeEjaW8U6hO+zMCGc6wKuOd/BLHhQNcGByPDvWYIPZv/aMvT9rEs0X0xYhEoXUShCee6jxNsy8zuZFYz9vXAL0zzTXLt1XH/FqjA4D5QjNfp3v5YCGVJKUm8d+t16a5RUAeRVpc6gCZOjFAQhF/C2xuwXo9hnQQv7alQHlPeQFmXybCBWQJmguNCp5/CRPqcChzOMMEHTMDiN/fVLDlUFel348y2aQUbY8IeHsUdbAk6nas2U5CRKu6DYN3/GsFjFtx6DB1ngQZXAaURLXT+ThrGqFGqFHDd31/n4PzOfvMNtYop6mX0q2oXBU2q+2jwXz6wyGZB5VYC392PFYrbQv8tCt37cm1ZT+6KyVhfFIuvRb0Rld26gVuQuqYuJ0mXKminw7p3UBYf7m7XxqYOqbke5leTbXhz2tmpd+eaRkSvpUpzy2wKHyWNVQnb6Fk29Go4M6aW8pLkCyFH5Q54SNqyEVJHT4xYMeqB1AiJ5gXZfFXpOPfov9T/yw+EgeBMJ2zasqGu+7TV5JCrIDtVSZhf820tfgH1nzeV0xH5S/0pe32B58Qmqfs+aW25JODwu2YyamQcPVVHMBKl/Ml6na2CHwt59KcBaf/pdXv5brgep/bpqZYw0Obs3QymI56+M0eZVoTcGVGqS1BWKE2NX6cNDVYoSjHawytDAZA5Eqbbzf8HMxWu4ch5zEF+toDGFi4anLPiDdv4NRIr4CSnzTMN+uCO2i/A8Q0/LDu5c3uRjtkXORYe5lJHzyFJIwcKoFJCKEvdhvcnAtM/i7SsoDi4SSoNLhMPNDJlMhOJYLApyOvy+1/14c+4f3PztAsR/Ix5ikK+C+tTxQL+fiIR5z0Vf1y3EmV4KqrTelfYExw1ke/4Ak7htHVjP62whvcTwTy9+5jMBHhrufjyt4+6rBb/qAx3Uyx74kXzt+tr/Z52ePyTpXqeBr/GYD+LEujmWplF/2yNhtrWabs7Eie7ae/hcgZORhpRUjN6YHo2RJtGT5ZrovpvjdA1KubyGy3TREB3l7zkpsltF26vlG4/e8LjCpkiBOlKmz/XLfC7dBuCqVEypUBG/z2yRDpHLYGvG1SfzXvzPbVoZRQJHYxafy5h6bTl99S7iwWdXAK9HghptYItzKwBTt3d57ld3OnQD1xrWyDwuLtRr0ByQmrx5fQx6LxdiesRZ1dRB46WaapoOaR8d8UD4GrIZ3Tw8IemPIluMbrvE4/olOD/sYR5VJvGknTRdCc4VPsshFapnT9nNFGu4JrpxK7dZslEmRWA1XKiNwEOsIZ6W3xoGV5LKYqI5dQZ/6WwgZaJIdqjUVCfvwNdZY6bsZYqr8cSr1TqshqM2uCB8RKFPCEb25U9oafLvvVvj7xGWd6wTyFpEV0jw1+Oe6xOpFerL6Fd/LuaEaWNFwxYFg/DRF4H//8q0NZj5ggz9aPYddcf3AtaGAqJgqoLiEWUqpDTzQjbFUQBR0JCn2m4iW/6go381Wm3HbhQfCOuOXTKoKlI+PiMoSrMockYFPABCJF8eXUmKXoWXiYH2W/F5ZhWOjeuT00QilBR5oIcJN7hdvVAZsWUiILqtMbpMgN1xmZSGjHgNjP2VUJChV5nePQ4J9mct6cU5mwRMLvove59jhg9rGvKqEArEYH9QudZQdkJIJyVp+skoJVP6H6nmzjhsevfIwtZ+1/ZjzqVGunq/Boa9JnktUZocpolNhUlQ/FRM65MGa25SV/NGonSqWNyrQi4YpFFF+Ck7q03hn9ljzHiDN8LuDilqL4XaILt7VL581PvPxpAOJ67aPvVKMPmk9auSki9nnBB+Bf9wq+w6pcVTdhyCyCyTAQELOQZZ4kIGvSrGMCho9zxTxAsUkK1SCdjzk+SiTPCsoQGFPXqvFUpYxK3AXEPON8WcEKOqyNJ7ORM1PdSThfyc5q6d3BxOwifhk/BJ+CR8Ej4Jn4RPwifhk/BJ+CR8Ej4Jn4RPwifhk/BJ+CR8Ej4Jn4RPwifhk/D/r+AGmU4nkHqGVYbX1tOyE+b+YZgjdet5FpYP4iuC/+NxX13g7GV3JF9kc/W+vx6tyvqs66gxcFUxaG8z/8U55MfY/+rc8f/44LL194NSqC8y8PsQ8b97yvm/5GbOprsHl0mpwFAKy2VcBXfd6S7UQhpewEAHk6vR1bjqrGoSkBtAf8phxPFGa7fmVTgG5qOo5xZHqm7nKId5EHKeQDjAzNdZrRc42GaaqkWThnzY8olimaLFVTDGZyVDH4n7svAk9trlXhywvAVTk13TQUYZYkhGv9nlKK/V9oaGQtV0y+0/IK3fpWB4USueB05Xo32BO5BnQJ8e59V3k7yDJCz0dC3KdaZDWBk4Glui8GQh7WeXZV7zCQdoEKHFfbbOxPCYcKz7BJPH4BXCoBX3rLPAZg2kASWn4YbDj3yWFPmuZ923/XL1vku9m6EaaXJ3WdzJznS/WM3Dnnb5Hc+rktlsNvsRD8ZBWIw66lthucynRcyntDuXolDPH2xNEesZYVF2b3CmdS7KNldFCuXLCQNk7t0Yrp3rPMul4g91Xhd4Fz2RM5/JT4TIhZmawWtCTfMiVnTsU/0VwOS5Vma0rJPjK5uxSGUvyxtlsHnyM6M8x4Z6Behlfn8cWTLwWowCYf/CqeWF1tJEmZSKaWXsC/bVSL8j8uYDFy8iq6Gyho/nbtLs7bxUf7Vjf9qMVdQLaqRjQNIlRMEwSAv0PQftIezv5IdOaw6+7bzazo+bxUddjcfWm/SWVtq8r2QiT9qxsRPuIeUdDdK5IDTLOUvJT8mMhttdEP2S1boUG8O4NCbP9YXOEyKjdOuKVLaAR7z/AXwrUAC2Ogq4SkFN9Yr39ooeTTuPF9msowOKgRFF1NxMDezEDSdAS9s99Ua8l/B7huo7APygVdPPm2WHtrKuyb0nei34AZWzkMY31b2dx8IJ1AU3n8/D9gX716VmIOujbb6SRxdonX7FQ5ykZ/Vc39/o9E+zX6+NUuvLCFCk4pMwkZJnahIZFcQSdtEqDJOx/PHNZu8V89Vmr1gmxrPWwp7HdIk14mrt4YsSWPSPtK8CEXCEnp0HKqiI1CRzffNGDh2iAOXLCBOk55xAtQQnC3tHClpqUS1FCchtIFwmt6exZ/jncu542OLUWnlfmmDoeVsK8wq9t2IJEvlD/J/SOIud2x7hVW0j5dxGtOcyKipSmygOlUAKeiekEmyTe+PgB4Ve1zV9OoodY8kAGytdZ9k13hOIp/jKwqSxoKw0OA3caF/LrxlAT4txaZ9k5JvoUjajvmgpEpZvJoT+5CqAPUjQ4Y/eBOI+DCXc2eG7I89b/mZumBORdSSDtdR5NX0KXiZ2C/dEYKdYw+fa80sOQDl5KOgi5zeS9HZ/UFOLSnsSoha7xaI2sjBbp8tCQQ9tnpquI8YGf/b44f6GaPGBSN+1lalsqX+JF8OzkYNGq2KX3zZhecqL5M5+gSjKpK4L7TN5n55WUCR1CcqepqiOx4KoDt4MFQSy9u+dcdpEg7h94W/avaKk+Gd6hZjGCqwzUvUDtYucEH8IedFospZH7Atc8L3L9+At7BfMtzLf2w1oz3M2JXnrm2/PQ9xSsP6CfHUmmpG0DenuD8WJbe2RfJZeCmB6tNtq5VP9yS7KGfZtN4uN/RyIyO/OidIzWd5z1rebmoym3ITufmBUUPaCdOtMqeOmTbo6+hIN5jcsp1SxEkAkx7ygHlWzg4MmRXbj/T7+aZHaoaoLTVPg0X2Dp2wJF6vlC2VrHz+p5cv1qSabMefCmAs93eQ5+PTCC9S9WkPuMav1CMtVw2qmjT7M4vs+OJGp4XTUqoNIaf9K3ihdFV33QohtSeytxexvgo+HhXGZriEeKPV50HDH9WmagSQLVdGd4nmQkomTv/4GuO1fqQSuBehZx7FbAERA74Xcw0Zq5W46YiRwwhWNgq6iCpOWeM0Wr3kz3HlrbT3/tGlwaTfjFR/PRcMkUwrEnglFRnrJijLfYtr6bntPmkB4nh7yQp1PsQ8dXQclVyMiIoVE4ta+mSNSvw3aA/6ikhp9As8VAAKubUla6idywHmnCJnqBZ9eSFXs8ltki60Brej3l8GKQHp2qS/xTlpLuY7vuE2ucyjXOV7gxLD+bfs01sg0lRaryJVaZ0s3M8W9fwWAgs4ilLufh8ZS9U9V3gZwLdDjZ3BHX6F1D3a3aIB6m3S9P4xDAvb7np0ALwQizDcdTW2oj05zrQXLowa701nWmazcxVKkyI1mAWg+08lhCSMETVDtbyXLeBIs8ScXDTGv6NHxaEk6Nt/4xUXYbD+HRIb1OG6Rr+L5n2vlWr8djkTT+6frdVzdjyXs0FWA9RnTv7ouVxoa+sUhZ7nlpDCeTeJJpD4cYvscbKmehgivbXhJXzQeTuoalGfIJt3QksYW+8NpWAf3FTh7DLFIYjXNeGlZybHNJWm5BWK45y58MV/ehy7JEW0HgLx3ulW6eakv8s1IZ5yi1Jfz6BKt158Gk52qOguorpup08kcy7fGX7Pu7VZ1bEzFsf1RE1gKzI1ABFu5vvSx3FbDp+sj9TrNEWvuVoaawpTp+tMpDjKcoQbO1YWrC64aTfqPiboi62DMi4Da0Kb47LJ3duMGoNxv4sxqltdpiyG1O5qc16chN3kPx7G8BpZXtqkMB8dWs/YPBu7DVExdDJvT3SOrSMNFLzvJDd3M2JhPu8NdGWhHQN0p3+2MJI1flqIun0xidRTM5u9sPkLGvgs4FSwv7W8JETMt+vks23w+0weypBHXmtReF9/nWrxqNmmUjALJer+CGNeFp0ILYs2YN+z/0lnfY5Si4X9lanYDLyr24VvyLUlKT/NL+jPVOPdNnIimKNRsPVFchlkmuGSe7kA5E97mLC8mc+egDge6JLNqHvYAuetMt/h+5pObSf66StIVfZnf0jbf7O81cPWsUR3f3c4vxetsJ9n0AVfii1gI9DNxA9/EZFY8FGZsMyRzIOHvxwuJCKTsAva3A2+A9tqLxd85nWxn/n1RUgSM5VGxPC71ZvLZ/kALduhpTyexmZBULBd9B4XDawrMQkO9vzMBM5OAB1tJp0D9FePSsZ7OF/uf9HK/v+Nv0MD26WMX5MzofPl8bOFwo+2zsc4QKuuzfhc4iKv/Zuw9GNmiewftQ/GZY0Sa95C+UOnwrsANO9uxMYShvauJhqd/ofV5QT6WAXTb1oyNy/egOyUOVmamB+W+f/Zt2rs/ZQSG169O/mv9Zzu//j9QSwMEFAACAAgAWT3RSmhI0J1QAAAAbAAAABsAAAB1bml2ZXJzYWwvdW5pdmVyc2FsLnBuZy54bWyzsa/IzVEoSy0qzszPs1Uy1DNQsrfj5bIpKEoty0wtV6iwVTKyNNAzgAAlhUpbJTMjBLc8M6UkA6jNwMASIZiRmpmeUWKrZG5qDhfUBxoKAFBLAQIAABQAAgAIAFg90Uo3jRRghAQAAAwRAAAdAAAAAAAAAAEAAAAAAAAAAAB1bml2ZXJzYWwvY29tbW9uX21lc3NhZ2VzLmxuZ1BLAQIAABQAAgAIAFg90UoGWUJxJAQAAKARAAAnAAAAAAAAAAEAAAAAAL8EAAB1bml2ZXJzYWwvZmxhc2hfcHVibGlzaGluZ19zZXR0aW5ncy54bWxQSwECAAAUAAIACABYPdFKPwyEurYCAABWCgAAIQAAAAAAAAABAAAAAAAoCQAAdW5pdmVyc2FsL2ZsYXNoX3NraW5fc2V0dGluZ3MueG1sUEsBAgAAFAACAAgAWD3RSi3Zc+X3AwAAsRAAACYAAAAAAAAAAQAAAAAAHQwAAHVuaXZlcnNhbC9odG1sX3B1Ymxpc2hpbmdfc2V0dGluZ3MueG1sUEsBAgAAFAACAAgAWD3RSo1yq4qEAQAAAQYAAB8AAAAAAAAAAQAAAAAAWBAAAHVuaXZlcnNhbC9odG1sX3NraW5fc2V0dGluZ3MuanNQSwECAAAUAAIACABYPdFKPTwv0cEAAADlAQAAGgAAAAAAAAABAAAAAAAZEgAAdW5pdmVyc2FsL2kxOG5fcHJlc2V0cy54bWxQSwECAAAUAAIACABYPdFKS5yGgHIAAAB8AAAAHAAAAAAAAAABAAAAAAASEwAAdW5pdmVyc2FsL2xvY2FsX3NldHRpbmdzLnhtbFBLAQIAABQAAgAIAESUV0cjtE77+wIAALAIAAAUAAAAAAAAAAEAAAAAAL4TAAB1bml2ZXJzYWwvcGxheWVyLnhtbFBLAQIAABQAAgAIAFg90UpAfDeVdgEAAAEDAAApAAAAAAAAAAEAAAAAAOsWAAB1bml2ZXJzYWwvc2tpbl9jdXN0b21pemF0aW9uX3NldHRpbmdzLnhtbFBLAQIAABQAAgAIAFk90UrqScxFASAAAMNDAAAXAAAAAAAAAAAAAAAAAKgYAAB1bml2ZXJzYWwvdW5pdmVyc2FsLnBuZ1BLAQIAABQAAgAIAFk90UpoSNCdUAAAAGwAAAAbAAAAAAAAAAEAAAAAAN44AAB1bml2ZXJzYWwvdW5pdmVyc2FsLnBuZy54bWxQSwUGAAAAAAsACwBJAwAAZzkAAAAA"/>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1291</Words>
  <Application>Microsoft Office PowerPoint</Application>
  <PresentationFormat>Widescreen</PresentationFormat>
  <Paragraphs>92</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等线</vt:lpstr>
      <vt:lpstr>#9Slide03 AmpleSoft</vt:lpstr>
      <vt:lpstr>#9Slide03 Cabin Condensed Bold</vt:lpstr>
      <vt:lpstr>Arial</vt:lpstr>
      <vt:lpstr>Calibri</vt:lpstr>
      <vt:lpstr>Cambria</vt:lpstr>
      <vt:lpstr>Times New Roman</vt:lpstr>
      <vt:lpstr>Wingdings</vt:lpstr>
      <vt:lpstr>印品黑体</vt:lpstr>
      <vt:lpstr>字魂151号-联盟综艺体</vt:lpstr>
      <vt:lpstr>思源宋体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lastModifiedBy>WINDOWS</cp:lastModifiedBy>
  <cp:revision>8</cp:revision>
  <dcterms:created xsi:type="dcterms:W3CDTF">2017-07-07T01:09:25Z</dcterms:created>
  <dcterms:modified xsi:type="dcterms:W3CDTF">2024-09-20T01:22:26Z</dcterms:modified>
  <cp:version>MNT37</cp:version>
</cp:coreProperties>
</file>