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3"/>
  </p:notesMasterIdLst>
  <p:sldIdLst>
    <p:sldId id="259" r:id="rId5"/>
    <p:sldId id="260" r:id="rId6"/>
    <p:sldId id="276" r:id="rId7"/>
    <p:sldId id="264" r:id="rId8"/>
    <p:sldId id="257" r:id="rId9"/>
    <p:sldId id="263" r:id="rId10"/>
    <p:sldId id="272" r:id="rId11"/>
    <p:sldId id="283" r:id="rId12"/>
    <p:sldId id="432" r:id="rId13"/>
    <p:sldId id="265" r:id="rId14"/>
    <p:sldId id="422" r:id="rId15"/>
    <p:sldId id="423" r:id="rId16"/>
    <p:sldId id="425" r:id="rId17"/>
    <p:sldId id="270" r:id="rId18"/>
    <p:sldId id="280" r:id="rId19"/>
    <p:sldId id="426" r:id="rId20"/>
    <p:sldId id="275" r:id="rId21"/>
    <p:sldId id="279" r:id="rId22"/>
    <p:sldId id="427" r:id="rId23"/>
    <p:sldId id="277" r:id="rId24"/>
    <p:sldId id="428" r:id="rId25"/>
    <p:sldId id="429" r:id="rId26"/>
    <p:sldId id="285" r:id="rId27"/>
    <p:sldId id="286" r:id="rId28"/>
    <p:sldId id="287" r:id="rId29"/>
    <p:sldId id="288" r:id="rId30"/>
    <p:sldId id="431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76190" autoAdjust="0"/>
  </p:normalViewPr>
  <p:slideViewPr>
    <p:cSldViewPr snapToGrid="0">
      <p:cViewPr varScale="1">
        <p:scale>
          <a:sx n="68" d="100"/>
          <a:sy n="68" d="100"/>
        </p:scale>
        <p:origin x="6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2025/9/17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236" y="1405399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90C9B-C0B4-2471-365B-367D0F95F500}"/>
              </a:ext>
            </a:extLst>
          </p:cNvPr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5754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567E26-E45D-037A-23A5-E9928752BC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4112" b="42162"/>
          <a:stretch/>
        </p:blipFill>
        <p:spPr>
          <a:xfrm>
            <a:off x="2489692" y="1858083"/>
            <a:ext cx="9263634" cy="31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242</TotalTime>
  <Words>696</Words>
  <Application>Microsoft Office PowerPoint</Application>
  <PresentationFormat>Widescreen</PresentationFormat>
  <Paragraphs>79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#9Slide03 BoosterNextFYBlack</vt:lpstr>
      <vt:lpstr>Arial</vt:lpstr>
      <vt:lpstr>Calibri</vt:lpstr>
      <vt:lpstr>Calibri Light</vt:lpstr>
      <vt:lpstr>Cambria</vt:lpstr>
      <vt:lpstr>Pattaya</vt:lpstr>
      <vt:lpstr>Raleway</vt:lpstr>
      <vt:lpstr>SVN-Internation</vt:lpstr>
      <vt:lpstr>UTM Cookies</vt:lpstr>
      <vt:lpstr>UTM Duepuntozero</vt:lpstr>
      <vt:lpstr>思源黑体 CN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56</cp:revision>
  <dcterms:created xsi:type="dcterms:W3CDTF">2023-05-28T12:04:38Z</dcterms:created>
  <dcterms:modified xsi:type="dcterms:W3CDTF">2025-09-17T04:47:24Z</dcterms:modified>
  <cp:category>9Slide.vn</cp:category>
</cp:coreProperties>
</file>