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99" r:id="rId3"/>
    <p:sldMasterId id="2147483723" r:id="rId4"/>
    <p:sldMasterId id="2147483735" r:id="rId5"/>
    <p:sldMasterId id="2147483747" r:id="rId6"/>
    <p:sldMasterId id="2147483759" r:id="rId7"/>
    <p:sldMasterId id="2147483783" r:id="rId8"/>
    <p:sldMasterId id="2147483795" r:id="rId9"/>
  </p:sldMasterIdLst>
  <p:notesMasterIdLst>
    <p:notesMasterId r:id="rId29"/>
  </p:notesMasterIdLst>
  <p:sldIdLst>
    <p:sldId id="258" r:id="rId10"/>
    <p:sldId id="259" r:id="rId11"/>
    <p:sldId id="261" r:id="rId12"/>
    <p:sldId id="263" r:id="rId13"/>
    <p:sldId id="264" r:id="rId14"/>
    <p:sldId id="265" r:id="rId15"/>
    <p:sldId id="266" r:id="rId16"/>
    <p:sldId id="268" r:id="rId17"/>
    <p:sldId id="269" r:id="rId18"/>
    <p:sldId id="270" r:id="rId19"/>
    <p:sldId id="271" r:id="rId20"/>
    <p:sldId id="272" r:id="rId21"/>
    <p:sldId id="274" r:id="rId22"/>
    <p:sldId id="275" r:id="rId23"/>
    <p:sldId id="277" r:id="rId24"/>
    <p:sldId id="280" r:id="rId25"/>
    <p:sldId id="281" r:id="rId26"/>
    <p:sldId id="282" r:id="rId27"/>
    <p:sldId id="285" r:id="rId28"/>
  </p:sldIdLst>
  <p:sldSz cx="12192000" cy="6858000"/>
  <p:notesSz cx="6858000" cy="9144000"/>
  <p:embeddedFontLst>
    <p:embeddedFont>
      <p:font typeface="等线" panose="02010600030101010101" pitchFamily="2" charset="-122"/>
      <p:regular r:id="rId30"/>
      <p:bold r:id="rId31"/>
    </p:embeddedFont>
    <p:embeddedFont>
      <p:font typeface="#9Slide03 Bebas Neue Bold" panose="020B0604020202020204" charset="0"/>
      <p:bold r:id="rId32"/>
    </p:embeddedFont>
    <p:embeddedFont>
      <p:font typeface="#9Slide03 Kaleko 105 Roun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notesSlide" Target="../notesSlides/notesSlide1.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hemeOverride" Target="../theme/themeOverride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62.xml"/><Relationship Id="rId6" Type="http://schemas.openxmlformats.org/officeDocument/2006/relationships/image" Target="../media/image65.JPG"/><Relationship Id="rId5" Type="http://schemas.openxmlformats.org/officeDocument/2006/relationships/image" Target="../media/image67.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gif"/><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9.png"/><Relationship Id="rId3" Type="http://schemas.openxmlformats.org/officeDocument/2006/relationships/notesSlide" Target="../notesSlides/notesSlide7.xml"/><Relationship Id="rId7" Type="http://schemas.openxmlformats.org/officeDocument/2006/relationships/image" Target="../media/image32.png"/><Relationship Id="rId12"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6.png"/><Relationship Id="rId11" Type="http://schemas.openxmlformats.org/officeDocument/2006/relationships/image" Target="../media/image77.jpeg"/><Relationship Id="rId5" Type="http://schemas.openxmlformats.org/officeDocument/2006/relationships/image" Target="../media/image31.png"/><Relationship Id="rId15" Type="http://schemas.microsoft.com/office/2007/relationships/hdphoto" Target="../media/hdphoto6.wdp"/><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40.png"/><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8.png"/><Relationship Id="rId3" Type="http://schemas.openxmlformats.org/officeDocument/2006/relationships/notesSlide" Target="../notesSlides/notesSlide9.xml"/><Relationship Id="rId7" Type="http://schemas.openxmlformats.org/officeDocument/2006/relationships/image" Target="../media/image28.png"/><Relationship Id="rId12" Type="http://schemas.openxmlformats.org/officeDocument/2006/relationships/image" Target="../media/image85.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2.png"/><Relationship Id="rId11" Type="http://schemas.microsoft.com/office/2007/relationships/hdphoto" Target="../media/hdphoto7.wdp"/><Relationship Id="rId5" Type="http://schemas.openxmlformats.org/officeDocument/2006/relationships/image" Target="../media/image26.png"/><Relationship Id="rId10" Type="http://schemas.openxmlformats.org/officeDocument/2006/relationships/image" Target="../media/image84.png"/><Relationship Id="rId4" Type="http://schemas.openxmlformats.org/officeDocument/2006/relationships/image" Target="../media/image40.png"/><Relationship Id="rId9"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6.png"/><Relationship Id="rId1" Type="http://schemas.openxmlformats.org/officeDocument/2006/relationships/slideLayout" Target="../slideLayouts/slideLayout8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3" Type="http://schemas.openxmlformats.org/officeDocument/2006/relationships/image" Target="../media/image87.png"/><Relationship Id="rId7" Type="http://schemas.microsoft.com/office/2007/relationships/hdphoto" Target="../media/hdphoto9.wdp"/><Relationship Id="rId12" Type="http://schemas.microsoft.com/office/2007/relationships/hdphoto" Target="../media/hdphoto11.wdp"/><Relationship Id="rId17" Type="http://schemas.microsoft.com/office/2007/relationships/hdphoto" Target="../media/hdphoto13.wdp"/><Relationship Id="rId2" Type="http://schemas.openxmlformats.org/officeDocument/2006/relationships/image" Target="../media/image82.png"/><Relationship Id="rId16" Type="http://schemas.openxmlformats.org/officeDocument/2006/relationships/image" Target="../media/image96.png"/><Relationship Id="rId1" Type="http://schemas.openxmlformats.org/officeDocument/2006/relationships/slideLayout" Target="../slideLayouts/slideLayout84.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89.png"/><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8.png"/><Relationship Id="rId9" Type="http://schemas.microsoft.com/office/2007/relationships/hdphoto" Target="../media/hdphoto10.wdp"/><Relationship Id="rId14"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8.png"/><Relationship Id="rId7"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84.xml"/><Relationship Id="rId6" Type="http://schemas.microsoft.com/office/2007/relationships/hdphoto" Target="../media/hdphoto9.wdp"/><Relationship Id="rId11" Type="http://schemas.openxmlformats.org/officeDocument/2006/relationships/image" Target="../media/image95.png"/><Relationship Id="rId5" Type="http://schemas.openxmlformats.org/officeDocument/2006/relationships/image" Target="../media/image90.png"/><Relationship Id="rId10" Type="http://schemas.microsoft.com/office/2007/relationships/hdphoto" Target="../media/hdphoto12.wdp"/><Relationship Id="rId4" Type="http://schemas.openxmlformats.org/officeDocument/2006/relationships/image" Target="../media/image99.png"/><Relationship Id="rId9"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5.xml"/><Relationship Id="rId5" Type="http://schemas.openxmlformats.org/officeDocument/2006/relationships/image" Target="../media/image102.GIF"/><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5.png"/><Relationship Id="rId3" Type="http://schemas.openxmlformats.org/officeDocument/2006/relationships/notesSlide" Target="../notesSlides/notesSlide3.xml"/><Relationship Id="rId7" Type="http://schemas.openxmlformats.org/officeDocument/2006/relationships/image" Target="../media/image32.png"/><Relationship Id="rId12"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hemeOverride" Target="../theme/themeOverride3.xml"/><Relationship Id="rId6" Type="http://schemas.openxmlformats.org/officeDocument/2006/relationships/image" Target="../media/image26.png"/><Relationship Id="rId11" Type="http://schemas.openxmlformats.org/officeDocument/2006/relationships/image" Target="../media/image43.png"/><Relationship Id="rId5" Type="http://schemas.openxmlformats.org/officeDocument/2006/relationships/image" Target="../media/image3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0.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3.png"/><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microsoft.com/office/2007/relationships/hdphoto" Target="../media/hdphoto3.wdp"/><Relationship Id="rId9" Type="http://schemas.openxmlformats.org/officeDocument/2006/relationships/image" Target="../media/image57.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24.xml"/><Relationship Id="rId1" Type="http://schemas.openxmlformats.org/officeDocument/2006/relationships/themeOverride" Target="../theme/themeOverride5.xml"/><Relationship Id="rId6" Type="http://schemas.openxmlformats.org/officeDocument/2006/relationships/image" Target="../media/image34.png"/><Relationship Id="rId5" Type="http://schemas.openxmlformats.org/officeDocument/2006/relationships/image" Target="../media/image62.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62.xml"/><Relationship Id="rId4" Type="http://schemas.openxmlformats.org/officeDocument/2006/relationships/image" Target="../media/image65.JP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62.xml"/><Relationship Id="rId4" Type="http://schemas.openxmlformats.org/officeDocument/2006/relationships/image" Target="../media/image6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6719951"/>
              <a:gd name="connsiteY0" fmla="*/ 0 h 830997"/>
              <a:gd name="connsiteX1" fmla="*/ 492796 w 6719951"/>
              <a:gd name="connsiteY1" fmla="*/ 0 h 830997"/>
              <a:gd name="connsiteX2" fmla="*/ 1119992 w 6719951"/>
              <a:gd name="connsiteY2" fmla="*/ 0 h 830997"/>
              <a:gd name="connsiteX3" fmla="*/ 1814387 w 6719951"/>
              <a:gd name="connsiteY3" fmla="*/ 0 h 830997"/>
              <a:gd name="connsiteX4" fmla="*/ 2307183 w 6719951"/>
              <a:gd name="connsiteY4" fmla="*/ 0 h 830997"/>
              <a:gd name="connsiteX5" fmla="*/ 2934379 w 6719951"/>
              <a:gd name="connsiteY5" fmla="*/ 0 h 830997"/>
              <a:gd name="connsiteX6" fmla="*/ 3427175 w 6719951"/>
              <a:gd name="connsiteY6" fmla="*/ 0 h 830997"/>
              <a:gd name="connsiteX7" fmla="*/ 4121570 w 6719951"/>
              <a:gd name="connsiteY7" fmla="*/ 0 h 830997"/>
              <a:gd name="connsiteX8" fmla="*/ 4815965 w 6719951"/>
              <a:gd name="connsiteY8" fmla="*/ 0 h 830997"/>
              <a:gd name="connsiteX9" fmla="*/ 5174362 w 6719951"/>
              <a:gd name="connsiteY9" fmla="*/ 0 h 830997"/>
              <a:gd name="connsiteX10" fmla="*/ 5801558 w 6719951"/>
              <a:gd name="connsiteY10" fmla="*/ 0 h 830997"/>
              <a:gd name="connsiteX11" fmla="*/ 6719951 w 6719951"/>
              <a:gd name="connsiteY11" fmla="*/ 0 h 830997"/>
              <a:gd name="connsiteX12" fmla="*/ 6719951 w 6719951"/>
              <a:gd name="connsiteY12" fmla="*/ 390569 h 830997"/>
              <a:gd name="connsiteX13" fmla="*/ 6719951 w 6719951"/>
              <a:gd name="connsiteY13" fmla="*/ 830997 h 830997"/>
              <a:gd name="connsiteX14" fmla="*/ 6361554 w 6719951"/>
              <a:gd name="connsiteY14" fmla="*/ 830997 h 830997"/>
              <a:gd name="connsiteX15" fmla="*/ 5801558 w 6719951"/>
              <a:gd name="connsiteY15" fmla="*/ 830997 h 830997"/>
              <a:gd name="connsiteX16" fmla="*/ 5107163 w 6719951"/>
              <a:gd name="connsiteY16" fmla="*/ 830997 h 830997"/>
              <a:gd name="connsiteX17" fmla="*/ 4479967 w 6719951"/>
              <a:gd name="connsiteY17" fmla="*/ 830997 h 830997"/>
              <a:gd name="connsiteX18" fmla="*/ 4054370 w 6719951"/>
              <a:gd name="connsiteY18" fmla="*/ 830997 h 830997"/>
              <a:gd name="connsiteX19" fmla="*/ 3494375 w 6719951"/>
              <a:gd name="connsiteY19" fmla="*/ 830997 h 830997"/>
              <a:gd name="connsiteX20" fmla="*/ 2799980 w 6719951"/>
              <a:gd name="connsiteY20" fmla="*/ 830997 h 830997"/>
              <a:gd name="connsiteX21" fmla="*/ 2307183 w 6719951"/>
              <a:gd name="connsiteY21" fmla="*/ 830997 h 830997"/>
              <a:gd name="connsiteX22" fmla="*/ 1814387 w 6719951"/>
              <a:gd name="connsiteY22" fmla="*/ 830997 h 830997"/>
              <a:gd name="connsiteX23" fmla="*/ 1187191 w 6719951"/>
              <a:gd name="connsiteY23" fmla="*/ 830997 h 830997"/>
              <a:gd name="connsiteX24" fmla="*/ 627195 w 6719951"/>
              <a:gd name="connsiteY24" fmla="*/ 830997 h 830997"/>
              <a:gd name="connsiteX25" fmla="*/ 0 w 6719951"/>
              <a:gd name="connsiteY25" fmla="*/ 830997 h 830997"/>
              <a:gd name="connsiteX26" fmla="*/ 0 w 6719951"/>
              <a:gd name="connsiteY26" fmla="*/ 415499 h 830997"/>
              <a:gd name="connsiteX27" fmla="*/ 0 w 6719951"/>
              <a:gd name="connsiteY2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951" h="830997" extrusionOk="0">
                <a:moveTo>
                  <a:pt x="0" y="0"/>
                </a:moveTo>
                <a:cubicBezTo>
                  <a:pt x="107632" y="-21263"/>
                  <a:pt x="325446" y="29682"/>
                  <a:pt x="492796" y="0"/>
                </a:cubicBezTo>
                <a:cubicBezTo>
                  <a:pt x="660146" y="-29682"/>
                  <a:pt x="921004" y="43638"/>
                  <a:pt x="1119992" y="0"/>
                </a:cubicBezTo>
                <a:cubicBezTo>
                  <a:pt x="1318980" y="-43638"/>
                  <a:pt x="1543902" y="44107"/>
                  <a:pt x="1814387" y="0"/>
                </a:cubicBezTo>
                <a:cubicBezTo>
                  <a:pt x="2084872" y="-44107"/>
                  <a:pt x="2162750" y="43039"/>
                  <a:pt x="2307183" y="0"/>
                </a:cubicBezTo>
                <a:cubicBezTo>
                  <a:pt x="2451616" y="-43039"/>
                  <a:pt x="2671128" y="13645"/>
                  <a:pt x="2934379" y="0"/>
                </a:cubicBezTo>
                <a:cubicBezTo>
                  <a:pt x="3197630" y="-13645"/>
                  <a:pt x="3262400" y="57160"/>
                  <a:pt x="3427175" y="0"/>
                </a:cubicBezTo>
                <a:cubicBezTo>
                  <a:pt x="3591950" y="-57160"/>
                  <a:pt x="3950085" y="67820"/>
                  <a:pt x="4121570" y="0"/>
                </a:cubicBezTo>
                <a:cubicBezTo>
                  <a:pt x="4293056" y="-67820"/>
                  <a:pt x="4627252" y="11726"/>
                  <a:pt x="4815965" y="0"/>
                </a:cubicBezTo>
                <a:cubicBezTo>
                  <a:pt x="5004678" y="-11726"/>
                  <a:pt x="5050385" y="35458"/>
                  <a:pt x="5174362" y="0"/>
                </a:cubicBezTo>
                <a:cubicBezTo>
                  <a:pt x="5298339" y="-35458"/>
                  <a:pt x="5611377" y="18422"/>
                  <a:pt x="5801558" y="0"/>
                </a:cubicBezTo>
                <a:cubicBezTo>
                  <a:pt x="5991739" y="-18422"/>
                  <a:pt x="6303081" y="76457"/>
                  <a:pt x="6719951" y="0"/>
                </a:cubicBezTo>
                <a:cubicBezTo>
                  <a:pt x="6756795" y="169798"/>
                  <a:pt x="6715488" y="302567"/>
                  <a:pt x="6719951" y="390569"/>
                </a:cubicBezTo>
                <a:cubicBezTo>
                  <a:pt x="6724414" y="478571"/>
                  <a:pt x="6714946" y="678754"/>
                  <a:pt x="6719951" y="830997"/>
                </a:cubicBezTo>
                <a:cubicBezTo>
                  <a:pt x="6542019" y="841153"/>
                  <a:pt x="6538224" y="816927"/>
                  <a:pt x="6361554" y="830997"/>
                </a:cubicBezTo>
                <a:cubicBezTo>
                  <a:pt x="6184884" y="845067"/>
                  <a:pt x="5959049" y="804546"/>
                  <a:pt x="5801558" y="830997"/>
                </a:cubicBezTo>
                <a:cubicBezTo>
                  <a:pt x="5644067" y="857448"/>
                  <a:pt x="5422925" y="781845"/>
                  <a:pt x="5107163" y="830997"/>
                </a:cubicBezTo>
                <a:cubicBezTo>
                  <a:pt x="4791401" y="880149"/>
                  <a:pt x="4731432" y="809810"/>
                  <a:pt x="4479967" y="830997"/>
                </a:cubicBezTo>
                <a:cubicBezTo>
                  <a:pt x="4228502" y="852184"/>
                  <a:pt x="4199538" y="824152"/>
                  <a:pt x="4054370" y="830997"/>
                </a:cubicBezTo>
                <a:cubicBezTo>
                  <a:pt x="3909202" y="837842"/>
                  <a:pt x="3623643" y="778320"/>
                  <a:pt x="3494375" y="830997"/>
                </a:cubicBezTo>
                <a:cubicBezTo>
                  <a:pt x="3365108" y="883674"/>
                  <a:pt x="3003197" y="749945"/>
                  <a:pt x="2799980" y="830997"/>
                </a:cubicBezTo>
                <a:cubicBezTo>
                  <a:pt x="2596763" y="912049"/>
                  <a:pt x="2534152" y="806893"/>
                  <a:pt x="2307183" y="830997"/>
                </a:cubicBezTo>
                <a:cubicBezTo>
                  <a:pt x="2080214" y="855101"/>
                  <a:pt x="1916974" y="813843"/>
                  <a:pt x="1814387" y="830997"/>
                </a:cubicBezTo>
                <a:cubicBezTo>
                  <a:pt x="1711800" y="848151"/>
                  <a:pt x="1392818" y="804165"/>
                  <a:pt x="1187191" y="830997"/>
                </a:cubicBezTo>
                <a:cubicBezTo>
                  <a:pt x="981564" y="857829"/>
                  <a:pt x="853366" y="767678"/>
                  <a:pt x="627195" y="830997"/>
                </a:cubicBezTo>
                <a:cubicBezTo>
                  <a:pt x="401024" y="894316"/>
                  <a:pt x="210427" y="806381"/>
                  <a:pt x="0" y="830997"/>
                </a:cubicBezTo>
                <a:cubicBezTo>
                  <a:pt x="-14760" y="703789"/>
                  <a:pt x="49173" y="512685"/>
                  <a:pt x="0" y="415499"/>
                </a:cubicBezTo>
                <a:cubicBezTo>
                  <a:pt x="-49173" y="318313"/>
                  <a:pt x="32038" y="192342"/>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40617" y="2812251"/>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706187" y="157795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6" presetClass="entr" presetSubtype="0" fill="hold" grpId="0" nodeType="clickEffect">
                                  <p:stCondLst>
                                    <p:cond delay="0"/>
                                  </p:stCondLst>
                                  <p:iterate type="lt">
                                    <p:tmPct val="10000"/>
                                  </p:iterate>
                                  <p:childTnLst>
                                    <p:set>
                                      <p:cBhvr>
                                        <p:cTn id="51" dur="1" fill="hold">
                                          <p:stCondLst>
                                            <p:cond delay="0"/>
                                          </p:stCondLst>
                                        </p:cTn>
                                        <p:tgtEl>
                                          <p:spTgt spid="2"/>
                                        </p:tgtEl>
                                        <p:attrNameLst>
                                          <p:attrName>style.visibility</p:attrName>
                                        </p:attrNameLst>
                                      </p:cBhvr>
                                      <p:to>
                                        <p:strVal val="visible"/>
                                      </p:to>
                                    </p:set>
                                    <p:anim by="(-#ppt_w*2)" calcmode="lin" valueType="num">
                                      <p:cBhvr rctx="PPT">
                                        <p:cTn id="52" dur="250" autoRev="1" fill="hold">
                                          <p:stCondLst>
                                            <p:cond delay="0"/>
                                          </p:stCondLst>
                                        </p:cTn>
                                        <p:tgtEl>
                                          <p:spTgt spid="2"/>
                                        </p:tgtEl>
                                        <p:attrNameLst>
                                          <p:attrName>ppt_w</p:attrName>
                                        </p:attrNameLst>
                                      </p:cBhvr>
                                    </p:anim>
                                    <p:anim by="(#ppt_w*0.50)" calcmode="lin" valueType="num">
                                      <p:cBhvr>
                                        <p:cTn id="53" dur="250" decel="50000" autoRev="1" fill="hold">
                                          <p:stCondLst>
                                            <p:cond delay="0"/>
                                          </p:stCondLst>
                                        </p:cTn>
                                        <p:tgtEl>
                                          <p:spTgt spid="2"/>
                                        </p:tgtEl>
                                        <p:attrNameLst>
                                          <p:attrName>ppt_x</p:attrName>
                                        </p:attrNameLst>
                                      </p:cBhvr>
                                    </p:anim>
                                    <p:anim from="(-#ppt_h/2)" to="(#ppt_y)" calcmode="lin" valueType="num">
                                      <p:cBhvr>
                                        <p:cTn id="54" dur="500" fill="hold">
                                          <p:stCondLst>
                                            <p:cond delay="0"/>
                                          </p:stCondLst>
                                        </p:cTn>
                                        <p:tgtEl>
                                          <p:spTgt spid="2"/>
                                        </p:tgtEl>
                                        <p:attrNameLst>
                                          <p:attrName>ppt_y</p:attrName>
                                        </p:attrNameLst>
                                      </p:cBhvr>
                                    </p:anim>
                                    <p:animRot by="21600000">
                                      <p:cBhvr>
                                        <p:cTn id="55"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942850" y="4909851"/>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10"/>
                                        </p:tgtEl>
                                        <p:attrNameLst>
                                          <p:attrName>style.visibility</p:attrName>
                                        </p:attrNameLst>
                                      </p:cBhvr>
                                      <p:to>
                                        <p:strVal val="visible"/>
                                      </p:to>
                                    </p:set>
                                    <p:anim by="(-#ppt_w*2)" calcmode="lin" valueType="num">
                                      <p:cBhvr rctx="PPT">
                                        <p:cTn id="62" dur="250" autoRev="1" fill="hold">
                                          <p:stCondLst>
                                            <p:cond delay="0"/>
                                          </p:stCondLst>
                                        </p:cTn>
                                        <p:tgtEl>
                                          <p:spTgt spid="10"/>
                                        </p:tgtEl>
                                        <p:attrNameLst>
                                          <p:attrName>ppt_w</p:attrName>
                                        </p:attrNameLst>
                                      </p:cBhvr>
                                    </p:anim>
                                    <p:anim by="(#ppt_w*0.50)" calcmode="lin" valueType="num">
                                      <p:cBhvr>
                                        <p:cTn id="63" dur="250" decel="50000" autoRev="1" fill="hold">
                                          <p:stCondLst>
                                            <p:cond delay="0"/>
                                          </p:stCondLst>
                                        </p:cTn>
                                        <p:tgtEl>
                                          <p:spTgt spid="10"/>
                                        </p:tgtEl>
                                        <p:attrNameLst>
                                          <p:attrName>ppt_x</p:attrName>
                                        </p:attrNameLst>
                                      </p:cBhvr>
                                    </p:anim>
                                    <p:anim from="(-#ppt_h/2)" to="(#ppt_y)" calcmode="lin" valueType="num">
                                      <p:cBhvr>
                                        <p:cTn id="64" dur="500" fill="hold">
                                          <p:stCondLst>
                                            <p:cond delay="0"/>
                                          </p:stCondLst>
                                        </p:cTn>
                                        <p:tgtEl>
                                          <p:spTgt spid="10"/>
                                        </p:tgtEl>
                                        <p:attrNameLst>
                                          <p:attrName>ppt_y</p:attrName>
                                        </p:attrNameLst>
                                      </p:cBhvr>
                                    </p:anim>
                                    <p:animRot by="21600000">
                                      <p:cBhvr>
                                        <p:cTn id="65" dur="5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
        <p:nvSpPr>
          <p:cNvPr id="2" name="Rectangle 1">
            <a:extLst>
              <a:ext uri="{FF2B5EF4-FFF2-40B4-BE49-F238E27FC236}">
                <a16:creationId xmlns:a16="http://schemas.microsoft.com/office/drawing/2014/main" id="{6467FC75-1751-0D91-F296-DFA6FA977808}"/>
              </a:ext>
            </a:extLst>
          </p:cNvPr>
          <p:cNvSpPr/>
          <p:nvPr/>
        </p:nvSpPr>
        <p:spPr>
          <a:xfrm>
            <a:off x="1799135" y="1329646"/>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6" presetClass="entr" presetSubtype="0" fill="hold" grpId="0" nodeType="clickEffect">
                                  <p:stCondLst>
                                    <p:cond delay="0"/>
                                  </p:stCondLst>
                                  <p:iterate type="lt">
                                    <p:tmPct val="10000"/>
                                  </p:iterate>
                                  <p:childTnLst>
                                    <p:set>
                                      <p:cBhvr>
                                        <p:cTn id="47" dur="1" fill="hold">
                                          <p:stCondLst>
                                            <p:cond delay="0"/>
                                          </p:stCondLst>
                                        </p:cTn>
                                        <p:tgtEl>
                                          <p:spTgt spid="2"/>
                                        </p:tgtEl>
                                        <p:attrNameLst>
                                          <p:attrName>style.visibility</p:attrName>
                                        </p:attrNameLst>
                                      </p:cBhvr>
                                      <p:to>
                                        <p:strVal val="visible"/>
                                      </p:to>
                                    </p:set>
                                    <p:anim by="(-#ppt_w*2)" calcmode="lin" valueType="num">
                                      <p:cBhvr rctx="PPT">
                                        <p:cTn id="48" dur="250" autoRev="1" fill="hold">
                                          <p:stCondLst>
                                            <p:cond delay="0"/>
                                          </p:stCondLst>
                                        </p:cTn>
                                        <p:tgtEl>
                                          <p:spTgt spid="2"/>
                                        </p:tgtEl>
                                        <p:attrNameLst>
                                          <p:attrName>ppt_w</p:attrName>
                                        </p:attrNameLst>
                                      </p:cBhvr>
                                    </p:anim>
                                    <p:anim by="(#ppt_w*0.50)" calcmode="lin" valueType="num">
                                      <p:cBhvr>
                                        <p:cTn id="49" dur="250" decel="50000" autoRev="1" fill="hold">
                                          <p:stCondLst>
                                            <p:cond delay="0"/>
                                          </p:stCondLst>
                                        </p:cTn>
                                        <p:tgtEl>
                                          <p:spTgt spid="2"/>
                                        </p:tgtEl>
                                        <p:attrNameLst>
                                          <p:attrName>ppt_x</p:attrName>
                                        </p:attrNameLst>
                                      </p:cBhvr>
                                    </p:anim>
                                    <p:anim from="(-#ppt_h/2)" to="(#ppt_y)" calcmode="lin" valueType="num">
                                      <p:cBhvr>
                                        <p:cTn id="50" dur="500" fill="hold">
                                          <p:stCondLst>
                                            <p:cond delay="0"/>
                                          </p:stCondLst>
                                        </p:cTn>
                                        <p:tgtEl>
                                          <p:spTgt spid="2"/>
                                        </p:tgtEl>
                                        <p:attrNameLst>
                                          <p:attrName>ppt_y</p:attrName>
                                        </p:attrNameLst>
                                      </p:cBhvr>
                                    </p:anim>
                                    <p:animRot by="21600000">
                                      <p:cBhvr>
                                        <p:cTn id="51"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5205" y="1941567"/>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5565491"/>
              <a:gd name="connsiteY0" fmla="*/ 0 h 2585323"/>
              <a:gd name="connsiteX1" fmla="*/ 500894 w 5565491"/>
              <a:gd name="connsiteY1" fmla="*/ 0 h 2585323"/>
              <a:gd name="connsiteX2" fmla="*/ 1113098 w 5565491"/>
              <a:gd name="connsiteY2" fmla="*/ 0 h 2585323"/>
              <a:gd name="connsiteX3" fmla="*/ 1780957 w 5565491"/>
              <a:gd name="connsiteY3" fmla="*/ 0 h 2585323"/>
              <a:gd name="connsiteX4" fmla="*/ 2281851 w 5565491"/>
              <a:gd name="connsiteY4" fmla="*/ 0 h 2585323"/>
              <a:gd name="connsiteX5" fmla="*/ 2894055 w 5565491"/>
              <a:gd name="connsiteY5" fmla="*/ 0 h 2585323"/>
              <a:gd name="connsiteX6" fmla="*/ 3394950 w 5565491"/>
              <a:gd name="connsiteY6" fmla="*/ 0 h 2585323"/>
              <a:gd name="connsiteX7" fmla="*/ 4062808 w 5565491"/>
              <a:gd name="connsiteY7" fmla="*/ 0 h 2585323"/>
              <a:gd name="connsiteX8" fmla="*/ 4730667 w 5565491"/>
              <a:gd name="connsiteY8" fmla="*/ 0 h 2585323"/>
              <a:gd name="connsiteX9" fmla="*/ 5565491 w 5565491"/>
              <a:gd name="connsiteY9" fmla="*/ 0 h 2585323"/>
              <a:gd name="connsiteX10" fmla="*/ 5565491 w 5565491"/>
              <a:gd name="connsiteY10" fmla="*/ 542918 h 2585323"/>
              <a:gd name="connsiteX11" fmla="*/ 5565491 w 5565491"/>
              <a:gd name="connsiteY11" fmla="*/ 1059982 h 2585323"/>
              <a:gd name="connsiteX12" fmla="*/ 5565491 w 5565491"/>
              <a:gd name="connsiteY12" fmla="*/ 1551194 h 2585323"/>
              <a:gd name="connsiteX13" fmla="*/ 5565491 w 5565491"/>
              <a:gd name="connsiteY13" fmla="*/ 2016552 h 2585323"/>
              <a:gd name="connsiteX14" fmla="*/ 5565491 w 5565491"/>
              <a:gd name="connsiteY14" fmla="*/ 2585323 h 2585323"/>
              <a:gd name="connsiteX15" fmla="*/ 5120252 w 5565491"/>
              <a:gd name="connsiteY15" fmla="*/ 2585323 h 2585323"/>
              <a:gd name="connsiteX16" fmla="*/ 4452393 w 5565491"/>
              <a:gd name="connsiteY16" fmla="*/ 2585323 h 2585323"/>
              <a:gd name="connsiteX17" fmla="*/ 3840189 w 5565491"/>
              <a:gd name="connsiteY17" fmla="*/ 2585323 h 2585323"/>
              <a:gd name="connsiteX18" fmla="*/ 3394950 w 5565491"/>
              <a:gd name="connsiteY18" fmla="*/ 2585323 h 2585323"/>
              <a:gd name="connsiteX19" fmla="*/ 2838400 w 5565491"/>
              <a:gd name="connsiteY19" fmla="*/ 2585323 h 2585323"/>
              <a:gd name="connsiteX20" fmla="*/ 2170541 w 5565491"/>
              <a:gd name="connsiteY20" fmla="*/ 2585323 h 2585323"/>
              <a:gd name="connsiteX21" fmla="*/ 1669647 w 5565491"/>
              <a:gd name="connsiteY21" fmla="*/ 2585323 h 2585323"/>
              <a:gd name="connsiteX22" fmla="*/ 1168753 w 5565491"/>
              <a:gd name="connsiteY22" fmla="*/ 2585323 h 2585323"/>
              <a:gd name="connsiteX23" fmla="*/ 556549 w 5565491"/>
              <a:gd name="connsiteY23" fmla="*/ 2585323 h 2585323"/>
              <a:gd name="connsiteX24" fmla="*/ 0 w 5565491"/>
              <a:gd name="connsiteY24" fmla="*/ 2585323 h 2585323"/>
              <a:gd name="connsiteX25" fmla="*/ 0 w 5565491"/>
              <a:gd name="connsiteY25" fmla="*/ 2016552 h 2585323"/>
              <a:gd name="connsiteX26" fmla="*/ 0 w 5565491"/>
              <a:gd name="connsiteY26" fmla="*/ 1473634 h 2585323"/>
              <a:gd name="connsiteX27" fmla="*/ 0 w 5565491"/>
              <a:gd name="connsiteY27" fmla="*/ 1034129 h 2585323"/>
              <a:gd name="connsiteX28" fmla="*/ 0 w 5565491"/>
              <a:gd name="connsiteY28" fmla="*/ 517065 h 2585323"/>
              <a:gd name="connsiteX29" fmla="*/ 0 w 5565491"/>
              <a:gd name="connsiteY29"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5491" h="2585323"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6335" y="246829"/>
                  <a:pt x="5557922" y="407232"/>
                  <a:pt x="5565491" y="542918"/>
                </a:cubicBezTo>
                <a:cubicBezTo>
                  <a:pt x="5573060" y="678604"/>
                  <a:pt x="5537128" y="930811"/>
                  <a:pt x="5565491" y="1059982"/>
                </a:cubicBezTo>
                <a:cubicBezTo>
                  <a:pt x="5593854" y="1189153"/>
                  <a:pt x="5516850" y="1434873"/>
                  <a:pt x="5565491" y="1551194"/>
                </a:cubicBezTo>
                <a:cubicBezTo>
                  <a:pt x="5614132" y="1667515"/>
                  <a:pt x="5514669" y="1919840"/>
                  <a:pt x="5565491" y="2016552"/>
                </a:cubicBezTo>
                <a:cubicBezTo>
                  <a:pt x="5616313" y="2113264"/>
                  <a:pt x="5507962" y="2425723"/>
                  <a:pt x="5565491" y="2585323"/>
                </a:cubicBezTo>
                <a:cubicBezTo>
                  <a:pt x="5432340" y="2627713"/>
                  <a:pt x="5292522" y="2575448"/>
                  <a:pt x="5120252" y="2585323"/>
                </a:cubicBezTo>
                <a:cubicBezTo>
                  <a:pt x="4947982" y="2595198"/>
                  <a:pt x="4595903" y="2509005"/>
                  <a:pt x="4452393" y="2585323"/>
                </a:cubicBezTo>
                <a:cubicBezTo>
                  <a:pt x="4308883" y="2661641"/>
                  <a:pt x="3974981" y="2578283"/>
                  <a:pt x="3840189" y="2585323"/>
                </a:cubicBezTo>
                <a:cubicBezTo>
                  <a:pt x="3705397" y="2592363"/>
                  <a:pt x="3520577" y="2534609"/>
                  <a:pt x="3394950" y="2585323"/>
                </a:cubicBezTo>
                <a:cubicBezTo>
                  <a:pt x="3269323" y="2636037"/>
                  <a:pt x="3015761" y="2527818"/>
                  <a:pt x="2838400" y="2585323"/>
                </a:cubicBezTo>
                <a:cubicBezTo>
                  <a:pt x="2661039" y="2642828"/>
                  <a:pt x="2471281" y="2578602"/>
                  <a:pt x="2170541" y="2585323"/>
                </a:cubicBezTo>
                <a:cubicBezTo>
                  <a:pt x="1869801" y="2592044"/>
                  <a:pt x="1786741" y="2529437"/>
                  <a:pt x="1669647" y="2585323"/>
                </a:cubicBezTo>
                <a:cubicBezTo>
                  <a:pt x="1552553" y="2641209"/>
                  <a:pt x="1354700" y="2564575"/>
                  <a:pt x="1168753" y="2585323"/>
                </a:cubicBezTo>
                <a:cubicBezTo>
                  <a:pt x="982806" y="2606071"/>
                  <a:pt x="849803" y="2531404"/>
                  <a:pt x="556549" y="2585323"/>
                </a:cubicBezTo>
                <a:cubicBezTo>
                  <a:pt x="263295" y="2639242"/>
                  <a:pt x="234392" y="2520566"/>
                  <a:pt x="0" y="2585323"/>
                </a:cubicBezTo>
                <a:cubicBezTo>
                  <a:pt x="-64067" y="2388875"/>
                  <a:pt x="38196" y="2288691"/>
                  <a:pt x="0" y="2016552"/>
                </a:cubicBezTo>
                <a:cubicBezTo>
                  <a:pt x="-38196" y="1744413"/>
                  <a:pt x="28526" y="1635771"/>
                  <a:pt x="0" y="1473634"/>
                </a:cubicBezTo>
                <a:cubicBezTo>
                  <a:pt x="-28526" y="1311497"/>
                  <a:pt x="16492" y="1245085"/>
                  <a:pt x="0" y="1034129"/>
                </a:cubicBezTo>
                <a:cubicBezTo>
                  <a:pt x="-16492" y="823174"/>
                  <a:pt x="19255" y="674719"/>
                  <a:pt x="0" y="517065"/>
                </a:cubicBezTo>
                <a:cubicBezTo>
                  <a:pt x="-19255" y="359411"/>
                  <a:pt x="60417" y="211479"/>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10" name="Rectangle 9"/>
          <p:cNvSpPr/>
          <p:nvPr/>
        </p:nvSpPr>
        <p:spPr>
          <a:xfrm>
            <a:off x="5119769" y="1241674"/>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 by="(-#ppt_w*2)" calcmode="lin" valueType="num">
                                      <p:cBhvr rctx="PPT">
                                        <p:cTn id="20" dur="250" autoRev="1" fill="hold">
                                          <p:stCondLst>
                                            <p:cond delay="0"/>
                                          </p:stCondLst>
                                        </p:cTn>
                                        <p:tgtEl>
                                          <p:spTgt spid="10"/>
                                        </p:tgtEl>
                                        <p:attrNameLst>
                                          <p:attrName>ppt_w</p:attrName>
                                        </p:attrNameLst>
                                      </p:cBhvr>
                                    </p:anim>
                                    <p:anim by="(#ppt_w*0.50)" calcmode="lin" valueType="num">
                                      <p:cBhvr>
                                        <p:cTn id="21" dur="250" decel="50000" autoRev="1" fill="hold">
                                          <p:stCondLst>
                                            <p:cond delay="0"/>
                                          </p:stCondLst>
                                        </p:cTn>
                                        <p:tgtEl>
                                          <p:spTgt spid="10"/>
                                        </p:tgtEl>
                                        <p:attrNameLst>
                                          <p:attrName>ppt_x</p:attrName>
                                        </p:attrNameLst>
                                      </p:cBhvr>
                                    </p:anim>
                                    <p:anim from="(-#ppt_h/2)" to="(#ppt_y)" calcmode="lin" valueType="num">
                                      <p:cBhvr>
                                        <p:cTn id="22" dur="500" fill="hold">
                                          <p:stCondLst>
                                            <p:cond delay="0"/>
                                          </p:stCondLst>
                                        </p:cTn>
                                        <p:tgtEl>
                                          <p:spTgt spid="10"/>
                                        </p:tgtEl>
                                        <p:attrNameLst>
                                          <p:attrName>ppt_y</p:attrName>
                                        </p:attrNameLst>
                                      </p:cBhvr>
                                    </p:anim>
                                    <p:animRot by="21600000">
                                      <p:cBhvr>
                                        <p:cTn id="23" dur="5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5565491"/>
              <a:gd name="connsiteY0" fmla="*/ 0 h 830997"/>
              <a:gd name="connsiteX1" fmla="*/ 500894 w 5565491"/>
              <a:gd name="connsiteY1" fmla="*/ 0 h 830997"/>
              <a:gd name="connsiteX2" fmla="*/ 1113098 w 5565491"/>
              <a:gd name="connsiteY2" fmla="*/ 0 h 830997"/>
              <a:gd name="connsiteX3" fmla="*/ 1780957 w 5565491"/>
              <a:gd name="connsiteY3" fmla="*/ 0 h 830997"/>
              <a:gd name="connsiteX4" fmla="*/ 2281851 w 5565491"/>
              <a:gd name="connsiteY4" fmla="*/ 0 h 830997"/>
              <a:gd name="connsiteX5" fmla="*/ 2894055 w 5565491"/>
              <a:gd name="connsiteY5" fmla="*/ 0 h 830997"/>
              <a:gd name="connsiteX6" fmla="*/ 3394950 w 5565491"/>
              <a:gd name="connsiteY6" fmla="*/ 0 h 830997"/>
              <a:gd name="connsiteX7" fmla="*/ 4062808 w 5565491"/>
              <a:gd name="connsiteY7" fmla="*/ 0 h 830997"/>
              <a:gd name="connsiteX8" fmla="*/ 4730667 w 5565491"/>
              <a:gd name="connsiteY8" fmla="*/ 0 h 830997"/>
              <a:gd name="connsiteX9" fmla="*/ 5565491 w 5565491"/>
              <a:gd name="connsiteY9" fmla="*/ 0 h 830997"/>
              <a:gd name="connsiteX10" fmla="*/ 5565491 w 5565491"/>
              <a:gd name="connsiteY10" fmla="*/ 423808 h 830997"/>
              <a:gd name="connsiteX11" fmla="*/ 5565491 w 5565491"/>
              <a:gd name="connsiteY11" fmla="*/ 830997 h 830997"/>
              <a:gd name="connsiteX12" fmla="*/ 5064597 w 5565491"/>
              <a:gd name="connsiteY12" fmla="*/ 830997 h 830997"/>
              <a:gd name="connsiteX13" fmla="*/ 4508048 w 5565491"/>
              <a:gd name="connsiteY13" fmla="*/ 830997 h 830997"/>
              <a:gd name="connsiteX14" fmla="*/ 3840189 w 5565491"/>
              <a:gd name="connsiteY14" fmla="*/ 830997 h 830997"/>
              <a:gd name="connsiteX15" fmla="*/ 3283640 w 5565491"/>
              <a:gd name="connsiteY15" fmla="*/ 830997 h 830997"/>
              <a:gd name="connsiteX16" fmla="*/ 2615781 w 5565491"/>
              <a:gd name="connsiteY16" fmla="*/ 830997 h 830997"/>
              <a:gd name="connsiteX17" fmla="*/ 2003577 w 5565491"/>
              <a:gd name="connsiteY17" fmla="*/ 830997 h 830997"/>
              <a:gd name="connsiteX18" fmla="*/ 1558337 w 5565491"/>
              <a:gd name="connsiteY18" fmla="*/ 830997 h 830997"/>
              <a:gd name="connsiteX19" fmla="*/ 1001788 w 5565491"/>
              <a:gd name="connsiteY19" fmla="*/ 830997 h 830997"/>
              <a:gd name="connsiteX20" fmla="*/ 0 w 5565491"/>
              <a:gd name="connsiteY20" fmla="*/ 830997 h 830997"/>
              <a:gd name="connsiteX21" fmla="*/ 0 w 5565491"/>
              <a:gd name="connsiteY21" fmla="*/ 423808 h 830997"/>
              <a:gd name="connsiteX22" fmla="*/ 0 w 5565491"/>
              <a:gd name="connsiteY2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5491" h="830997"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0184" y="151637"/>
                  <a:pt x="5537189" y="328835"/>
                  <a:pt x="5565491" y="423808"/>
                </a:cubicBezTo>
                <a:cubicBezTo>
                  <a:pt x="5593793" y="518781"/>
                  <a:pt x="5534642" y="707741"/>
                  <a:pt x="5565491" y="830997"/>
                </a:cubicBezTo>
                <a:cubicBezTo>
                  <a:pt x="5333078" y="884980"/>
                  <a:pt x="5174903" y="781169"/>
                  <a:pt x="5064597" y="830997"/>
                </a:cubicBezTo>
                <a:cubicBezTo>
                  <a:pt x="4954291" y="880825"/>
                  <a:pt x="4649085" y="784980"/>
                  <a:pt x="4508048" y="830997"/>
                </a:cubicBezTo>
                <a:cubicBezTo>
                  <a:pt x="4367011" y="877014"/>
                  <a:pt x="3984835" y="756697"/>
                  <a:pt x="3840189" y="830997"/>
                </a:cubicBezTo>
                <a:cubicBezTo>
                  <a:pt x="3695543" y="905297"/>
                  <a:pt x="3442959" y="795885"/>
                  <a:pt x="3283640" y="830997"/>
                </a:cubicBezTo>
                <a:cubicBezTo>
                  <a:pt x="3124321" y="866109"/>
                  <a:pt x="2759291" y="754679"/>
                  <a:pt x="2615781" y="830997"/>
                </a:cubicBezTo>
                <a:cubicBezTo>
                  <a:pt x="2472271" y="907315"/>
                  <a:pt x="2138369" y="823957"/>
                  <a:pt x="2003577" y="830997"/>
                </a:cubicBezTo>
                <a:cubicBezTo>
                  <a:pt x="1868785" y="838037"/>
                  <a:pt x="1687467" y="788515"/>
                  <a:pt x="1558337" y="830997"/>
                </a:cubicBezTo>
                <a:cubicBezTo>
                  <a:pt x="1429207" y="873479"/>
                  <a:pt x="1178529" y="771716"/>
                  <a:pt x="1001788" y="830997"/>
                </a:cubicBezTo>
                <a:cubicBezTo>
                  <a:pt x="825047" y="890278"/>
                  <a:pt x="259131" y="823378"/>
                  <a:pt x="0" y="830997"/>
                </a:cubicBezTo>
                <a:cubicBezTo>
                  <a:pt x="-31646" y="725533"/>
                  <a:pt x="3032" y="522390"/>
                  <a:pt x="0" y="423808"/>
                </a:cubicBezTo>
                <a:cubicBezTo>
                  <a:pt x="-3032" y="325226"/>
                  <a:pt x="17657" y="126653"/>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221</TotalTime>
  <Words>483</Words>
  <Application>Microsoft Office PowerPoint</Application>
  <PresentationFormat>Widescreen</PresentationFormat>
  <Paragraphs>70</Paragraphs>
  <Slides>19</Slides>
  <Notes>9</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19</vt:i4>
      </vt:variant>
    </vt:vector>
  </HeadingPairs>
  <TitlesOfParts>
    <vt:vector size="40" baseType="lpstr">
      <vt:lpstr>等线</vt:lpstr>
      <vt:lpstr>UTM Rockwell</vt:lpstr>
      <vt:lpstr>Times New Roman</vt:lpstr>
      <vt:lpstr>UTM Times</vt:lpstr>
      <vt:lpstr>#9Slide03 Kaleko 105 Round</vt:lpstr>
      <vt:lpstr>UTM Flamenco</vt:lpstr>
      <vt:lpstr>#9Slide03 Bebas Neue Bold</vt:lpstr>
      <vt:lpstr>Arial</vt:lpstr>
      <vt:lpstr>DFGothic-EB</vt:lpstr>
      <vt:lpstr>UTM Beautiful Caps</vt:lpstr>
      <vt:lpstr>Calibri</vt:lpstr>
      <vt:lpstr>UTM Guanine</vt:lpstr>
      <vt:lpstr>Office 主题​​</vt:lpstr>
      <vt:lpstr>1_Office 主题​​</vt:lpstr>
      <vt:lpstr>2_Office 主题​​</vt:lpstr>
      <vt:lpstr>2_Office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Admin</cp:lastModifiedBy>
  <cp:revision>16</cp:revision>
  <dcterms:created xsi:type="dcterms:W3CDTF">2023-06-19T08:32:55Z</dcterms:created>
  <dcterms:modified xsi:type="dcterms:W3CDTF">2025-09-12T03:37:40Z</dcterms:modified>
  <cp:category>MT50</cp:category>
  <cp:version>MT50</cp:version>
</cp:coreProperties>
</file>