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2"/>
  </p:notesMasterIdLst>
  <p:sldIdLst>
    <p:sldId id="257" r:id="rId3"/>
    <p:sldId id="267" r:id="rId4"/>
    <p:sldId id="287" r:id="rId5"/>
    <p:sldId id="286" r:id="rId6"/>
    <p:sldId id="288" r:id="rId7"/>
    <p:sldId id="312" r:id="rId8"/>
    <p:sldId id="314" r:id="rId9"/>
    <p:sldId id="313" r:id="rId10"/>
    <p:sldId id="31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66" y="2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8D83F9-173B-46F7-AB80-6643F07BD888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46DC9D-09BF-4B8E-A14E-1DAB65A092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2537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030BE2-2C45-469A-46E4-7F56A6AF3B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E8E716-63DF-AE61-13FA-05B811565D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08456B-E3AE-53F7-9F34-9E3E7B135E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DB6F53-96C0-45FA-B242-4150E3B9DD7A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EFF822-0B77-8E0B-8A38-3326B4C1E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125E97-3431-A113-A954-F1867FF307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500D4B-51E2-4588-BD95-984CBAE84CBB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picture containing text, tree&#10;&#10;Description automatically generated">
            <a:extLst>
              <a:ext uri="{FF2B5EF4-FFF2-40B4-BE49-F238E27FC236}">
                <a16:creationId xmlns:a16="http://schemas.microsoft.com/office/drawing/2014/main" id="{E257CB21-C7F0-35D6-EB19-FA0B50A1B7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" t="1990" r="1611" b="199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229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2025C6-F3B9-08B6-695A-323044065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A8A7EF-A98C-5488-ED71-323C290D4B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2AD26D-AFE8-EE37-ED6B-E5DA9DB3CC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DB6F53-96C0-45FA-B242-4150E3B9DD7A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14C116-EBFB-84D6-623B-DA8D01C21E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F7391D-A4A1-B2BE-3A8E-1400EAC32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500D4B-51E2-4588-BD95-984CBAE84C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1362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CB702A8-4CF4-DCEB-3398-08E050016A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1D83B0-915C-9491-9F77-A3A3FB5DFD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A2732F-8135-9BB0-F16B-3601C1FEB4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DB6F53-96C0-45FA-B242-4150E3B9DD7A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E8A356-A470-C8B0-2F90-6C282A956E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419B55-4C01-A33E-9850-1DB6F210F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500D4B-51E2-4588-BD95-984CBAE84C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5433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0D8667-5759-97B3-DCC7-065195201A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009099-80F5-3D57-89E7-B0EF9BB84E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2246C9-EE23-11E8-015A-B53CCD2ACA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1D1531-7E54-472D-AC7E-A16B13B9EB29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C32716-978F-843D-9D03-81CAD1724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D323EF-7C02-777E-F3DE-BD8F15FFD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0B464D-A23B-4D87-9075-34E2894E82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1692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F92BD-1902-FB1D-B05D-C2E691D47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ADD88B-B7F8-F9F5-8003-0F312B21D3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55FB0D-C60E-BB7D-166E-7F4421F205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1D1531-7E54-472D-AC7E-A16B13B9EB29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523C60-4E18-11ED-B2AE-8DEBC1662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12F151-2151-B3AE-0A86-2EB694B3A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0B464D-A23B-4D87-9075-34E2894E82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1842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F4A876-63EF-ADF6-230E-53048B4B6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F52C56-1FEA-E239-1A69-EF6E1B387C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A3A6AB-64A3-305A-090D-31D0D667BC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1D1531-7E54-472D-AC7E-A16B13B9EB29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F7C6E4-48E6-A228-F044-71AD46A3F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23A458-374B-1012-2824-A94D64F33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0B464D-A23B-4D87-9075-34E2894E82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5212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6921C3-5173-E7A6-3BF0-0DCA22715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8F6358-73EE-1ACD-588D-E99CC32595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705397-D350-89B5-FED5-EE22BC8E1C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BB9A18-E69C-8A81-6165-02EC24CF61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1D1531-7E54-472D-AC7E-A16B13B9EB29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122469-95BB-2990-A366-4B5966E0E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040637-8645-901E-0679-E7B17FAD9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0B464D-A23B-4D87-9075-34E2894E82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5423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4DBA9E-8E7A-18C7-D04D-C3D3BB0775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14EECA-7608-A7DE-DC93-C51F9F09CF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127779-C8E4-2200-D971-13208045B3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10DCA59-9437-C154-4A1E-FB25345BED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D7150B-2C10-7ECD-3CE7-AA6879E089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78CB54D-B2BA-D960-774A-C71BDCAEA5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1D1531-7E54-472D-AC7E-A16B13B9EB29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D1D0DE-1524-E1EF-651F-B9FA8D176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0B2294F-55BE-5F41-17F2-135C87036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0B464D-A23B-4D87-9075-34E2894E82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4652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A2E5F2-07AD-02B7-59AC-3A4CA334D4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0A44A4-B0DD-D978-0646-8558A1A9C1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1D1531-7E54-472D-AC7E-A16B13B9EB29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331B12-A83F-9B16-C9EF-D140A4C46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AEB7BD-C5AB-F41B-CE89-879124809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0B464D-A23B-4D87-9075-34E2894E82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8650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8E517B-71DC-03D2-E975-9452E5D558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1D1531-7E54-472D-AC7E-A16B13B9EB29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3A452ED-5077-8089-7CD2-054B9D440C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518466-1A3C-C873-AEB0-85A8E43FE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0B464D-A23B-4D87-9075-34E2894E82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0009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ACFFE-BB0A-0233-5136-32002DD40B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885E95-612F-F9B7-E760-BDA323F2B5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E3CDEB-7A77-DB45-057E-EFABB77172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BF0D9C-6CB7-EA4A-13AA-D90A849523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1D1531-7E54-472D-AC7E-A16B13B9EB29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14B7E3-4A51-1945-168F-912280DDA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0983B5-481D-241E-95CB-BA9DAEB18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0B464D-A23B-4D87-9075-34E2894E82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395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7ADDD-04EB-9EE6-C242-6B1F725BD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931D58-48AC-30AE-8CB3-4872B7808C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4636E0-F185-38E2-DB8E-AC5275F36D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DB6F53-96C0-45FA-B242-4150E3B9DD7A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2A1B66-9766-CD38-0C24-FA2F137A6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95DDE8-817A-A0A4-DA7B-017FA738D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500D4B-51E2-4588-BD95-984CBAE84CBB}" type="slidenum">
              <a:rPr lang="en-US" smtClean="0"/>
              <a:t>‹#›</a:t>
            </a:fld>
            <a:endParaRPr lang="en-US"/>
          </a:p>
        </p:txBody>
      </p:sp>
      <p:pic>
        <p:nvPicPr>
          <p:cNvPr id="14" name="Picture 1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F22F766-6FE5-6D4D-7F85-192624D385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04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3152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1BB84A-C52B-A66F-223B-9F878F380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28B952-6679-B95B-B85F-5725E4C5FE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FA33CD-1088-6C09-4450-A8BCC1EBB2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78E253-461B-05AE-8612-7CAE5D1013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1D1531-7E54-472D-AC7E-A16B13B9EB29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5FF828-BDF4-54D0-1058-15A0A987A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D51330-F1A2-7E91-620C-682A21473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0B464D-A23B-4D87-9075-34E2894E82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08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634A37-7020-5DB8-759A-E9850965B7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8D219F-32C8-3802-7F96-F391BBB619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23C5CA-73B1-7F5C-92BA-51963D975D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1D1531-7E54-472D-AC7E-A16B13B9EB29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802D01-3849-295F-1C8D-8FD3A212E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4809DA-8C60-6923-F514-445173202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0B464D-A23B-4D87-9075-34E2894E82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5959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2227171-ED4B-7E42-8CBC-52EACE0486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D3F1FF-35F1-D41A-FDAC-2E18FA8CD6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D98C12-6007-B1F4-495A-D4141EDEF7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1D1531-7E54-472D-AC7E-A16B13B9EB29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FF4EFD-8DC0-749D-610C-C469D554D6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6F6224-0ADC-AC63-B037-A59F89EE4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0B464D-A23B-4D87-9075-34E2894E82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6219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B7F280-D57D-EACF-EB94-565948E6AD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5FADC4-AF31-75BF-DFFA-BA3A08689E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9083D3-4D26-67D7-C5E1-7DCB90EF29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DB6F53-96C0-45FA-B242-4150E3B9DD7A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65C0E2-AB07-2B25-407A-5B42E39AF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CB116C-AE1B-97B3-92D4-868FCC9DC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500D4B-51E2-4588-BD95-984CBAE84C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4147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A2E1A5-C1B8-A3F9-36A3-E6CDC2A38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19F716-FF50-8776-B1DA-11F69AD674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F66178-F35F-2886-4762-106F0CA989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013FC4-55EE-F97E-3EA3-F381ADD450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DB6F53-96C0-45FA-B242-4150E3B9DD7A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58C691-1473-B8CF-65D2-8FE6BC76C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BE8D2F-F469-2177-E25F-41E8DB48F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500D4B-51E2-4588-BD95-984CBAE84C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7317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B6EF5B-524E-E02E-3FF4-658BFB0F2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F42D1E-1697-F9FB-4642-CB064CD17C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29A9C7-54B2-69EF-83F7-1387654499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E0BD25-7A95-4653-6695-AA2A91C48D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0A39042-2E7E-6231-6B3E-9AE312C13D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A6E538B-11C5-6D6D-3D97-7B64F51050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DB6F53-96C0-45FA-B242-4150E3B9DD7A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3918001-4BC1-5CBE-521E-C29796EF6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893A936-9621-227C-AAA7-ED762B8E53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500D4B-51E2-4588-BD95-984CBAE84C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2830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8C462-1800-6801-B547-03D4677C9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CC5185F-F1BC-48C0-EB1E-F1485327EB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DB6F53-96C0-45FA-B242-4150E3B9DD7A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13E9CD-C970-FB0E-B4AD-F3705192A0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0B243B-CE9F-447E-299A-5D266DF17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500D4B-51E2-4588-BD95-984CBAE84CB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christmas tree in a room&#10;&#10;Description automatically generated with medium confidence">
            <a:extLst>
              <a:ext uri="{FF2B5EF4-FFF2-40B4-BE49-F238E27FC236}">
                <a16:creationId xmlns:a16="http://schemas.microsoft.com/office/drawing/2014/main" id="{6E91D823-DF9E-7098-C826-21C48F93D6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812"/>
            <a:ext cx="12192000" cy="6881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9314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D0FF3C0-A9C9-F99E-DDC7-9A1DD1543F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DB6F53-96C0-45FA-B242-4150E3B9DD7A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606DF64-8B22-B7EF-71E8-081F7A8A8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B15994-F812-38F0-C665-B18969824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500D4B-51E2-4588-BD95-984CBAE84CBB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4704002F-2109-0648-F97A-41C8C3D35E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2" t="4445" r="2129" b="36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5224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ADE09-B7F9-8CF6-9181-EF654F293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CD3CBE-0A0E-3610-3AE7-576A362AE3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67630F-F5ED-4F8C-2BD8-717D57863B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FD3BF7-9955-1C9C-2262-3871D41CF4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DB6F53-96C0-45FA-B242-4150E3B9DD7A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630501-727E-4E9E-6FDB-F52C6B50E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25E5FE-B817-2A1E-FE82-8A62F1B2B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500D4B-51E2-4588-BD95-984CBAE84C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36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66679-55E9-DEF8-7198-E888E218AC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3C53E6B-96B6-B753-7BE7-1967115B4E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3B63BA-A78A-E791-71D8-94FC7C5815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5C332D-0BEE-3B37-4509-8D2EB8864C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DB6F53-96C0-45FA-B242-4150E3B9DD7A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A73B92-F99F-8B6B-50BC-2F7E98E2B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F8559E-110A-7850-0ABF-C6AB8216D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500D4B-51E2-4588-BD95-984CBAE84C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7880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107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E261FB4D-5D22-6C34-E14B-3D7C3024296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3789" y="171058"/>
            <a:ext cx="1271244" cy="1271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701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png"/><Relationship Id="rId7" Type="http://schemas.openxmlformats.org/officeDocument/2006/relationships/image" Target="../media/image11.sv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2.png"/><Relationship Id="rId5" Type="http://schemas.openxmlformats.org/officeDocument/2006/relationships/image" Target="../media/image9.svg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openxmlformats.org/officeDocument/2006/relationships/image" Target="../media/image1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5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slide" Target="slide4.xml"/><Relationship Id="rId4" Type="http://schemas.openxmlformats.org/officeDocument/2006/relationships/image" Target="../media/image23.sv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4.png"/><Relationship Id="rId7" Type="http://schemas.openxmlformats.org/officeDocument/2006/relationships/image" Target="../media/image25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slide" Target="slide4.xml"/><Relationship Id="rId4" Type="http://schemas.openxmlformats.org/officeDocument/2006/relationships/image" Target="../media/image23.svg"/><Relationship Id="rId9" Type="http://schemas.openxmlformats.org/officeDocument/2006/relationships/image" Target="../media/image27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>
            <a:extLst>
              <a:ext uri="{FF2B5EF4-FFF2-40B4-BE49-F238E27FC236}">
                <a16:creationId xmlns:a16="http://schemas.microsoft.com/office/drawing/2014/main" id="{A64BD23D-6C65-49B2-D7EA-B7FCBA9866A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629659" y="-272783"/>
            <a:ext cx="7218947" cy="4114800"/>
          </a:xfrm>
          <a:prstGeom prst="rect">
            <a:avLst/>
          </a:prstGeom>
        </p:spPr>
      </p:pic>
      <p:pic>
        <p:nvPicPr>
          <p:cNvPr id="4" name="Picture 23">
            <a:extLst>
              <a:ext uri="{FF2B5EF4-FFF2-40B4-BE49-F238E27FC236}">
                <a16:creationId xmlns:a16="http://schemas.microsoft.com/office/drawing/2014/main" id="{3CD6C37E-03E5-2B2E-7780-D68C8BAECB7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570758" y="2428568"/>
            <a:ext cx="4827719" cy="4429432"/>
          </a:xfrm>
          <a:prstGeom prst="rect">
            <a:avLst/>
          </a:prstGeom>
        </p:spPr>
      </p:pic>
      <p:pic>
        <p:nvPicPr>
          <p:cNvPr id="5" name="Picture 10">
            <a:extLst>
              <a:ext uri="{FF2B5EF4-FFF2-40B4-BE49-F238E27FC236}">
                <a16:creationId xmlns:a16="http://schemas.microsoft.com/office/drawing/2014/main" id="{AA844EA5-F0B5-4CE4-05FD-08692C19BD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967925" y="3004025"/>
            <a:ext cx="7323468" cy="3853975"/>
          </a:xfrm>
          <a:prstGeom prst="rect">
            <a:avLst/>
          </a:prstGeom>
        </p:spPr>
      </p:pic>
      <p:pic>
        <p:nvPicPr>
          <p:cNvPr id="6" name="Picture 16">
            <a:extLst>
              <a:ext uri="{FF2B5EF4-FFF2-40B4-BE49-F238E27FC236}">
                <a16:creationId xmlns:a16="http://schemas.microsoft.com/office/drawing/2014/main" id="{D5605D7C-C40F-5F14-4F5D-68246C719F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158520" y="5321665"/>
            <a:ext cx="1870728" cy="1536335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E77EDDC6-CAAC-E43E-E9E2-F7552B7A36D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1882377" y="-1087869"/>
            <a:ext cx="7218947" cy="4114800"/>
          </a:xfrm>
          <a:prstGeom prst="rect">
            <a:avLst/>
          </a:prstGeom>
        </p:spPr>
      </p:pic>
      <p:pic>
        <p:nvPicPr>
          <p:cNvPr id="13" name="Picture 27">
            <a:extLst>
              <a:ext uri="{FF2B5EF4-FFF2-40B4-BE49-F238E27FC236}">
                <a16:creationId xmlns:a16="http://schemas.microsoft.com/office/drawing/2014/main" id="{AD5F5178-5A8D-74D5-B3F3-9EBF312924F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flipH="1">
            <a:off x="10491995" y="807861"/>
            <a:ext cx="1700005" cy="14465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4F79F43-E035-8F5D-2830-F8BEEEAEEEF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60650" y="81457"/>
            <a:ext cx="4574560" cy="155684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1A61352-977E-C9A2-AD2A-39CBE6DCAB1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87878" y="1528523"/>
            <a:ext cx="7035394" cy="113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7037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6">
            <a:extLst>
              <a:ext uri="{FF2B5EF4-FFF2-40B4-BE49-F238E27FC236}">
                <a16:creationId xmlns:a16="http://schemas.microsoft.com/office/drawing/2014/main" id="{CA182492-5B11-C013-7941-AE8CDE63A0C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498975" y="2383604"/>
            <a:ext cx="3611211" cy="4474396"/>
          </a:xfrm>
          <a:prstGeom prst="rect">
            <a:avLst/>
          </a:prstGeom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4C9A4496-9611-3945-DB95-E35CEC0E5E5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8893186" y="2153265"/>
            <a:ext cx="3667137" cy="4825180"/>
          </a:xfrm>
          <a:prstGeom prst="rect">
            <a:avLst/>
          </a:prstGeom>
        </p:spPr>
      </p:pic>
      <p:pic>
        <p:nvPicPr>
          <p:cNvPr id="2" name="Picture 20">
            <a:hlinkClick r:id="rId5" action="ppaction://hlinksldjump"/>
            <a:extLst>
              <a:ext uri="{FF2B5EF4-FFF2-40B4-BE49-F238E27FC236}">
                <a16:creationId xmlns:a16="http://schemas.microsoft.com/office/drawing/2014/main" id="{F2ED058D-3FFF-3ADF-3E57-1178C950EDF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589936" y="108155"/>
            <a:ext cx="1278198" cy="1290429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558493D6-8696-60B9-4AFB-249D946DFEE8}"/>
              </a:ext>
            </a:extLst>
          </p:cNvPr>
          <p:cNvSpPr/>
          <p:nvPr/>
        </p:nvSpPr>
        <p:spPr>
          <a:xfrm>
            <a:off x="2999027" y="724926"/>
            <a:ext cx="6745047" cy="2856473"/>
          </a:xfrm>
          <a:prstGeom prst="wedgeRoundRectCallout">
            <a:avLst>
              <a:gd name="adj1" fmla="val -57963"/>
              <a:gd name="adj2" fmla="val 28820"/>
              <a:gd name="adj3" fmla="val 16667"/>
            </a:avLst>
          </a:prstGeom>
          <a:solidFill>
            <a:srgbClr val="FFFF66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800" b="1" dirty="0" err="1">
                <a:solidFill>
                  <a:prstClr val="black"/>
                </a:solidFill>
              </a:rPr>
              <a:t>Hoạt</a:t>
            </a:r>
            <a:r>
              <a:rPr lang="en-US" sz="4800" b="1" dirty="0">
                <a:solidFill>
                  <a:prstClr val="black"/>
                </a:solidFill>
              </a:rPr>
              <a:t> </a:t>
            </a:r>
            <a:r>
              <a:rPr lang="en-US" sz="4800" b="1" dirty="0" err="1">
                <a:solidFill>
                  <a:prstClr val="black"/>
                </a:solidFill>
              </a:rPr>
              <a:t>động</a:t>
            </a:r>
            <a:r>
              <a:rPr lang="en-US" sz="4800" b="1" dirty="0">
                <a:solidFill>
                  <a:prstClr val="black"/>
                </a:solidFill>
              </a:rPr>
              <a:t> 1: </a:t>
            </a:r>
            <a:r>
              <a:rPr lang="en-US" sz="4800" b="1" dirty="0" err="1">
                <a:solidFill>
                  <a:prstClr val="black"/>
                </a:solidFill>
              </a:rPr>
              <a:t>Ôn</a:t>
            </a:r>
            <a:r>
              <a:rPr lang="en-US" sz="4800" b="1" dirty="0">
                <a:solidFill>
                  <a:prstClr val="black"/>
                </a:solidFill>
              </a:rPr>
              <a:t> </a:t>
            </a:r>
            <a:r>
              <a:rPr lang="en-US" sz="4800" b="1" dirty="0" err="1">
                <a:solidFill>
                  <a:prstClr val="black"/>
                </a:solidFill>
              </a:rPr>
              <a:t>lại</a:t>
            </a:r>
            <a:r>
              <a:rPr lang="en-US" sz="4800" b="1" dirty="0">
                <a:solidFill>
                  <a:prstClr val="black"/>
                </a:solidFill>
              </a:rPr>
              <a:t> </a:t>
            </a:r>
            <a:r>
              <a:rPr lang="en-US" sz="4800" b="1" dirty="0" err="1">
                <a:solidFill>
                  <a:prstClr val="black"/>
                </a:solidFill>
              </a:rPr>
              <a:t>các</a:t>
            </a:r>
            <a:r>
              <a:rPr lang="en-US" sz="4800" b="1" dirty="0">
                <a:solidFill>
                  <a:prstClr val="black"/>
                </a:solidFill>
              </a:rPr>
              <a:t> </a:t>
            </a:r>
            <a:r>
              <a:rPr lang="en-US" sz="4800" b="1" dirty="0" err="1">
                <a:solidFill>
                  <a:prstClr val="black"/>
                </a:solidFill>
              </a:rPr>
              <a:t>kiến</a:t>
            </a:r>
            <a:r>
              <a:rPr lang="en-US" sz="4800" b="1" dirty="0">
                <a:solidFill>
                  <a:prstClr val="black"/>
                </a:solidFill>
              </a:rPr>
              <a:t> </a:t>
            </a:r>
            <a:r>
              <a:rPr lang="en-US" sz="4800" b="1" dirty="0" err="1">
                <a:solidFill>
                  <a:prstClr val="black"/>
                </a:solidFill>
              </a:rPr>
              <a:t>thức</a:t>
            </a:r>
            <a:r>
              <a:rPr lang="en-US" sz="4800" b="1" dirty="0">
                <a:solidFill>
                  <a:prstClr val="black"/>
                </a:solidFill>
              </a:rPr>
              <a:t> </a:t>
            </a:r>
            <a:r>
              <a:rPr lang="en-US" sz="4800" b="1" dirty="0" err="1">
                <a:solidFill>
                  <a:prstClr val="black"/>
                </a:solidFill>
              </a:rPr>
              <a:t>của</a:t>
            </a:r>
            <a:r>
              <a:rPr lang="en-US" sz="4800" b="1" dirty="0">
                <a:solidFill>
                  <a:prstClr val="black"/>
                </a:solidFill>
              </a:rPr>
              <a:t> 3 </a:t>
            </a:r>
            <a:r>
              <a:rPr lang="en-US" sz="4800" b="1" dirty="0" err="1">
                <a:solidFill>
                  <a:prstClr val="black"/>
                </a:solidFill>
              </a:rPr>
              <a:t>chủ</a:t>
            </a:r>
            <a:r>
              <a:rPr lang="en-US" sz="4800" b="1" dirty="0">
                <a:solidFill>
                  <a:prstClr val="black"/>
                </a:solidFill>
              </a:rPr>
              <a:t> </a:t>
            </a:r>
            <a:r>
              <a:rPr lang="en-US" sz="4800" b="1" dirty="0" err="1">
                <a:solidFill>
                  <a:prstClr val="black"/>
                </a:solidFill>
              </a:rPr>
              <a:t>đề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1137722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405613C-E7E6-614B-AFDB-94BAEAE689EA}"/>
              </a:ext>
            </a:extLst>
          </p:cNvPr>
          <p:cNvSpPr/>
          <p:nvPr/>
        </p:nvSpPr>
        <p:spPr>
          <a:xfrm>
            <a:off x="200025" y="409575"/>
            <a:ext cx="11601450" cy="61531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ounded Rectangle 6">
            <a:extLst>
              <a:ext uri="{FF2B5EF4-FFF2-40B4-BE49-F238E27FC236}">
                <a16:creationId xmlns:a16="http://schemas.microsoft.com/office/drawing/2014/main" id="{153350B0-2099-8D22-5B0B-7523E1FABB4F}"/>
              </a:ext>
            </a:extLst>
          </p:cNvPr>
          <p:cNvSpPr/>
          <p:nvPr/>
        </p:nvSpPr>
        <p:spPr>
          <a:xfrm>
            <a:off x="704850" y="377786"/>
            <a:ext cx="10515600" cy="803314"/>
          </a:xfrm>
          <a:prstGeom prst="roundRect">
            <a:avLst/>
          </a:prstGeom>
          <a:solidFill>
            <a:srgbClr val="FF6699"/>
          </a:solidFill>
          <a:ln w="38100">
            <a:solidFill>
              <a:schemeClr val="tx1"/>
            </a:solidFill>
            <a:prstDash val="lg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DDD7FD7-B03B-F4EE-7C4E-5DB562DEFF9A}"/>
              </a:ext>
            </a:extLst>
          </p:cNvPr>
          <p:cNvSpPr txBox="1"/>
          <p:nvPr/>
        </p:nvSpPr>
        <p:spPr>
          <a:xfrm>
            <a:off x="800101" y="434936"/>
            <a:ext cx="10420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Nhóm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1, 4: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Thảo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luận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nội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dung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về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chủ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đề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Nấm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1" name="Rectangle: Rounded Corners 12">
            <a:extLst>
              <a:ext uri="{FF2B5EF4-FFF2-40B4-BE49-F238E27FC236}">
                <a16:creationId xmlns:a16="http://schemas.microsoft.com/office/drawing/2014/main" id="{BC36803A-0741-E9E9-47F3-52AFCC5B1852}"/>
              </a:ext>
            </a:extLst>
          </p:cNvPr>
          <p:cNvSpPr/>
          <p:nvPr/>
        </p:nvSpPr>
        <p:spPr>
          <a:xfrm>
            <a:off x="923925" y="1866900"/>
            <a:ext cx="10382249" cy="4152900"/>
          </a:xfrm>
          <a:custGeom>
            <a:avLst/>
            <a:gdLst>
              <a:gd name="connsiteX0" fmla="*/ 0 w 6759223"/>
              <a:gd name="connsiteY0" fmla="*/ 789898 h 4739291"/>
              <a:gd name="connsiteX1" fmla="*/ 789898 w 6759223"/>
              <a:gd name="connsiteY1" fmla="*/ 0 h 4739291"/>
              <a:gd name="connsiteX2" fmla="*/ 5969325 w 6759223"/>
              <a:gd name="connsiteY2" fmla="*/ 0 h 4739291"/>
              <a:gd name="connsiteX3" fmla="*/ 6759223 w 6759223"/>
              <a:gd name="connsiteY3" fmla="*/ 789898 h 4739291"/>
              <a:gd name="connsiteX4" fmla="*/ 6759223 w 6759223"/>
              <a:gd name="connsiteY4" fmla="*/ 3949393 h 4739291"/>
              <a:gd name="connsiteX5" fmla="*/ 5969325 w 6759223"/>
              <a:gd name="connsiteY5" fmla="*/ 4739291 h 4739291"/>
              <a:gd name="connsiteX6" fmla="*/ 789898 w 6759223"/>
              <a:gd name="connsiteY6" fmla="*/ 4739291 h 4739291"/>
              <a:gd name="connsiteX7" fmla="*/ 0 w 6759223"/>
              <a:gd name="connsiteY7" fmla="*/ 3949393 h 4739291"/>
              <a:gd name="connsiteX8" fmla="*/ 0 w 6759223"/>
              <a:gd name="connsiteY8" fmla="*/ 789898 h 4739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59223" h="4739291" fill="none" extrusionOk="0">
                <a:moveTo>
                  <a:pt x="0" y="789898"/>
                </a:moveTo>
                <a:cubicBezTo>
                  <a:pt x="1597" y="324473"/>
                  <a:pt x="354513" y="-25877"/>
                  <a:pt x="789898" y="0"/>
                </a:cubicBezTo>
                <a:cubicBezTo>
                  <a:pt x="3379033" y="143570"/>
                  <a:pt x="4392146" y="87359"/>
                  <a:pt x="5969325" y="0"/>
                </a:cubicBezTo>
                <a:cubicBezTo>
                  <a:pt x="6392919" y="26015"/>
                  <a:pt x="6786514" y="401478"/>
                  <a:pt x="6759223" y="789898"/>
                </a:cubicBezTo>
                <a:cubicBezTo>
                  <a:pt x="6686017" y="1644846"/>
                  <a:pt x="6818040" y="3334591"/>
                  <a:pt x="6759223" y="3949393"/>
                </a:cubicBezTo>
                <a:cubicBezTo>
                  <a:pt x="6757540" y="4396906"/>
                  <a:pt x="6437067" y="4743176"/>
                  <a:pt x="5969325" y="4739291"/>
                </a:cubicBezTo>
                <a:cubicBezTo>
                  <a:pt x="3633879" y="4572374"/>
                  <a:pt x="3163487" y="4752254"/>
                  <a:pt x="789898" y="4739291"/>
                </a:cubicBezTo>
                <a:cubicBezTo>
                  <a:pt x="281862" y="4689717"/>
                  <a:pt x="-43206" y="4356614"/>
                  <a:pt x="0" y="3949393"/>
                </a:cubicBezTo>
                <a:cubicBezTo>
                  <a:pt x="153666" y="2461019"/>
                  <a:pt x="-113080" y="1681099"/>
                  <a:pt x="0" y="789898"/>
                </a:cubicBezTo>
                <a:close/>
              </a:path>
              <a:path w="6759223" h="4739291" stroke="0" extrusionOk="0">
                <a:moveTo>
                  <a:pt x="0" y="789898"/>
                </a:moveTo>
                <a:cubicBezTo>
                  <a:pt x="15693" y="295131"/>
                  <a:pt x="393450" y="1743"/>
                  <a:pt x="789898" y="0"/>
                </a:cubicBezTo>
                <a:cubicBezTo>
                  <a:pt x="1650548" y="54831"/>
                  <a:pt x="4519092" y="90132"/>
                  <a:pt x="5969325" y="0"/>
                </a:cubicBezTo>
                <a:cubicBezTo>
                  <a:pt x="6340390" y="958"/>
                  <a:pt x="6702359" y="295544"/>
                  <a:pt x="6759223" y="789898"/>
                </a:cubicBezTo>
                <a:cubicBezTo>
                  <a:pt x="6881685" y="1986073"/>
                  <a:pt x="6814385" y="3503646"/>
                  <a:pt x="6759223" y="3949393"/>
                </a:cubicBezTo>
                <a:cubicBezTo>
                  <a:pt x="6818587" y="4372777"/>
                  <a:pt x="6421264" y="4700332"/>
                  <a:pt x="5969325" y="4739291"/>
                </a:cubicBezTo>
                <a:cubicBezTo>
                  <a:pt x="5188355" y="4633574"/>
                  <a:pt x="3359263" y="4657023"/>
                  <a:pt x="789898" y="4739291"/>
                </a:cubicBezTo>
                <a:cubicBezTo>
                  <a:pt x="311202" y="4723495"/>
                  <a:pt x="-28337" y="4341507"/>
                  <a:pt x="0" y="3949393"/>
                </a:cubicBezTo>
                <a:cubicBezTo>
                  <a:pt x="-3359" y="2753448"/>
                  <a:pt x="-64795" y="2152477"/>
                  <a:pt x="0" y="789898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1845467952">
                  <a:custGeom>
                    <a:avLst/>
                    <a:gdLst>
                      <a:gd name="connsiteX0" fmla="*/ 0 w 10382249"/>
                      <a:gd name="connsiteY0" fmla="*/ 692164 h 4152900"/>
                      <a:gd name="connsiteX1" fmla="*/ 1213292 w 10382249"/>
                      <a:gd name="connsiteY1" fmla="*/ 0 h 4152900"/>
                      <a:gd name="connsiteX2" fmla="*/ 9168956 w 10382249"/>
                      <a:gd name="connsiteY2" fmla="*/ 0 h 4152900"/>
                      <a:gd name="connsiteX3" fmla="*/ 10382249 w 10382249"/>
                      <a:gd name="connsiteY3" fmla="*/ 692164 h 4152900"/>
                      <a:gd name="connsiteX4" fmla="*/ 10382249 w 10382249"/>
                      <a:gd name="connsiteY4" fmla="*/ 3460735 h 4152900"/>
                      <a:gd name="connsiteX5" fmla="*/ 9168956 w 10382249"/>
                      <a:gd name="connsiteY5" fmla="*/ 4152900 h 4152900"/>
                      <a:gd name="connsiteX6" fmla="*/ 1213292 w 10382249"/>
                      <a:gd name="connsiteY6" fmla="*/ 4152900 h 4152900"/>
                      <a:gd name="connsiteX7" fmla="*/ 0 w 10382249"/>
                      <a:gd name="connsiteY7" fmla="*/ 3460735 h 4152900"/>
                      <a:gd name="connsiteX8" fmla="*/ 0 w 10382249"/>
                      <a:gd name="connsiteY8" fmla="*/ 692164 h 4152900"/>
                      <a:gd name="connsiteX0" fmla="*/ 0 w 10382249"/>
                      <a:gd name="connsiteY0" fmla="*/ 692164 h 4152900"/>
                      <a:gd name="connsiteX1" fmla="*/ 1213292 w 10382249"/>
                      <a:gd name="connsiteY1" fmla="*/ 0 h 4152900"/>
                      <a:gd name="connsiteX2" fmla="*/ 9168956 w 10382249"/>
                      <a:gd name="connsiteY2" fmla="*/ 0 h 4152900"/>
                      <a:gd name="connsiteX3" fmla="*/ 10382249 w 10382249"/>
                      <a:gd name="connsiteY3" fmla="*/ 692164 h 4152900"/>
                      <a:gd name="connsiteX4" fmla="*/ 10382249 w 10382249"/>
                      <a:gd name="connsiteY4" fmla="*/ 3460735 h 4152900"/>
                      <a:gd name="connsiteX5" fmla="*/ 9168956 w 10382249"/>
                      <a:gd name="connsiteY5" fmla="*/ 4152900 h 4152900"/>
                      <a:gd name="connsiteX6" fmla="*/ 1213292 w 10382249"/>
                      <a:gd name="connsiteY6" fmla="*/ 4152900 h 4152900"/>
                      <a:gd name="connsiteX7" fmla="*/ 0 w 10382249"/>
                      <a:gd name="connsiteY7" fmla="*/ 3460735 h 4152900"/>
                      <a:gd name="connsiteX8" fmla="*/ 0 w 10382249"/>
                      <a:gd name="connsiteY8" fmla="*/ 692164 h 41529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0382249" h="4152900" fill="none" extrusionOk="0">
                        <a:moveTo>
                          <a:pt x="0" y="692164"/>
                        </a:moveTo>
                        <a:cubicBezTo>
                          <a:pt x="9011" y="164550"/>
                          <a:pt x="545695" y="-57410"/>
                          <a:pt x="1213292" y="0"/>
                        </a:cubicBezTo>
                        <a:cubicBezTo>
                          <a:pt x="5079282" y="-19710"/>
                          <a:pt x="6942370" y="-42307"/>
                          <a:pt x="9168956" y="0"/>
                        </a:cubicBezTo>
                        <a:cubicBezTo>
                          <a:pt x="9809751" y="43045"/>
                          <a:pt x="10438727" y="377319"/>
                          <a:pt x="10382249" y="692164"/>
                        </a:cubicBezTo>
                        <a:cubicBezTo>
                          <a:pt x="10304854" y="1418535"/>
                          <a:pt x="10474145" y="2936828"/>
                          <a:pt x="10382249" y="3460735"/>
                        </a:cubicBezTo>
                        <a:cubicBezTo>
                          <a:pt x="10369182" y="3923008"/>
                          <a:pt x="9989241" y="4168865"/>
                          <a:pt x="9168956" y="4152900"/>
                        </a:cubicBezTo>
                        <a:cubicBezTo>
                          <a:pt x="5579111" y="4051720"/>
                          <a:pt x="4888326" y="4154661"/>
                          <a:pt x="1213292" y="4152900"/>
                        </a:cubicBezTo>
                        <a:cubicBezTo>
                          <a:pt x="391646" y="4080941"/>
                          <a:pt x="-85216" y="3804906"/>
                          <a:pt x="0" y="3460735"/>
                        </a:cubicBezTo>
                        <a:cubicBezTo>
                          <a:pt x="210780" y="2237496"/>
                          <a:pt x="-169383" y="1604211"/>
                          <a:pt x="0" y="692164"/>
                        </a:cubicBezTo>
                        <a:close/>
                      </a:path>
                      <a:path w="10382249" h="4152900" stroke="0" extrusionOk="0">
                        <a:moveTo>
                          <a:pt x="0" y="692164"/>
                        </a:moveTo>
                        <a:cubicBezTo>
                          <a:pt x="-74599" y="282422"/>
                          <a:pt x="492557" y="-7816"/>
                          <a:pt x="1213292" y="0"/>
                        </a:cubicBezTo>
                        <a:cubicBezTo>
                          <a:pt x="2260818" y="346861"/>
                          <a:pt x="6962332" y="246600"/>
                          <a:pt x="9168956" y="0"/>
                        </a:cubicBezTo>
                        <a:cubicBezTo>
                          <a:pt x="9762331" y="-10543"/>
                          <a:pt x="10295790" y="331229"/>
                          <a:pt x="10382249" y="692164"/>
                        </a:cubicBezTo>
                        <a:cubicBezTo>
                          <a:pt x="10632874" y="1767579"/>
                          <a:pt x="10449438" y="2992880"/>
                          <a:pt x="10382249" y="3460735"/>
                        </a:cubicBezTo>
                        <a:cubicBezTo>
                          <a:pt x="10467514" y="3886653"/>
                          <a:pt x="9885848" y="4001186"/>
                          <a:pt x="9168956" y="4152900"/>
                        </a:cubicBezTo>
                        <a:cubicBezTo>
                          <a:pt x="7856835" y="3931125"/>
                          <a:pt x="5251916" y="4024829"/>
                          <a:pt x="1213292" y="4152900"/>
                        </a:cubicBezTo>
                        <a:cubicBezTo>
                          <a:pt x="492079" y="4201319"/>
                          <a:pt x="-51492" y="3825475"/>
                          <a:pt x="0" y="3460735"/>
                        </a:cubicBezTo>
                        <a:cubicBezTo>
                          <a:pt x="6057" y="2425920"/>
                          <a:pt x="-63717" y="1824781"/>
                          <a:pt x="0" y="692164"/>
                        </a:cubicBezTo>
                        <a:close/>
                      </a:path>
                      <a:path w="10382249" h="4152900" fill="none" stroke="0" extrusionOk="0">
                        <a:moveTo>
                          <a:pt x="0" y="692164"/>
                        </a:moveTo>
                        <a:cubicBezTo>
                          <a:pt x="29557" y="183253"/>
                          <a:pt x="652812" y="-17935"/>
                          <a:pt x="1213292" y="0"/>
                        </a:cubicBezTo>
                        <a:cubicBezTo>
                          <a:pt x="5241861" y="116888"/>
                          <a:pt x="6747916" y="52904"/>
                          <a:pt x="9168956" y="0"/>
                        </a:cubicBezTo>
                        <a:cubicBezTo>
                          <a:pt x="9785888" y="23291"/>
                          <a:pt x="10388277" y="315129"/>
                          <a:pt x="10382249" y="692164"/>
                        </a:cubicBezTo>
                        <a:cubicBezTo>
                          <a:pt x="10349898" y="1458485"/>
                          <a:pt x="10476279" y="2929843"/>
                          <a:pt x="10382249" y="3460735"/>
                        </a:cubicBezTo>
                        <a:cubicBezTo>
                          <a:pt x="10402558" y="3847916"/>
                          <a:pt x="9895270" y="4136795"/>
                          <a:pt x="9168956" y="4152900"/>
                        </a:cubicBezTo>
                        <a:cubicBezTo>
                          <a:pt x="5499522" y="4019367"/>
                          <a:pt x="4958138" y="4189627"/>
                          <a:pt x="1213292" y="4152900"/>
                        </a:cubicBezTo>
                        <a:cubicBezTo>
                          <a:pt x="365069" y="4084201"/>
                          <a:pt x="-100689" y="3764112"/>
                          <a:pt x="0" y="3460735"/>
                        </a:cubicBezTo>
                        <a:cubicBezTo>
                          <a:pt x="226547" y="2182876"/>
                          <a:pt x="-126289" y="1420768"/>
                          <a:pt x="0" y="692164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 1: </a:t>
            </a:r>
            <a:r>
              <a:rPr kumimoji="0" lang="nl-NL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Nêu đặc điểm, một số bộ phận của nấm?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 2: </a:t>
            </a:r>
            <a:r>
              <a:rPr kumimoji="0" lang="nl-NL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Nấm có vai trò và tác hại gì đối với đời sống con người?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 3: </a:t>
            </a:r>
            <a:r>
              <a:rPr kumimoji="0" lang="nl-NL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Nấm mốc gây những tác hại gì đến thực phẩm và sức khỏe của con người?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n-US" sz="3600" b="1" dirty="0" err="1">
                <a:solidFill>
                  <a:srgbClr val="002060"/>
                </a:solidFill>
              </a:rPr>
              <a:t>Câu</a:t>
            </a:r>
            <a:r>
              <a:rPr lang="en-US" sz="3600" b="1" dirty="0">
                <a:solidFill>
                  <a:srgbClr val="002060"/>
                </a:solidFill>
              </a:rPr>
              <a:t> 4: </a:t>
            </a:r>
            <a:r>
              <a:rPr lang="en-US" sz="3600" dirty="0" err="1">
                <a:solidFill>
                  <a:srgbClr val="002060"/>
                </a:solidFill>
              </a:rPr>
              <a:t>Nêu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cách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bảo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quản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phù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hợp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để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tránh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nấm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mốc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cho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thực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phẩm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trong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cuộc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sống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hàng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ngày</a:t>
            </a:r>
            <a:r>
              <a:rPr lang="en-US" sz="3600" dirty="0">
                <a:solidFill>
                  <a:srgbClr val="002060"/>
                </a:solidFill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98277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405613C-E7E6-614B-AFDB-94BAEAE689EA}"/>
              </a:ext>
            </a:extLst>
          </p:cNvPr>
          <p:cNvSpPr/>
          <p:nvPr/>
        </p:nvSpPr>
        <p:spPr>
          <a:xfrm>
            <a:off x="200025" y="409575"/>
            <a:ext cx="11601450" cy="61531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6">
            <a:extLst>
              <a:ext uri="{FF2B5EF4-FFF2-40B4-BE49-F238E27FC236}">
                <a16:creationId xmlns:a16="http://schemas.microsoft.com/office/drawing/2014/main" id="{153350B0-2099-8D22-5B0B-7523E1FABB4F}"/>
              </a:ext>
            </a:extLst>
          </p:cNvPr>
          <p:cNvSpPr/>
          <p:nvPr/>
        </p:nvSpPr>
        <p:spPr>
          <a:xfrm>
            <a:off x="704850" y="377785"/>
            <a:ext cx="10515600" cy="1117639"/>
          </a:xfrm>
          <a:prstGeom prst="roundRect">
            <a:avLst/>
          </a:prstGeom>
          <a:solidFill>
            <a:srgbClr val="FF6699"/>
          </a:solidFill>
          <a:ln w="38100">
            <a:solidFill>
              <a:schemeClr val="tx1"/>
            </a:solidFill>
            <a:prstDash val="lg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DDD7FD7-B03B-F4EE-7C4E-5DB562DEFF9A}"/>
              </a:ext>
            </a:extLst>
          </p:cNvPr>
          <p:cNvSpPr txBox="1"/>
          <p:nvPr/>
        </p:nvSpPr>
        <p:spPr>
          <a:xfrm>
            <a:off x="800101" y="320636"/>
            <a:ext cx="104203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Nhóm 2, 5: Thảo luận nội dung về chủ đề Con người và sức khỏe.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1" name="Rectangle: Rounded Corners 12">
            <a:extLst>
              <a:ext uri="{FF2B5EF4-FFF2-40B4-BE49-F238E27FC236}">
                <a16:creationId xmlns:a16="http://schemas.microsoft.com/office/drawing/2014/main" id="{BC36803A-0741-E9E9-47F3-52AFCC5B1852}"/>
              </a:ext>
            </a:extLst>
          </p:cNvPr>
          <p:cNvSpPr/>
          <p:nvPr/>
        </p:nvSpPr>
        <p:spPr>
          <a:xfrm>
            <a:off x="1295400" y="1866900"/>
            <a:ext cx="9829800" cy="4419600"/>
          </a:xfrm>
          <a:custGeom>
            <a:avLst/>
            <a:gdLst>
              <a:gd name="connsiteX0" fmla="*/ 0 w 6759223"/>
              <a:gd name="connsiteY0" fmla="*/ 789898 h 4739291"/>
              <a:gd name="connsiteX1" fmla="*/ 789898 w 6759223"/>
              <a:gd name="connsiteY1" fmla="*/ 0 h 4739291"/>
              <a:gd name="connsiteX2" fmla="*/ 5969325 w 6759223"/>
              <a:gd name="connsiteY2" fmla="*/ 0 h 4739291"/>
              <a:gd name="connsiteX3" fmla="*/ 6759223 w 6759223"/>
              <a:gd name="connsiteY3" fmla="*/ 789898 h 4739291"/>
              <a:gd name="connsiteX4" fmla="*/ 6759223 w 6759223"/>
              <a:gd name="connsiteY4" fmla="*/ 3949393 h 4739291"/>
              <a:gd name="connsiteX5" fmla="*/ 5969325 w 6759223"/>
              <a:gd name="connsiteY5" fmla="*/ 4739291 h 4739291"/>
              <a:gd name="connsiteX6" fmla="*/ 789898 w 6759223"/>
              <a:gd name="connsiteY6" fmla="*/ 4739291 h 4739291"/>
              <a:gd name="connsiteX7" fmla="*/ 0 w 6759223"/>
              <a:gd name="connsiteY7" fmla="*/ 3949393 h 4739291"/>
              <a:gd name="connsiteX8" fmla="*/ 0 w 6759223"/>
              <a:gd name="connsiteY8" fmla="*/ 789898 h 4739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59223" h="4739291" fill="none" extrusionOk="0">
                <a:moveTo>
                  <a:pt x="0" y="789898"/>
                </a:moveTo>
                <a:cubicBezTo>
                  <a:pt x="1597" y="324473"/>
                  <a:pt x="354513" y="-25877"/>
                  <a:pt x="789898" y="0"/>
                </a:cubicBezTo>
                <a:cubicBezTo>
                  <a:pt x="3379033" y="143570"/>
                  <a:pt x="4392146" y="87359"/>
                  <a:pt x="5969325" y="0"/>
                </a:cubicBezTo>
                <a:cubicBezTo>
                  <a:pt x="6392919" y="26015"/>
                  <a:pt x="6786514" y="401478"/>
                  <a:pt x="6759223" y="789898"/>
                </a:cubicBezTo>
                <a:cubicBezTo>
                  <a:pt x="6686017" y="1644846"/>
                  <a:pt x="6818040" y="3334591"/>
                  <a:pt x="6759223" y="3949393"/>
                </a:cubicBezTo>
                <a:cubicBezTo>
                  <a:pt x="6757540" y="4396906"/>
                  <a:pt x="6437067" y="4743176"/>
                  <a:pt x="5969325" y="4739291"/>
                </a:cubicBezTo>
                <a:cubicBezTo>
                  <a:pt x="3633879" y="4572374"/>
                  <a:pt x="3163487" y="4752254"/>
                  <a:pt x="789898" y="4739291"/>
                </a:cubicBezTo>
                <a:cubicBezTo>
                  <a:pt x="281862" y="4689717"/>
                  <a:pt x="-43206" y="4356614"/>
                  <a:pt x="0" y="3949393"/>
                </a:cubicBezTo>
                <a:cubicBezTo>
                  <a:pt x="153666" y="2461019"/>
                  <a:pt x="-113080" y="1681099"/>
                  <a:pt x="0" y="789898"/>
                </a:cubicBezTo>
                <a:close/>
              </a:path>
              <a:path w="6759223" h="4739291" stroke="0" extrusionOk="0">
                <a:moveTo>
                  <a:pt x="0" y="789898"/>
                </a:moveTo>
                <a:cubicBezTo>
                  <a:pt x="15693" y="295131"/>
                  <a:pt x="393450" y="1743"/>
                  <a:pt x="789898" y="0"/>
                </a:cubicBezTo>
                <a:cubicBezTo>
                  <a:pt x="1650548" y="54831"/>
                  <a:pt x="4519092" y="90132"/>
                  <a:pt x="5969325" y="0"/>
                </a:cubicBezTo>
                <a:cubicBezTo>
                  <a:pt x="6340390" y="958"/>
                  <a:pt x="6702359" y="295544"/>
                  <a:pt x="6759223" y="789898"/>
                </a:cubicBezTo>
                <a:cubicBezTo>
                  <a:pt x="6881685" y="1986073"/>
                  <a:pt x="6814385" y="3503646"/>
                  <a:pt x="6759223" y="3949393"/>
                </a:cubicBezTo>
                <a:cubicBezTo>
                  <a:pt x="6818587" y="4372777"/>
                  <a:pt x="6421264" y="4700332"/>
                  <a:pt x="5969325" y="4739291"/>
                </a:cubicBezTo>
                <a:cubicBezTo>
                  <a:pt x="5188355" y="4633574"/>
                  <a:pt x="3359263" y="4657023"/>
                  <a:pt x="789898" y="4739291"/>
                </a:cubicBezTo>
                <a:cubicBezTo>
                  <a:pt x="311202" y="4723495"/>
                  <a:pt x="-28337" y="4341507"/>
                  <a:pt x="0" y="3949393"/>
                </a:cubicBezTo>
                <a:cubicBezTo>
                  <a:pt x="-3359" y="2753448"/>
                  <a:pt x="-64795" y="2152477"/>
                  <a:pt x="0" y="789898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1845467952">
                  <a:custGeom>
                    <a:avLst/>
                    <a:gdLst>
                      <a:gd name="connsiteX0" fmla="*/ 0 w 9829800"/>
                      <a:gd name="connsiteY0" fmla="*/ 736615 h 4419600"/>
                      <a:gd name="connsiteX1" fmla="*/ 1148732 w 9829800"/>
                      <a:gd name="connsiteY1" fmla="*/ 0 h 4419600"/>
                      <a:gd name="connsiteX2" fmla="*/ 8681067 w 9829800"/>
                      <a:gd name="connsiteY2" fmla="*/ 0 h 4419600"/>
                      <a:gd name="connsiteX3" fmla="*/ 9829800 w 9829800"/>
                      <a:gd name="connsiteY3" fmla="*/ 736615 h 4419600"/>
                      <a:gd name="connsiteX4" fmla="*/ 9829800 w 9829800"/>
                      <a:gd name="connsiteY4" fmla="*/ 3682984 h 4419600"/>
                      <a:gd name="connsiteX5" fmla="*/ 8681067 w 9829800"/>
                      <a:gd name="connsiteY5" fmla="*/ 4419600 h 4419600"/>
                      <a:gd name="connsiteX6" fmla="*/ 1148732 w 9829800"/>
                      <a:gd name="connsiteY6" fmla="*/ 4419600 h 4419600"/>
                      <a:gd name="connsiteX7" fmla="*/ 0 w 9829800"/>
                      <a:gd name="connsiteY7" fmla="*/ 3682984 h 4419600"/>
                      <a:gd name="connsiteX8" fmla="*/ 0 w 9829800"/>
                      <a:gd name="connsiteY8" fmla="*/ 736615 h 4419600"/>
                      <a:gd name="connsiteX0" fmla="*/ 0 w 9829800"/>
                      <a:gd name="connsiteY0" fmla="*/ 736615 h 4419600"/>
                      <a:gd name="connsiteX1" fmla="*/ 1148732 w 9829800"/>
                      <a:gd name="connsiteY1" fmla="*/ 0 h 4419600"/>
                      <a:gd name="connsiteX2" fmla="*/ 8681067 w 9829800"/>
                      <a:gd name="connsiteY2" fmla="*/ 0 h 4419600"/>
                      <a:gd name="connsiteX3" fmla="*/ 9829800 w 9829800"/>
                      <a:gd name="connsiteY3" fmla="*/ 736615 h 4419600"/>
                      <a:gd name="connsiteX4" fmla="*/ 9829800 w 9829800"/>
                      <a:gd name="connsiteY4" fmla="*/ 3682984 h 4419600"/>
                      <a:gd name="connsiteX5" fmla="*/ 8681067 w 9829800"/>
                      <a:gd name="connsiteY5" fmla="*/ 4419600 h 4419600"/>
                      <a:gd name="connsiteX6" fmla="*/ 1148732 w 9829800"/>
                      <a:gd name="connsiteY6" fmla="*/ 4419600 h 4419600"/>
                      <a:gd name="connsiteX7" fmla="*/ 0 w 9829800"/>
                      <a:gd name="connsiteY7" fmla="*/ 3682984 h 4419600"/>
                      <a:gd name="connsiteX8" fmla="*/ 0 w 9829800"/>
                      <a:gd name="connsiteY8" fmla="*/ 736615 h 44196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9829800" h="4419600" fill="none" extrusionOk="0">
                        <a:moveTo>
                          <a:pt x="0" y="736615"/>
                        </a:moveTo>
                        <a:cubicBezTo>
                          <a:pt x="8823" y="183852"/>
                          <a:pt x="518225" y="-103948"/>
                          <a:pt x="1148732" y="0"/>
                        </a:cubicBezTo>
                        <a:cubicBezTo>
                          <a:pt x="4778559" y="-43823"/>
                          <a:pt x="6584076" y="-37808"/>
                          <a:pt x="8681067" y="0"/>
                        </a:cubicBezTo>
                        <a:cubicBezTo>
                          <a:pt x="9292191" y="34333"/>
                          <a:pt x="9877085" y="387711"/>
                          <a:pt x="9829800" y="736615"/>
                        </a:cubicBezTo>
                        <a:cubicBezTo>
                          <a:pt x="9767343" y="1505276"/>
                          <a:pt x="9920437" y="3158350"/>
                          <a:pt x="9829800" y="3682984"/>
                        </a:cubicBezTo>
                        <a:cubicBezTo>
                          <a:pt x="9816983" y="4169691"/>
                          <a:pt x="9369853" y="4424278"/>
                          <a:pt x="8681067" y="4419600"/>
                        </a:cubicBezTo>
                        <a:cubicBezTo>
                          <a:pt x="5282179" y="4307728"/>
                          <a:pt x="4610030" y="4428583"/>
                          <a:pt x="1148732" y="4419600"/>
                        </a:cubicBezTo>
                        <a:cubicBezTo>
                          <a:pt x="388244" y="4358411"/>
                          <a:pt x="-115667" y="4027240"/>
                          <a:pt x="0" y="3682984"/>
                        </a:cubicBezTo>
                        <a:cubicBezTo>
                          <a:pt x="212758" y="2329368"/>
                          <a:pt x="-160488" y="1688239"/>
                          <a:pt x="0" y="736615"/>
                        </a:cubicBezTo>
                        <a:close/>
                      </a:path>
                      <a:path w="9829800" h="4419600" stroke="0" extrusionOk="0">
                        <a:moveTo>
                          <a:pt x="0" y="736615"/>
                        </a:moveTo>
                        <a:cubicBezTo>
                          <a:pt x="4859" y="279555"/>
                          <a:pt x="532463" y="-1695"/>
                          <a:pt x="1148732" y="0"/>
                        </a:cubicBezTo>
                        <a:cubicBezTo>
                          <a:pt x="2337884" y="119154"/>
                          <a:pt x="6580867" y="154805"/>
                          <a:pt x="8681067" y="0"/>
                        </a:cubicBezTo>
                        <a:cubicBezTo>
                          <a:pt x="9295335" y="-35388"/>
                          <a:pt x="9747454" y="304299"/>
                          <a:pt x="9829800" y="736615"/>
                        </a:cubicBezTo>
                        <a:cubicBezTo>
                          <a:pt x="10057995" y="1873933"/>
                          <a:pt x="9899506" y="3220994"/>
                          <a:pt x="9829800" y="3682984"/>
                        </a:cubicBezTo>
                        <a:cubicBezTo>
                          <a:pt x="9911731" y="4118636"/>
                          <a:pt x="9342679" y="4360664"/>
                          <a:pt x="8681067" y="4419600"/>
                        </a:cubicBezTo>
                        <a:cubicBezTo>
                          <a:pt x="7303050" y="4043016"/>
                          <a:pt x="5309761" y="4084741"/>
                          <a:pt x="1148732" y="4419600"/>
                        </a:cubicBezTo>
                        <a:cubicBezTo>
                          <a:pt x="462236" y="4447630"/>
                          <a:pt x="-52046" y="4077406"/>
                          <a:pt x="0" y="3682984"/>
                        </a:cubicBezTo>
                        <a:cubicBezTo>
                          <a:pt x="11407" y="2586821"/>
                          <a:pt x="-40642" y="1915439"/>
                          <a:pt x="0" y="736615"/>
                        </a:cubicBezTo>
                        <a:close/>
                      </a:path>
                      <a:path w="9829800" h="4419600" fill="none" stroke="0" extrusionOk="0">
                        <a:moveTo>
                          <a:pt x="0" y="736615"/>
                        </a:moveTo>
                        <a:cubicBezTo>
                          <a:pt x="19700" y="237783"/>
                          <a:pt x="535453" y="-23261"/>
                          <a:pt x="1148732" y="0"/>
                        </a:cubicBezTo>
                        <a:cubicBezTo>
                          <a:pt x="5116586" y="98902"/>
                          <a:pt x="6389574" y="47919"/>
                          <a:pt x="8681067" y="0"/>
                        </a:cubicBezTo>
                        <a:cubicBezTo>
                          <a:pt x="9244464" y="25033"/>
                          <a:pt x="9834798" y="338950"/>
                          <a:pt x="9829800" y="736615"/>
                        </a:cubicBezTo>
                        <a:cubicBezTo>
                          <a:pt x="9776486" y="1545276"/>
                          <a:pt x="9920015" y="3119602"/>
                          <a:pt x="9829800" y="3682984"/>
                        </a:cubicBezTo>
                        <a:cubicBezTo>
                          <a:pt x="9883056" y="4088238"/>
                          <a:pt x="9398809" y="4330074"/>
                          <a:pt x="8681067" y="4419600"/>
                        </a:cubicBezTo>
                        <a:cubicBezTo>
                          <a:pt x="5146007" y="4285431"/>
                          <a:pt x="4656691" y="4446065"/>
                          <a:pt x="1148732" y="4419600"/>
                        </a:cubicBezTo>
                        <a:cubicBezTo>
                          <a:pt x="343856" y="4348791"/>
                          <a:pt x="-98608" y="4007017"/>
                          <a:pt x="0" y="3682984"/>
                        </a:cubicBezTo>
                        <a:cubicBezTo>
                          <a:pt x="200656" y="2358415"/>
                          <a:pt x="-58965" y="1451254"/>
                          <a:pt x="0" y="736615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1: </a:t>
            </a:r>
            <a:r>
              <a:rPr lang="vi-VN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 các nhóm chất dinh dưỡng có trong thức ăn.</a:t>
            </a:r>
            <a:endParaRPr lang="en-US" sz="3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2: </a:t>
            </a:r>
            <a:r>
              <a:rPr lang="vi-VN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 vai trò của các nhóm chất dinh dưỡng.</a:t>
            </a:r>
            <a:endParaRPr lang="en-US" sz="3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nl-NL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3: </a:t>
            </a:r>
            <a:r>
              <a:rPr lang="nl-NL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 sao cần phải ăn nhiều rau, củ?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4: </a:t>
            </a:r>
            <a:r>
              <a:rPr lang="vi-VN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 các biện pháp để phòng tránh các bệnh liên quan đến dinh dưỡng.</a:t>
            </a:r>
            <a:endParaRPr lang="en-US" sz="3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5: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sao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cần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phẩm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toàn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6: </a:t>
            </a:r>
            <a:r>
              <a:rPr lang="vi-VN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 nguyên tắc an toàn khi bơi hoặc tập bơi</a:t>
            </a:r>
            <a:endParaRPr lang="en-US" sz="3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87332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405613C-E7E6-614B-AFDB-94BAEAE689EA}"/>
              </a:ext>
            </a:extLst>
          </p:cNvPr>
          <p:cNvSpPr/>
          <p:nvPr/>
        </p:nvSpPr>
        <p:spPr>
          <a:xfrm>
            <a:off x="200025" y="409575"/>
            <a:ext cx="11601450" cy="61531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ounded Rectangle 6">
            <a:extLst>
              <a:ext uri="{FF2B5EF4-FFF2-40B4-BE49-F238E27FC236}">
                <a16:creationId xmlns:a16="http://schemas.microsoft.com/office/drawing/2014/main" id="{153350B0-2099-8D22-5B0B-7523E1FABB4F}"/>
              </a:ext>
            </a:extLst>
          </p:cNvPr>
          <p:cNvSpPr/>
          <p:nvPr/>
        </p:nvSpPr>
        <p:spPr>
          <a:xfrm>
            <a:off x="704850" y="377785"/>
            <a:ext cx="10515600" cy="1136689"/>
          </a:xfrm>
          <a:prstGeom prst="roundRect">
            <a:avLst/>
          </a:prstGeom>
          <a:solidFill>
            <a:srgbClr val="FF6699"/>
          </a:solidFill>
          <a:ln w="38100">
            <a:solidFill>
              <a:schemeClr val="tx1"/>
            </a:solidFill>
            <a:prstDash val="lg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DDD7FD7-B03B-F4EE-7C4E-5DB562DEFF9A}"/>
              </a:ext>
            </a:extLst>
          </p:cNvPr>
          <p:cNvSpPr txBox="1"/>
          <p:nvPr/>
        </p:nvSpPr>
        <p:spPr>
          <a:xfrm>
            <a:off x="781051" y="387311"/>
            <a:ext cx="104203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en-US" sz="3600" b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Nhóm 3, 6: Thảo luận nội dung về chủ đề Sinh vật và môi trường.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1" name="Rectangle: Rounded Corners 12">
            <a:extLst>
              <a:ext uri="{FF2B5EF4-FFF2-40B4-BE49-F238E27FC236}">
                <a16:creationId xmlns:a16="http://schemas.microsoft.com/office/drawing/2014/main" id="{BC36803A-0741-E9E9-47F3-52AFCC5B1852}"/>
              </a:ext>
            </a:extLst>
          </p:cNvPr>
          <p:cNvSpPr/>
          <p:nvPr/>
        </p:nvSpPr>
        <p:spPr>
          <a:xfrm>
            <a:off x="923925" y="1866899"/>
            <a:ext cx="10382249" cy="4391025"/>
          </a:xfrm>
          <a:custGeom>
            <a:avLst/>
            <a:gdLst>
              <a:gd name="connsiteX0" fmla="*/ 0 w 6759223"/>
              <a:gd name="connsiteY0" fmla="*/ 789898 h 4739291"/>
              <a:gd name="connsiteX1" fmla="*/ 789898 w 6759223"/>
              <a:gd name="connsiteY1" fmla="*/ 0 h 4739291"/>
              <a:gd name="connsiteX2" fmla="*/ 5969325 w 6759223"/>
              <a:gd name="connsiteY2" fmla="*/ 0 h 4739291"/>
              <a:gd name="connsiteX3" fmla="*/ 6759223 w 6759223"/>
              <a:gd name="connsiteY3" fmla="*/ 789898 h 4739291"/>
              <a:gd name="connsiteX4" fmla="*/ 6759223 w 6759223"/>
              <a:gd name="connsiteY4" fmla="*/ 3949393 h 4739291"/>
              <a:gd name="connsiteX5" fmla="*/ 5969325 w 6759223"/>
              <a:gd name="connsiteY5" fmla="*/ 4739291 h 4739291"/>
              <a:gd name="connsiteX6" fmla="*/ 789898 w 6759223"/>
              <a:gd name="connsiteY6" fmla="*/ 4739291 h 4739291"/>
              <a:gd name="connsiteX7" fmla="*/ 0 w 6759223"/>
              <a:gd name="connsiteY7" fmla="*/ 3949393 h 4739291"/>
              <a:gd name="connsiteX8" fmla="*/ 0 w 6759223"/>
              <a:gd name="connsiteY8" fmla="*/ 789898 h 4739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59223" h="4739291" fill="none" extrusionOk="0">
                <a:moveTo>
                  <a:pt x="0" y="789898"/>
                </a:moveTo>
                <a:cubicBezTo>
                  <a:pt x="1597" y="324473"/>
                  <a:pt x="354513" y="-25877"/>
                  <a:pt x="789898" y="0"/>
                </a:cubicBezTo>
                <a:cubicBezTo>
                  <a:pt x="3379033" y="143570"/>
                  <a:pt x="4392146" y="87359"/>
                  <a:pt x="5969325" y="0"/>
                </a:cubicBezTo>
                <a:cubicBezTo>
                  <a:pt x="6392919" y="26015"/>
                  <a:pt x="6786514" y="401478"/>
                  <a:pt x="6759223" y="789898"/>
                </a:cubicBezTo>
                <a:cubicBezTo>
                  <a:pt x="6686017" y="1644846"/>
                  <a:pt x="6818040" y="3334591"/>
                  <a:pt x="6759223" y="3949393"/>
                </a:cubicBezTo>
                <a:cubicBezTo>
                  <a:pt x="6757540" y="4396906"/>
                  <a:pt x="6437067" y="4743176"/>
                  <a:pt x="5969325" y="4739291"/>
                </a:cubicBezTo>
                <a:cubicBezTo>
                  <a:pt x="3633879" y="4572374"/>
                  <a:pt x="3163487" y="4752254"/>
                  <a:pt x="789898" y="4739291"/>
                </a:cubicBezTo>
                <a:cubicBezTo>
                  <a:pt x="281862" y="4689717"/>
                  <a:pt x="-43206" y="4356614"/>
                  <a:pt x="0" y="3949393"/>
                </a:cubicBezTo>
                <a:cubicBezTo>
                  <a:pt x="153666" y="2461019"/>
                  <a:pt x="-113080" y="1681099"/>
                  <a:pt x="0" y="789898"/>
                </a:cubicBezTo>
                <a:close/>
              </a:path>
              <a:path w="6759223" h="4739291" stroke="0" extrusionOk="0">
                <a:moveTo>
                  <a:pt x="0" y="789898"/>
                </a:moveTo>
                <a:cubicBezTo>
                  <a:pt x="15693" y="295131"/>
                  <a:pt x="393450" y="1743"/>
                  <a:pt x="789898" y="0"/>
                </a:cubicBezTo>
                <a:cubicBezTo>
                  <a:pt x="1650548" y="54831"/>
                  <a:pt x="4519092" y="90132"/>
                  <a:pt x="5969325" y="0"/>
                </a:cubicBezTo>
                <a:cubicBezTo>
                  <a:pt x="6340390" y="958"/>
                  <a:pt x="6702359" y="295544"/>
                  <a:pt x="6759223" y="789898"/>
                </a:cubicBezTo>
                <a:cubicBezTo>
                  <a:pt x="6881685" y="1986073"/>
                  <a:pt x="6814385" y="3503646"/>
                  <a:pt x="6759223" y="3949393"/>
                </a:cubicBezTo>
                <a:cubicBezTo>
                  <a:pt x="6818587" y="4372777"/>
                  <a:pt x="6421264" y="4700332"/>
                  <a:pt x="5969325" y="4739291"/>
                </a:cubicBezTo>
                <a:cubicBezTo>
                  <a:pt x="5188355" y="4633574"/>
                  <a:pt x="3359263" y="4657023"/>
                  <a:pt x="789898" y="4739291"/>
                </a:cubicBezTo>
                <a:cubicBezTo>
                  <a:pt x="311202" y="4723495"/>
                  <a:pt x="-28337" y="4341507"/>
                  <a:pt x="0" y="3949393"/>
                </a:cubicBezTo>
                <a:cubicBezTo>
                  <a:pt x="-3359" y="2753448"/>
                  <a:pt x="-64795" y="2152477"/>
                  <a:pt x="0" y="789898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1845467952">
                  <a:custGeom>
                    <a:avLst/>
                    <a:gdLst>
                      <a:gd name="connsiteX0" fmla="*/ 0 w 10382249"/>
                      <a:gd name="connsiteY0" fmla="*/ 731852 h 4391025"/>
                      <a:gd name="connsiteX1" fmla="*/ 1213292 w 10382249"/>
                      <a:gd name="connsiteY1" fmla="*/ 0 h 4391025"/>
                      <a:gd name="connsiteX2" fmla="*/ 9168956 w 10382249"/>
                      <a:gd name="connsiteY2" fmla="*/ 0 h 4391025"/>
                      <a:gd name="connsiteX3" fmla="*/ 10382249 w 10382249"/>
                      <a:gd name="connsiteY3" fmla="*/ 731852 h 4391025"/>
                      <a:gd name="connsiteX4" fmla="*/ 10382249 w 10382249"/>
                      <a:gd name="connsiteY4" fmla="*/ 3659172 h 4391025"/>
                      <a:gd name="connsiteX5" fmla="*/ 9168956 w 10382249"/>
                      <a:gd name="connsiteY5" fmla="*/ 4391025 h 4391025"/>
                      <a:gd name="connsiteX6" fmla="*/ 1213292 w 10382249"/>
                      <a:gd name="connsiteY6" fmla="*/ 4391025 h 4391025"/>
                      <a:gd name="connsiteX7" fmla="*/ 0 w 10382249"/>
                      <a:gd name="connsiteY7" fmla="*/ 3659172 h 4391025"/>
                      <a:gd name="connsiteX8" fmla="*/ 0 w 10382249"/>
                      <a:gd name="connsiteY8" fmla="*/ 731852 h 4391025"/>
                      <a:gd name="connsiteX0" fmla="*/ 0 w 10382249"/>
                      <a:gd name="connsiteY0" fmla="*/ 731852 h 4391025"/>
                      <a:gd name="connsiteX1" fmla="*/ 1213292 w 10382249"/>
                      <a:gd name="connsiteY1" fmla="*/ 0 h 4391025"/>
                      <a:gd name="connsiteX2" fmla="*/ 9168956 w 10382249"/>
                      <a:gd name="connsiteY2" fmla="*/ 0 h 4391025"/>
                      <a:gd name="connsiteX3" fmla="*/ 10382249 w 10382249"/>
                      <a:gd name="connsiteY3" fmla="*/ 731852 h 4391025"/>
                      <a:gd name="connsiteX4" fmla="*/ 10382249 w 10382249"/>
                      <a:gd name="connsiteY4" fmla="*/ 3659172 h 4391025"/>
                      <a:gd name="connsiteX5" fmla="*/ 9168956 w 10382249"/>
                      <a:gd name="connsiteY5" fmla="*/ 4391025 h 4391025"/>
                      <a:gd name="connsiteX6" fmla="*/ 1213292 w 10382249"/>
                      <a:gd name="connsiteY6" fmla="*/ 4391025 h 4391025"/>
                      <a:gd name="connsiteX7" fmla="*/ 0 w 10382249"/>
                      <a:gd name="connsiteY7" fmla="*/ 3659172 h 4391025"/>
                      <a:gd name="connsiteX8" fmla="*/ 0 w 10382249"/>
                      <a:gd name="connsiteY8" fmla="*/ 731852 h 43910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0382249" h="4391025" fill="none" extrusionOk="0">
                        <a:moveTo>
                          <a:pt x="0" y="731852"/>
                        </a:moveTo>
                        <a:cubicBezTo>
                          <a:pt x="7181" y="214273"/>
                          <a:pt x="548169" y="-132850"/>
                          <a:pt x="1213292" y="0"/>
                        </a:cubicBezTo>
                        <a:cubicBezTo>
                          <a:pt x="5116868" y="36798"/>
                          <a:pt x="6917863" y="-23055"/>
                          <a:pt x="9168956" y="0"/>
                        </a:cubicBezTo>
                        <a:cubicBezTo>
                          <a:pt x="9810220" y="43388"/>
                          <a:pt x="10440991" y="401460"/>
                          <a:pt x="10382249" y="731852"/>
                        </a:cubicBezTo>
                        <a:cubicBezTo>
                          <a:pt x="10303213" y="1502247"/>
                          <a:pt x="10475355" y="3115930"/>
                          <a:pt x="10382249" y="3659172"/>
                        </a:cubicBezTo>
                        <a:cubicBezTo>
                          <a:pt x="10374148" y="4110706"/>
                          <a:pt x="9969945" y="4404805"/>
                          <a:pt x="9168956" y="4391025"/>
                        </a:cubicBezTo>
                        <a:cubicBezTo>
                          <a:pt x="5578157" y="4298199"/>
                          <a:pt x="4999597" y="4356825"/>
                          <a:pt x="1213292" y="4391025"/>
                        </a:cubicBezTo>
                        <a:cubicBezTo>
                          <a:pt x="419425" y="4335758"/>
                          <a:pt x="-108973" y="4007841"/>
                          <a:pt x="0" y="3659172"/>
                        </a:cubicBezTo>
                        <a:cubicBezTo>
                          <a:pt x="206893" y="2373615"/>
                          <a:pt x="-168303" y="1721532"/>
                          <a:pt x="0" y="731852"/>
                        </a:cubicBezTo>
                        <a:close/>
                      </a:path>
                      <a:path w="10382249" h="4391025" stroke="0" extrusionOk="0">
                        <a:moveTo>
                          <a:pt x="0" y="731852"/>
                        </a:moveTo>
                        <a:cubicBezTo>
                          <a:pt x="-73412" y="296965"/>
                          <a:pt x="493200" y="-7676"/>
                          <a:pt x="1213292" y="0"/>
                        </a:cubicBezTo>
                        <a:cubicBezTo>
                          <a:pt x="2265393" y="344635"/>
                          <a:pt x="6984993" y="432419"/>
                          <a:pt x="9168956" y="0"/>
                        </a:cubicBezTo>
                        <a:cubicBezTo>
                          <a:pt x="9768283" y="-13388"/>
                          <a:pt x="10294992" y="280902"/>
                          <a:pt x="10382249" y="731852"/>
                        </a:cubicBezTo>
                        <a:cubicBezTo>
                          <a:pt x="10613193" y="1858793"/>
                          <a:pt x="10460106" y="3215909"/>
                          <a:pt x="10382249" y="3659172"/>
                        </a:cubicBezTo>
                        <a:cubicBezTo>
                          <a:pt x="10459406" y="4181601"/>
                          <a:pt x="9885274" y="4240326"/>
                          <a:pt x="9168956" y="4391025"/>
                        </a:cubicBezTo>
                        <a:cubicBezTo>
                          <a:pt x="7858948" y="4166363"/>
                          <a:pt x="5247941" y="4261238"/>
                          <a:pt x="1213292" y="4391025"/>
                        </a:cubicBezTo>
                        <a:cubicBezTo>
                          <a:pt x="490236" y="4430495"/>
                          <a:pt x="-57031" y="4058314"/>
                          <a:pt x="0" y="3659172"/>
                        </a:cubicBezTo>
                        <a:cubicBezTo>
                          <a:pt x="51548" y="2617625"/>
                          <a:pt x="-69801" y="1943359"/>
                          <a:pt x="0" y="731852"/>
                        </a:cubicBezTo>
                        <a:close/>
                      </a:path>
                      <a:path w="10382249" h="4391025" fill="none" stroke="0" extrusionOk="0">
                        <a:moveTo>
                          <a:pt x="0" y="731852"/>
                        </a:moveTo>
                        <a:cubicBezTo>
                          <a:pt x="15421" y="252270"/>
                          <a:pt x="598605" y="-21609"/>
                          <a:pt x="1213292" y="0"/>
                        </a:cubicBezTo>
                        <a:cubicBezTo>
                          <a:pt x="5352792" y="104940"/>
                          <a:pt x="6765349" y="-212666"/>
                          <a:pt x="9168956" y="0"/>
                        </a:cubicBezTo>
                        <a:cubicBezTo>
                          <a:pt x="9769909" y="24833"/>
                          <a:pt x="10392540" y="339657"/>
                          <a:pt x="10382249" y="731852"/>
                        </a:cubicBezTo>
                        <a:cubicBezTo>
                          <a:pt x="10348665" y="1540866"/>
                          <a:pt x="10520397" y="3191200"/>
                          <a:pt x="10382249" y="3659172"/>
                        </a:cubicBezTo>
                        <a:cubicBezTo>
                          <a:pt x="10493821" y="4049060"/>
                          <a:pt x="9906641" y="4346879"/>
                          <a:pt x="9168956" y="4391025"/>
                        </a:cubicBezTo>
                        <a:cubicBezTo>
                          <a:pt x="5572602" y="4237780"/>
                          <a:pt x="4902199" y="4414067"/>
                          <a:pt x="1213292" y="4391025"/>
                        </a:cubicBezTo>
                        <a:cubicBezTo>
                          <a:pt x="380987" y="4325758"/>
                          <a:pt x="-102421" y="3980311"/>
                          <a:pt x="0" y="3659172"/>
                        </a:cubicBezTo>
                        <a:cubicBezTo>
                          <a:pt x="215931" y="2336030"/>
                          <a:pt x="-128849" y="1508060"/>
                          <a:pt x="0" y="731852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/>
              </a:rPr>
              <a:t>Câu 1: </a:t>
            </a:r>
            <a:r>
              <a:rPr lang="vi-VN" sz="3200" dirty="0">
                <a:solidFill>
                  <a:srgbClr val="002060"/>
                </a:solidFill>
                <a:latin typeface="Calibri" panose="020F0502020204030204"/>
              </a:rPr>
              <a:t>Hãy viết các chuỗi thức ăn giữa các sinh vật trong khu vườn hoặc hồ nước.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/>
              </a:rPr>
              <a:t>Câu 2: </a:t>
            </a:r>
            <a:r>
              <a:rPr lang="vi-VN" sz="3200" dirty="0">
                <a:solidFill>
                  <a:srgbClr val="002060"/>
                </a:solidFill>
                <a:latin typeface="Calibri" panose="020F0502020204030204"/>
              </a:rPr>
              <a:t>Nêu vai trò quan trọng của thực vật đối với việc cung cấp thức ăn cho con người và động vật.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/>
              </a:rPr>
              <a:t>Câu 3: </a:t>
            </a:r>
            <a:r>
              <a:rPr lang="vi-VN" sz="3200" dirty="0">
                <a:solidFill>
                  <a:srgbClr val="002060"/>
                </a:solidFill>
                <a:latin typeface="Calibri" panose="020F0502020204030204"/>
              </a:rPr>
              <a:t>Vì sao thực vật thường là sinh vật đứng đầu chuỗi thức ăn?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/>
              </a:rPr>
              <a:t>Câu 4: </a:t>
            </a:r>
            <a:r>
              <a:rPr lang="vi-VN" sz="3200" dirty="0">
                <a:solidFill>
                  <a:srgbClr val="002060"/>
                </a:solidFill>
                <a:latin typeface="Calibri" panose="020F0502020204030204"/>
              </a:rPr>
              <a:t>Hãy kể về những việc em hoặc người thân, người dân đã làm để giữ cân bằng chuỗi thức ăn?</a:t>
            </a:r>
          </a:p>
        </p:txBody>
      </p:sp>
    </p:spTree>
    <p:extLst>
      <p:ext uri="{BB962C8B-B14F-4D97-AF65-F5344CB8AC3E}">
        <p14:creationId xmlns:p14="http://schemas.microsoft.com/office/powerpoint/2010/main" val="41029794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artoon Classroom Stock Video Footage for Free Download">
            <a:extLst>
              <a:ext uri="{FF2B5EF4-FFF2-40B4-BE49-F238E27FC236}">
                <a16:creationId xmlns:a16="http://schemas.microsoft.com/office/drawing/2014/main" id="{A59FBEF2-DB25-3709-F73D-DD013E721F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10B0BF8-E7BF-CB58-68C6-377C241CC0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9619" y="3236862"/>
            <a:ext cx="2435900" cy="31849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0189F35-0BBA-3711-360D-6285D23F61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0619" y="3236862"/>
            <a:ext cx="2154414" cy="318493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81B371A-AAEC-FD44-4448-82F68F5809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6125" y="1726227"/>
            <a:ext cx="4127350" cy="193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7968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6">
            <a:extLst>
              <a:ext uri="{FF2B5EF4-FFF2-40B4-BE49-F238E27FC236}">
                <a16:creationId xmlns:a16="http://schemas.microsoft.com/office/drawing/2014/main" id="{CA182492-5B11-C013-7941-AE8CDE63A0C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498975" y="2383604"/>
            <a:ext cx="3611211" cy="4474396"/>
          </a:xfrm>
          <a:prstGeom prst="rect">
            <a:avLst/>
          </a:prstGeom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4C9A4496-9611-3945-DB95-E35CEC0E5E5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8893186" y="2153265"/>
            <a:ext cx="3667137" cy="4825180"/>
          </a:xfrm>
          <a:prstGeom prst="rect">
            <a:avLst/>
          </a:prstGeom>
        </p:spPr>
      </p:pic>
      <p:pic>
        <p:nvPicPr>
          <p:cNvPr id="2" name="Picture 20">
            <a:hlinkClick r:id="rId5" action="ppaction://hlinksldjump"/>
            <a:extLst>
              <a:ext uri="{FF2B5EF4-FFF2-40B4-BE49-F238E27FC236}">
                <a16:creationId xmlns:a16="http://schemas.microsoft.com/office/drawing/2014/main" id="{F2ED058D-3FFF-3ADF-3E57-1178C950EDF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589936" y="108155"/>
            <a:ext cx="1278198" cy="1290429"/>
          </a:xfrm>
          <a:prstGeom prst="rect">
            <a:avLst/>
          </a:prstGeom>
        </p:spPr>
      </p:pic>
      <p:pic>
        <p:nvPicPr>
          <p:cNvPr id="7" name="Picture 14">
            <a:extLst>
              <a:ext uri="{FF2B5EF4-FFF2-40B4-BE49-F238E27FC236}">
                <a16:creationId xmlns:a16="http://schemas.microsoft.com/office/drawing/2014/main" id="{CB1BADB1-FFFB-26F9-38B4-E55F6FA090B5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764808" y="2743200"/>
            <a:ext cx="2422588" cy="41148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558493D6-8696-60B9-4AFB-249D946DFEE8}"/>
              </a:ext>
            </a:extLst>
          </p:cNvPr>
          <p:cNvSpPr/>
          <p:nvPr/>
        </p:nvSpPr>
        <p:spPr>
          <a:xfrm>
            <a:off x="2999027" y="1943100"/>
            <a:ext cx="6745047" cy="1638299"/>
          </a:xfrm>
          <a:prstGeom prst="wedgeRoundRectCallout">
            <a:avLst>
              <a:gd name="adj1" fmla="val -57963"/>
              <a:gd name="adj2" fmla="val 28820"/>
              <a:gd name="adj3" fmla="val 16667"/>
            </a:avLst>
          </a:prstGeom>
          <a:solidFill>
            <a:srgbClr val="FFFF66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800" b="1" dirty="0" err="1">
                <a:solidFill>
                  <a:prstClr val="black"/>
                </a:solidFill>
              </a:rPr>
              <a:t>Hoạt</a:t>
            </a:r>
            <a:r>
              <a:rPr lang="en-US" sz="4800" b="1" dirty="0">
                <a:solidFill>
                  <a:prstClr val="black"/>
                </a:solidFill>
              </a:rPr>
              <a:t> </a:t>
            </a:r>
            <a:r>
              <a:rPr lang="en-US" sz="4800" b="1" dirty="0" err="1">
                <a:solidFill>
                  <a:prstClr val="black"/>
                </a:solidFill>
              </a:rPr>
              <a:t>động</a:t>
            </a:r>
            <a:r>
              <a:rPr lang="en-US" sz="4800" b="1" dirty="0">
                <a:solidFill>
                  <a:prstClr val="black"/>
                </a:solidFill>
              </a:rPr>
              <a:t> 2: </a:t>
            </a:r>
            <a:r>
              <a:rPr lang="en-US" sz="4800" b="1" dirty="0" err="1">
                <a:solidFill>
                  <a:prstClr val="black"/>
                </a:solidFill>
              </a:rPr>
              <a:t>Vẽ</a:t>
            </a:r>
            <a:r>
              <a:rPr lang="en-US" sz="4800" b="1" dirty="0">
                <a:solidFill>
                  <a:prstClr val="black"/>
                </a:solidFill>
              </a:rPr>
              <a:t> </a:t>
            </a:r>
            <a:r>
              <a:rPr lang="en-US" sz="4800" b="1" dirty="0" err="1">
                <a:solidFill>
                  <a:prstClr val="black"/>
                </a:solidFill>
              </a:rPr>
              <a:t>tranh</a:t>
            </a:r>
            <a:r>
              <a:rPr lang="en-US" sz="4800" b="1" dirty="0">
                <a:solidFill>
                  <a:prstClr val="black"/>
                </a:solidFill>
              </a:rPr>
              <a:t>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44815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405613C-E7E6-614B-AFDB-94BAEAE689EA}"/>
              </a:ext>
            </a:extLst>
          </p:cNvPr>
          <p:cNvSpPr/>
          <p:nvPr/>
        </p:nvSpPr>
        <p:spPr>
          <a:xfrm>
            <a:off x="200025" y="409575"/>
            <a:ext cx="11601450" cy="61531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7">
            <a:extLst>
              <a:ext uri="{FF2B5EF4-FFF2-40B4-BE49-F238E27FC236}">
                <a16:creationId xmlns:a16="http://schemas.microsoft.com/office/drawing/2014/main" id="{F858CA81-CBB0-32A3-6170-4F6FEB31F006}"/>
              </a:ext>
            </a:extLst>
          </p:cNvPr>
          <p:cNvSpPr/>
          <p:nvPr/>
        </p:nvSpPr>
        <p:spPr>
          <a:xfrm>
            <a:off x="2821948" y="1239293"/>
            <a:ext cx="8531852" cy="1427707"/>
          </a:xfrm>
          <a:custGeom>
            <a:avLst/>
            <a:gdLst>
              <a:gd name="connsiteX0" fmla="*/ 0 w 7936930"/>
              <a:gd name="connsiteY0" fmla="*/ 332579 h 1995437"/>
              <a:gd name="connsiteX1" fmla="*/ 332579 w 7936930"/>
              <a:gd name="connsiteY1" fmla="*/ 0 h 1995437"/>
              <a:gd name="connsiteX2" fmla="*/ 7604351 w 7936930"/>
              <a:gd name="connsiteY2" fmla="*/ 0 h 1995437"/>
              <a:gd name="connsiteX3" fmla="*/ 7936930 w 7936930"/>
              <a:gd name="connsiteY3" fmla="*/ 332579 h 1995437"/>
              <a:gd name="connsiteX4" fmla="*/ 7936930 w 7936930"/>
              <a:gd name="connsiteY4" fmla="*/ 1662858 h 1995437"/>
              <a:gd name="connsiteX5" fmla="*/ 7604351 w 7936930"/>
              <a:gd name="connsiteY5" fmla="*/ 1995437 h 1995437"/>
              <a:gd name="connsiteX6" fmla="*/ 332579 w 7936930"/>
              <a:gd name="connsiteY6" fmla="*/ 1995437 h 1995437"/>
              <a:gd name="connsiteX7" fmla="*/ 0 w 7936930"/>
              <a:gd name="connsiteY7" fmla="*/ 1662858 h 1995437"/>
              <a:gd name="connsiteX8" fmla="*/ 0 w 7936930"/>
              <a:gd name="connsiteY8" fmla="*/ 332579 h 1995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36930" h="1995437" fill="none" extrusionOk="0">
                <a:moveTo>
                  <a:pt x="0" y="332579"/>
                </a:moveTo>
                <a:cubicBezTo>
                  <a:pt x="-17277" y="155808"/>
                  <a:pt x="138666" y="-8026"/>
                  <a:pt x="332579" y="0"/>
                </a:cubicBezTo>
                <a:cubicBezTo>
                  <a:pt x="1985615" y="9508"/>
                  <a:pt x="5884208" y="-73424"/>
                  <a:pt x="7604351" y="0"/>
                </a:cubicBezTo>
                <a:cubicBezTo>
                  <a:pt x="7816374" y="2145"/>
                  <a:pt x="7920539" y="138749"/>
                  <a:pt x="7936930" y="332579"/>
                </a:cubicBezTo>
                <a:cubicBezTo>
                  <a:pt x="8021921" y="853757"/>
                  <a:pt x="8012887" y="1065494"/>
                  <a:pt x="7936930" y="1662858"/>
                </a:cubicBezTo>
                <a:cubicBezTo>
                  <a:pt x="7907820" y="1857860"/>
                  <a:pt x="7790978" y="2002468"/>
                  <a:pt x="7604351" y="1995437"/>
                </a:cubicBezTo>
                <a:cubicBezTo>
                  <a:pt x="6794689" y="1834724"/>
                  <a:pt x="3497498" y="2085399"/>
                  <a:pt x="332579" y="1995437"/>
                </a:cubicBezTo>
                <a:cubicBezTo>
                  <a:pt x="178515" y="2016961"/>
                  <a:pt x="-19653" y="1826921"/>
                  <a:pt x="0" y="1662858"/>
                </a:cubicBezTo>
                <a:cubicBezTo>
                  <a:pt x="-54936" y="1447930"/>
                  <a:pt x="92189" y="677955"/>
                  <a:pt x="0" y="332579"/>
                </a:cubicBezTo>
                <a:close/>
              </a:path>
              <a:path w="7936930" h="1995437" stroke="0" extrusionOk="0">
                <a:moveTo>
                  <a:pt x="0" y="332579"/>
                </a:moveTo>
                <a:cubicBezTo>
                  <a:pt x="-6748" y="157269"/>
                  <a:pt x="157274" y="-16854"/>
                  <a:pt x="332579" y="0"/>
                </a:cubicBezTo>
                <a:cubicBezTo>
                  <a:pt x="1477888" y="164815"/>
                  <a:pt x="4385997" y="-64802"/>
                  <a:pt x="7604351" y="0"/>
                </a:cubicBezTo>
                <a:cubicBezTo>
                  <a:pt x="7775088" y="-28671"/>
                  <a:pt x="7962028" y="141396"/>
                  <a:pt x="7936930" y="332579"/>
                </a:cubicBezTo>
                <a:cubicBezTo>
                  <a:pt x="7944249" y="674057"/>
                  <a:pt x="8002622" y="1060551"/>
                  <a:pt x="7936930" y="1662858"/>
                </a:cubicBezTo>
                <a:cubicBezTo>
                  <a:pt x="7920080" y="1850966"/>
                  <a:pt x="7810547" y="1995426"/>
                  <a:pt x="7604351" y="1995437"/>
                </a:cubicBezTo>
                <a:cubicBezTo>
                  <a:pt x="6622053" y="1847502"/>
                  <a:pt x="3868421" y="1969013"/>
                  <a:pt x="332579" y="1995437"/>
                </a:cubicBezTo>
                <a:cubicBezTo>
                  <a:pt x="149063" y="1989673"/>
                  <a:pt x="27529" y="1863206"/>
                  <a:pt x="0" y="1662858"/>
                </a:cubicBezTo>
                <a:cubicBezTo>
                  <a:pt x="-81619" y="1047296"/>
                  <a:pt x="49435" y="978451"/>
                  <a:pt x="0" y="332579"/>
                </a:cubicBezTo>
                <a:close/>
              </a:path>
            </a:pathLst>
          </a:custGeom>
          <a:solidFill>
            <a:srgbClr val="FFFFFF">
              <a:alpha val="89804"/>
            </a:srgbClr>
          </a:solidFill>
          <a:ln w="28575" cap="flat" cmpd="sng" algn="ctr">
            <a:solidFill>
              <a:srgbClr val="FF6E85"/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1871433014">
                  <a:custGeom>
                    <a:avLst/>
                    <a:gdLst>
                      <a:gd name="connsiteX0" fmla="*/ 0 w 8531852"/>
                      <a:gd name="connsiteY0" fmla="*/ 237955 h 1427707"/>
                      <a:gd name="connsiteX1" fmla="*/ 357507 w 8531852"/>
                      <a:gd name="connsiteY1" fmla="*/ 0 h 1427707"/>
                      <a:gd name="connsiteX2" fmla="*/ 8174344 w 8531852"/>
                      <a:gd name="connsiteY2" fmla="*/ 0 h 1427707"/>
                      <a:gd name="connsiteX3" fmla="*/ 8531852 w 8531852"/>
                      <a:gd name="connsiteY3" fmla="*/ 237955 h 1427707"/>
                      <a:gd name="connsiteX4" fmla="*/ 8531852 w 8531852"/>
                      <a:gd name="connsiteY4" fmla="*/ 1189751 h 1427707"/>
                      <a:gd name="connsiteX5" fmla="*/ 8174344 w 8531852"/>
                      <a:gd name="connsiteY5" fmla="*/ 1427707 h 1427707"/>
                      <a:gd name="connsiteX6" fmla="*/ 357507 w 8531852"/>
                      <a:gd name="connsiteY6" fmla="*/ 1427707 h 1427707"/>
                      <a:gd name="connsiteX7" fmla="*/ 0 w 8531852"/>
                      <a:gd name="connsiteY7" fmla="*/ 1189751 h 1427707"/>
                      <a:gd name="connsiteX8" fmla="*/ 0 w 8531852"/>
                      <a:gd name="connsiteY8" fmla="*/ 237955 h 1427707"/>
                      <a:gd name="connsiteX0" fmla="*/ 0 w 8531852"/>
                      <a:gd name="connsiteY0" fmla="*/ 237955 h 1427707"/>
                      <a:gd name="connsiteX1" fmla="*/ 357507 w 8531852"/>
                      <a:gd name="connsiteY1" fmla="*/ 0 h 1427707"/>
                      <a:gd name="connsiteX2" fmla="*/ 8174344 w 8531852"/>
                      <a:gd name="connsiteY2" fmla="*/ 0 h 1427707"/>
                      <a:gd name="connsiteX3" fmla="*/ 8531852 w 8531852"/>
                      <a:gd name="connsiteY3" fmla="*/ 237955 h 1427707"/>
                      <a:gd name="connsiteX4" fmla="*/ 8531852 w 8531852"/>
                      <a:gd name="connsiteY4" fmla="*/ 1189751 h 1427707"/>
                      <a:gd name="connsiteX5" fmla="*/ 8174344 w 8531852"/>
                      <a:gd name="connsiteY5" fmla="*/ 1427707 h 1427707"/>
                      <a:gd name="connsiteX6" fmla="*/ 357507 w 8531852"/>
                      <a:gd name="connsiteY6" fmla="*/ 1427707 h 1427707"/>
                      <a:gd name="connsiteX7" fmla="*/ 0 w 8531852"/>
                      <a:gd name="connsiteY7" fmla="*/ 1189751 h 1427707"/>
                      <a:gd name="connsiteX8" fmla="*/ 0 w 8531852"/>
                      <a:gd name="connsiteY8" fmla="*/ 237955 h 14277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531852" h="1427707" fill="none" extrusionOk="0">
                        <a:moveTo>
                          <a:pt x="0" y="237955"/>
                        </a:moveTo>
                        <a:cubicBezTo>
                          <a:pt x="-21938" y="112823"/>
                          <a:pt x="123860" y="-25504"/>
                          <a:pt x="357507" y="0"/>
                        </a:cubicBezTo>
                        <a:cubicBezTo>
                          <a:pt x="3211163" y="9508"/>
                          <a:pt x="5560097" y="-73424"/>
                          <a:pt x="8174344" y="0"/>
                        </a:cubicBezTo>
                        <a:cubicBezTo>
                          <a:pt x="8419232" y="2818"/>
                          <a:pt x="8506340" y="94384"/>
                          <a:pt x="8531852" y="237955"/>
                        </a:cubicBezTo>
                        <a:cubicBezTo>
                          <a:pt x="8607173" y="598669"/>
                          <a:pt x="8614051" y="770221"/>
                          <a:pt x="8531852" y="1189751"/>
                        </a:cubicBezTo>
                        <a:cubicBezTo>
                          <a:pt x="8489437" y="1333599"/>
                          <a:pt x="8379681" y="1443994"/>
                          <a:pt x="8174344" y="1427707"/>
                        </a:cubicBezTo>
                        <a:cubicBezTo>
                          <a:pt x="7078038" y="1485652"/>
                          <a:pt x="3257280" y="1608853"/>
                          <a:pt x="357507" y="1427707"/>
                        </a:cubicBezTo>
                        <a:cubicBezTo>
                          <a:pt x="200748" y="1449542"/>
                          <a:pt x="-33860" y="1294427"/>
                          <a:pt x="0" y="1189751"/>
                        </a:cubicBezTo>
                        <a:cubicBezTo>
                          <a:pt x="-63864" y="1039733"/>
                          <a:pt x="88906" y="456858"/>
                          <a:pt x="0" y="237955"/>
                        </a:cubicBezTo>
                        <a:close/>
                      </a:path>
                      <a:path w="8531852" h="1427707" stroke="0" extrusionOk="0">
                        <a:moveTo>
                          <a:pt x="0" y="237955"/>
                        </a:moveTo>
                        <a:cubicBezTo>
                          <a:pt x="17768" y="118153"/>
                          <a:pt x="158167" y="6949"/>
                          <a:pt x="357507" y="0"/>
                        </a:cubicBezTo>
                        <a:cubicBezTo>
                          <a:pt x="1863913" y="183744"/>
                          <a:pt x="4827403" y="79153"/>
                          <a:pt x="8174344" y="0"/>
                        </a:cubicBezTo>
                        <a:cubicBezTo>
                          <a:pt x="8355706" y="-28189"/>
                          <a:pt x="8562987" y="92548"/>
                          <a:pt x="8531852" y="237955"/>
                        </a:cubicBezTo>
                        <a:cubicBezTo>
                          <a:pt x="8541718" y="474226"/>
                          <a:pt x="8569544" y="719439"/>
                          <a:pt x="8531852" y="1189751"/>
                        </a:cubicBezTo>
                        <a:cubicBezTo>
                          <a:pt x="8506501" y="1340528"/>
                          <a:pt x="8393985" y="1411488"/>
                          <a:pt x="8174344" y="1427707"/>
                        </a:cubicBezTo>
                        <a:cubicBezTo>
                          <a:pt x="6777656" y="1426895"/>
                          <a:pt x="4129373" y="1455125"/>
                          <a:pt x="357507" y="1427707"/>
                        </a:cubicBezTo>
                        <a:cubicBezTo>
                          <a:pt x="137928" y="1426952"/>
                          <a:pt x="31041" y="1357943"/>
                          <a:pt x="0" y="1189751"/>
                        </a:cubicBezTo>
                        <a:cubicBezTo>
                          <a:pt x="-68534" y="751045"/>
                          <a:pt x="53926" y="686411"/>
                          <a:pt x="0" y="237955"/>
                        </a:cubicBezTo>
                        <a:close/>
                      </a:path>
                      <a:path w="8531852" h="1427707" fill="none" stroke="0" extrusionOk="0">
                        <a:moveTo>
                          <a:pt x="0" y="237955"/>
                        </a:moveTo>
                        <a:cubicBezTo>
                          <a:pt x="-31069" y="126974"/>
                          <a:pt x="152601" y="-12873"/>
                          <a:pt x="357507" y="0"/>
                        </a:cubicBezTo>
                        <a:cubicBezTo>
                          <a:pt x="1297431" y="164815"/>
                          <a:pt x="4543742" y="-64802"/>
                          <a:pt x="8174344" y="0"/>
                        </a:cubicBezTo>
                        <a:cubicBezTo>
                          <a:pt x="8392216" y="-20716"/>
                          <a:pt x="8521225" y="97181"/>
                          <a:pt x="8531852" y="237955"/>
                        </a:cubicBezTo>
                        <a:cubicBezTo>
                          <a:pt x="8629352" y="596174"/>
                          <a:pt x="8637662" y="771507"/>
                          <a:pt x="8531852" y="1189751"/>
                        </a:cubicBezTo>
                        <a:cubicBezTo>
                          <a:pt x="8473801" y="1336307"/>
                          <a:pt x="8384255" y="1432732"/>
                          <a:pt x="8174344" y="1427707"/>
                        </a:cubicBezTo>
                        <a:cubicBezTo>
                          <a:pt x="7784159" y="1491111"/>
                          <a:pt x="3656800" y="1504334"/>
                          <a:pt x="357507" y="1427707"/>
                        </a:cubicBezTo>
                        <a:cubicBezTo>
                          <a:pt x="191960" y="1440801"/>
                          <a:pt x="-6282" y="1316125"/>
                          <a:pt x="0" y="1189751"/>
                        </a:cubicBezTo>
                        <a:cubicBezTo>
                          <a:pt x="-28861" y="1039127"/>
                          <a:pt x="108708" y="484761"/>
                          <a:pt x="0" y="237955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5" name="Hộp Văn bản 2">
            <a:extLst>
              <a:ext uri="{FF2B5EF4-FFF2-40B4-BE49-F238E27FC236}">
                <a16:creationId xmlns:a16="http://schemas.microsoft.com/office/drawing/2014/main" id="{ABA4A5A2-9ADC-6F39-6465-E489F153C309}"/>
              </a:ext>
            </a:extLst>
          </p:cNvPr>
          <p:cNvSpPr txBox="1"/>
          <p:nvPr/>
        </p:nvSpPr>
        <p:spPr>
          <a:xfrm>
            <a:off x="3031287" y="1455098"/>
            <a:ext cx="79510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800" b="1" dirty="0">
                <a:solidFill>
                  <a:srgbClr val="002060"/>
                </a:solidFill>
                <a:latin typeface="Calibri" panose="020F0502020204030204"/>
              </a:rPr>
              <a:t>V</a:t>
            </a:r>
            <a:r>
              <a:rPr lang="vi-VN" sz="4800" b="1" dirty="0">
                <a:solidFill>
                  <a:srgbClr val="002060"/>
                </a:solidFill>
                <a:latin typeface="Calibri" panose="020F0502020204030204"/>
              </a:rPr>
              <a:t>ẽ tranh về các chủ đề đã học.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253987-064C-BFBF-7D84-D75A14C5F4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975" y="2677216"/>
            <a:ext cx="4819190" cy="3352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9545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405613C-E7E6-614B-AFDB-94BAEAE689EA}"/>
              </a:ext>
            </a:extLst>
          </p:cNvPr>
          <p:cNvSpPr/>
          <p:nvPr/>
        </p:nvSpPr>
        <p:spPr>
          <a:xfrm>
            <a:off x="200025" y="409575"/>
            <a:ext cx="11601450" cy="61531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7">
            <a:extLst>
              <a:ext uri="{FF2B5EF4-FFF2-40B4-BE49-F238E27FC236}">
                <a16:creationId xmlns:a16="http://schemas.microsoft.com/office/drawing/2014/main" id="{F858CA81-CBB0-32A3-6170-4F6FEB31F006}"/>
              </a:ext>
            </a:extLst>
          </p:cNvPr>
          <p:cNvSpPr/>
          <p:nvPr/>
        </p:nvSpPr>
        <p:spPr>
          <a:xfrm>
            <a:off x="4650748" y="620168"/>
            <a:ext cx="2416802" cy="760957"/>
          </a:xfrm>
          <a:custGeom>
            <a:avLst/>
            <a:gdLst>
              <a:gd name="connsiteX0" fmla="*/ 0 w 7936930"/>
              <a:gd name="connsiteY0" fmla="*/ 332579 h 1995437"/>
              <a:gd name="connsiteX1" fmla="*/ 332579 w 7936930"/>
              <a:gd name="connsiteY1" fmla="*/ 0 h 1995437"/>
              <a:gd name="connsiteX2" fmla="*/ 7604351 w 7936930"/>
              <a:gd name="connsiteY2" fmla="*/ 0 h 1995437"/>
              <a:gd name="connsiteX3" fmla="*/ 7936930 w 7936930"/>
              <a:gd name="connsiteY3" fmla="*/ 332579 h 1995437"/>
              <a:gd name="connsiteX4" fmla="*/ 7936930 w 7936930"/>
              <a:gd name="connsiteY4" fmla="*/ 1662858 h 1995437"/>
              <a:gd name="connsiteX5" fmla="*/ 7604351 w 7936930"/>
              <a:gd name="connsiteY5" fmla="*/ 1995437 h 1995437"/>
              <a:gd name="connsiteX6" fmla="*/ 332579 w 7936930"/>
              <a:gd name="connsiteY6" fmla="*/ 1995437 h 1995437"/>
              <a:gd name="connsiteX7" fmla="*/ 0 w 7936930"/>
              <a:gd name="connsiteY7" fmla="*/ 1662858 h 1995437"/>
              <a:gd name="connsiteX8" fmla="*/ 0 w 7936930"/>
              <a:gd name="connsiteY8" fmla="*/ 332579 h 1995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36930" h="1995437" fill="none" extrusionOk="0">
                <a:moveTo>
                  <a:pt x="0" y="332579"/>
                </a:moveTo>
                <a:cubicBezTo>
                  <a:pt x="-17277" y="155808"/>
                  <a:pt x="138666" y="-8026"/>
                  <a:pt x="332579" y="0"/>
                </a:cubicBezTo>
                <a:cubicBezTo>
                  <a:pt x="1985615" y="9508"/>
                  <a:pt x="5884208" y="-73424"/>
                  <a:pt x="7604351" y="0"/>
                </a:cubicBezTo>
                <a:cubicBezTo>
                  <a:pt x="7816374" y="2145"/>
                  <a:pt x="7920539" y="138749"/>
                  <a:pt x="7936930" y="332579"/>
                </a:cubicBezTo>
                <a:cubicBezTo>
                  <a:pt x="8021921" y="853757"/>
                  <a:pt x="8012887" y="1065494"/>
                  <a:pt x="7936930" y="1662858"/>
                </a:cubicBezTo>
                <a:cubicBezTo>
                  <a:pt x="7907820" y="1857860"/>
                  <a:pt x="7790978" y="2002468"/>
                  <a:pt x="7604351" y="1995437"/>
                </a:cubicBezTo>
                <a:cubicBezTo>
                  <a:pt x="6794689" y="1834724"/>
                  <a:pt x="3497498" y="2085399"/>
                  <a:pt x="332579" y="1995437"/>
                </a:cubicBezTo>
                <a:cubicBezTo>
                  <a:pt x="178515" y="2016961"/>
                  <a:pt x="-19653" y="1826921"/>
                  <a:pt x="0" y="1662858"/>
                </a:cubicBezTo>
                <a:cubicBezTo>
                  <a:pt x="-54936" y="1447930"/>
                  <a:pt x="92189" y="677955"/>
                  <a:pt x="0" y="332579"/>
                </a:cubicBezTo>
                <a:close/>
              </a:path>
              <a:path w="7936930" h="1995437" stroke="0" extrusionOk="0">
                <a:moveTo>
                  <a:pt x="0" y="332579"/>
                </a:moveTo>
                <a:cubicBezTo>
                  <a:pt x="-6748" y="157269"/>
                  <a:pt x="157274" y="-16854"/>
                  <a:pt x="332579" y="0"/>
                </a:cubicBezTo>
                <a:cubicBezTo>
                  <a:pt x="1477888" y="164815"/>
                  <a:pt x="4385997" y="-64802"/>
                  <a:pt x="7604351" y="0"/>
                </a:cubicBezTo>
                <a:cubicBezTo>
                  <a:pt x="7775088" y="-28671"/>
                  <a:pt x="7962028" y="141396"/>
                  <a:pt x="7936930" y="332579"/>
                </a:cubicBezTo>
                <a:cubicBezTo>
                  <a:pt x="7944249" y="674057"/>
                  <a:pt x="8002622" y="1060551"/>
                  <a:pt x="7936930" y="1662858"/>
                </a:cubicBezTo>
                <a:cubicBezTo>
                  <a:pt x="7920080" y="1850966"/>
                  <a:pt x="7810547" y="1995426"/>
                  <a:pt x="7604351" y="1995437"/>
                </a:cubicBezTo>
                <a:cubicBezTo>
                  <a:pt x="6622053" y="1847502"/>
                  <a:pt x="3868421" y="1969013"/>
                  <a:pt x="332579" y="1995437"/>
                </a:cubicBezTo>
                <a:cubicBezTo>
                  <a:pt x="149063" y="1989673"/>
                  <a:pt x="27529" y="1863206"/>
                  <a:pt x="0" y="1662858"/>
                </a:cubicBezTo>
                <a:cubicBezTo>
                  <a:pt x="-81619" y="1047296"/>
                  <a:pt x="49435" y="978451"/>
                  <a:pt x="0" y="332579"/>
                </a:cubicBezTo>
                <a:close/>
              </a:path>
            </a:pathLst>
          </a:custGeom>
          <a:solidFill>
            <a:srgbClr val="FFFFFF">
              <a:alpha val="89804"/>
            </a:srgbClr>
          </a:solidFill>
          <a:ln w="28575" cap="flat" cmpd="sng" algn="ctr">
            <a:solidFill>
              <a:srgbClr val="FF6E85"/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1871433014">
                  <a:custGeom>
                    <a:avLst/>
                    <a:gdLst>
                      <a:gd name="connsiteX0" fmla="*/ 0 w 2416802"/>
                      <a:gd name="connsiteY0" fmla="*/ 126828 h 760957"/>
                      <a:gd name="connsiteX1" fmla="*/ 101270 w 2416802"/>
                      <a:gd name="connsiteY1" fmla="*/ 0 h 760957"/>
                      <a:gd name="connsiteX2" fmla="*/ 2315531 w 2416802"/>
                      <a:gd name="connsiteY2" fmla="*/ 0 h 760957"/>
                      <a:gd name="connsiteX3" fmla="*/ 2416802 w 2416802"/>
                      <a:gd name="connsiteY3" fmla="*/ 126828 h 760957"/>
                      <a:gd name="connsiteX4" fmla="*/ 2416802 w 2416802"/>
                      <a:gd name="connsiteY4" fmla="*/ 634128 h 760957"/>
                      <a:gd name="connsiteX5" fmla="*/ 2315531 w 2416802"/>
                      <a:gd name="connsiteY5" fmla="*/ 760957 h 760957"/>
                      <a:gd name="connsiteX6" fmla="*/ 101270 w 2416802"/>
                      <a:gd name="connsiteY6" fmla="*/ 760957 h 760957"/>
                      <a:gd name="connsiteX7" fmla="*/ 0 w 2416802"/>
                      <a:gd name="connsiteY7" fmla="*/ 634128 h 760957"/>
                      <a:gd name="connsiteX8" fmla="*/ 0 w 2416802"/>
                      <a:gd name="connsiteY8" fmla="*/ 126828 h 760957"/>
                      <a:gd name="connsiteX0" fmla="*/ 0 w 2416802"/>
                      <a:gd name="connsiteY0" fmla="*/ 126828 h 760957"/>
                      <a:gd name="connsiteX1" fmla="*/ 101270 w 2416802"/>
                      <a:gd name="connsiteY1" fmla="*/ 0 h 760957"/>
                      <a:gd name="connsiteX2" fmla="*/ 2315531 w 2416802"/>
                      <a:gd name="connsiteY2" fmla="*/ 0 h 760957"/>
                      <a:gd name="connsiteX3" fmla="*/ 2416802 w 2416802"/>
                      <a:gd name="connsiteY3" fmla="*/ 126828 h 760957"/>
                      <a:gd name="connsiteX4" fmla="*/ 2416802 w 2416802"/>
                      <a:gd name="connsiteY4" fmla="*/ 634128 h 760957"/>
                      <a:gd name="connsiteX5" fmla="*/ 2315531 w 2416802"/>
                      <a:gd name="connsiteY5" fmla="*/ 760957 h 760957"/>
                      <a:gd name="connsiteX6" fmla="*/ 101270 w 2416802"/>
                      <a:gd name="connsiteY6" fmla="*/ 760957 h 760957"/>
                      <a:gd name="connsiteX7" fmla="*/ 0 w 2416802"/>
                      <a:gd name="connsiteY7" fmla="*/ 634128 h 760957"/>
                      <a:gd name="connsiteX8" fmla="*/ 0 w 2416802"/>
                      <a:gd name="connsiteY8" fmla="*/ 126828 h 7609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416802" h="760957" fill="none" extrusionOk="0">
                        <a:moveTo>
                          <a:pt x="0" y="126828"/>
                        </a:moveTo>
                        <a:cubicBezTo>
                          <a:pt x="-8977" y="60903"/>
                          <a:pt x="35968" y="-7966"/>
                          <a:pt x="101270" y="0"/>
                        </a:cubicBezTo>
                        <a:cubicBezTo>
                          <a:pt x="547747" y="-28243"/>
                          <a:pt x="1784704" y="-30591"/>
                          <a:pt x="2315531" y="0"/>
                        </a:cubicBezTo>
                        <a:cubicBezTo>
                          <a:pt x="2390489" y="1604"/>
                          <a:pt x="2403668" y="47868"/>
                          <a:pt x="2416802" y="126828"/>
                        </a:cubicBezTo>
                        <a:cubicBezTo>
                          <a:pt x="2433811" y="318842"/>
                          <a:pt x="2440574" y="415569"/>
                          <a:pt x="2416802" y="634128"/>
                        </a:cubicBezTo>
                        <a:cubicBezTo>
                          <a:pt x="2402614" y="710563"/>
                          <a:pt x="2373360" y="766024"/>
                          <a:pt x="2315531" y="760957"/>
                        </a:cubicBezTo>
                        <a:cubicBezTo>
                          <a:pt x="1972413" y="773582"/>
                          <a:pt x="877634" y="838815"/>
                          <a:pt x="101270" y="760957"/>
                        </a:cubicBezTo>
                        <a:cubicBezTo>
                          <a:pt x="61887" y="774638"/>
                          <a:pt x="-6805" y="695874"/>
                          <a:pt x="0" y="634128"/>
                        </a:cubicBezTo>
                        <a:cubicBezTo>
                          <a:pt x="-21965" y="556259"/>
                          <a:pt x="26621" y="254524"/>
                          <a:pt x="0" y="126828"/>
                        </a:cubicBezTo>
                        <a:close/>
                      </a:path>
                      <a:path w="2416802" h="760957" stroke="0" extrusionOk="0">
                        <a:moveTo>
                          <a:pt x="0" y="126828"/>
                        </a:moveTo>
                        <a:cubicBezTo>
                          <a:pt x="5537" y="61682"/>
                          <a:pt x="44178" y="47"/>
                          <a:pt x="101270" y="0"/>
                        </a:cubicBezTo>
                        <a:cubicBezTo>
                          <a:pt x="564193" y="90155"/>
                          <a:pt x="1399750" y="46833"/>
                          <a:pt x="2315531" y="0"/>
                        </a:cubicBezTo>
                        <a:cubicBezTo>
                          <a:pt x="2366597" y="-14195"/>
                          <a:pt x="2426516" y="49624"/>
                          <a:pt x="2416802" y="126828"/>
                        </a:cubicBezTo>
                        <a:cubicBezTo>
                          <a:pt x="2424888" y="233452"/>
                          <a:pt x="2419170" y="383352"/>
                          <a:pt x="2416802" y="634128"/>
                        </a:cubicBezTo>
                        <a:cubicBezTo>
                          <a:pt x="2408286" y="713435"/>
                          <a:pt x="2377360" y="753224"/>
                          <a:pt x="2315531" y="760957"/>
                        </a:cubicBezTo>
                        <a:cubicBezTo>
                          <a:pt x="1894053" y="742260"/>
                          <a:pt x="1129525" y="828185"/>
                          <a:pt x="101270" y="760957"/>
                        </a:cubicBezTo>
                        <a:cubicBezTo>
                          <a:pt x="42442" y="759203"/>
                          <a:pt x="8505" y="712643"/>
                          <a:pt x="0" y="634128"/>
                        </a:cubicBezTo>
                        <a:cubicBezTo>
                          <a:pt x="-23331" y="399520"/>
                          <a:pt x="15145" y="371518"/>
                          <a:pt x="0" y="126828"/>
                        </a:cubicBezTo>
                        <a:close/>
                      </a:path>
                      <a:path w="2416802" h="760957" fill="none" stroke="0" extrusionOk="0">
                        <a:moveTo>
                          <a:pt x="0" y="126828"/>
                        </a:moveTo>
                        <a:cubicBezTo>
                          <a:pt x="-6292" y="60696"/>
                          <a:pt x="43407" y="-5445"/>
                          <a:pt x="101270" y="0"/>
                        </a:cubicBezTo>
                        <a:cubicBezTo>
                          <a:pt x="622534" y="95639"/>
                          <a:pt x="1733670" y="-96345"/>
                          <a:pt x="2315531" y="0"/>
                        </a:cubicBezTo>
                        <a:cubicBezTo>
                          <a:pt x="2375301" y="-9798"/>
                          <a:pt x="2421610" y="49980"/>
                          <a:pt x="2416802" y="126828"/>
                        </a:cubicBezTo>
                        <a:cubicBezTo>
                          <a:pt x="2446352" y="316800"/>
                          <a:pt x="2445864" y="408574"/>
                          <a:pt x="2416802" y="634128"/>
                        </a:cubicBezTo>
                        <a:cubicBezTo>
                          <a:pt x="2397184" y="711319"/>
                          <a:pt x="2381939" y="763633"/>
                          <a:pt x="2315531" y="760957"/>
                        </a:cubicBezTo>
                        <a:cubicBezTo>
                          <a:pt x="2206105" y="750611"/>
                          <a:pt x="936250" y="810609"/>
                          <a:pt x="101270" y="760957"/>
                        </a:cubicBezTo>
                        <a:cubicBezTo>
                          <a:pt x="54618" y="759877"/>
                          <a:pt x="2088" y="701581"/>
                          <a:pt x="0" y="634128"/>
                        </a:cubicBezTo>
                        <a:cubicBezTo>
                          <a:pt x="8274" y="554777"/>
                          <a:pt x="43377" y="258049"/>
                          <a:pt x="0" y="12682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5" name="Hộp Văn bản 2">
            <a:extLst>
              <a:ext uri="{FF2B5EF4-FFF2-40B4-BE49-F238E27FC236}">
                <a16:creationId xmlns:a16="http://schemas.microsoft.com/office/drawing/2014/main" id="{ABA4A5A2-9ADC-6F39-6465-E489F153C309}"/>
              </a:ext>
            </a:extLst>
          </p:cNvPr>
          <p:cNvSpPr txBox="1"/>
          <p:nvPr/>
        </p:nvSpPr>
        <p:spPr>
          <a:xfrm>
            <a:off x="1828800" y="569273"/>
            <a:ext cx="79510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Ví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dụ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056301-5041-4EA6-B7AD-387AE8584A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8567" y="2189321"/>
            <a:ext cx="3743008" cy="33399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9AB6116-0E3F-1A14-8951-B3264C5075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1079" y="2228850"/>
            <a:ext cx="4004945" cy="3342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2532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326</Words>
  <Application>Microsoft Office PowerPoint</Application>
  <PresentationFormat>Widescreen</PresentationFormat>
  <Paragraphs>21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Arial</vt:lpstr>
      <vt:lpstr>Calibri</vt:lpstr>
      <vt:lpstr>Calibri Light</vt:lpstr>
      <vt:lpstr>Cambria</vt:lpstr>
      <vt:lpstr>Times New Roman</vt:lpstr>
      <vt:lpstr>1_Office Theme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</cp:lastModifiedBy>
  <cp:revision>13</cp:revision>
  <dcterms:created xsi:type="dcterms:W3CDTF">2024-02-01T12:45:30Z</dcterms:created>
  <dcterms:modified xsi:type="dcterms:W3CDTF">2025-04-26T10:19:53Z</dcterms:modified>
</cp:coreProperties>
</file>