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7"/>
  </p:notesMasterIdLst>
  <p:sldIdLst>
    <p:sldId id="257" r:id="rId2"/>
    <p:sldId id="261" r:id="rId3"/>
    <p:sldId id="262" r:id="rId4"/>
    <p:sldId id="265" r:id="rId5"/>
    <p:sldId id="269" r:id="rId6"/>
    <p:sldId id="264" r:id="rId7"/>
    <p:sldId id="2638" r:id="rId8"/>
    <p:sldId id="2639" r:id="rId9"/>
    <p:sldId id="271" r:id="rId10"/>
    <p:sldId id="274" r:id="rId11"/>
    <p:sldId id="2635" r:id="rId12"/>
    <p:sldId id="2641" r:id="rId13"/>
    <p:sldId id="2642" r:id="rId14"/>
    <p:sldId id="2643" r:id="rId15"/>
    <p:sldId id="2644"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5" d="100"/>
          <a:sy n="65" d="100"/>
        </p:scale>
        <p:origin x="78" y="20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EEB6A8F-E8D6-4CB0-9E9D-FF19DB6D86D8}" type="datetimeFigureOut">
              <a:rPr lang="en-US" smtClean="0"/>
              <a:t>4/26/2025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410994-34A4-4E9E-A97F-E51FBE40F8E9}" type="slidenum">
              <a:rPr lang="en-US" smtClean="0"/>
              <a:t>‹#›</a:t>
            </a:fld>
            <a:endParaRPr lang="en-US"/>
          </a:p>
        </p:txBody>
      </p:sp>
    </p:spTree>
    <p:extLst>
      <p:ext uri="{BB962C8B-B14F-4D97-AF65-F5344CB8AC3E}">
        <p14:creationId xmlns:p14="http://schemas.microsoft.com/office/powerpoint/2010/main" val="685212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11.gif"/></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1.xml"/><Relationship Id="rId5" Type="http://schemas.openxmlformats.org/officeDocument/2006/relationships/image" Target="../media/image16.png"/><Relationship Id="rId4" Type="http://schemas.microsoft.com/office/2007/relationships/hdphoto" Target="../media/hdphoto1.wdp"/></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A98C9-5377-0467-71B6-AFDCE3710A7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B8015B3-625F-61B2-40C8-18A8D64645D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6F8C43C-0194-0939-5222-7E3183C25831}"/>
              </a:ext>
            </a:extLst>
          </p:cNvPr>
          <p:cNvSpPr>
            <a:spLocks noGrp="1"/>
          </p:cNvSpPr>
          <p:nvPr>
            <p:ph type="dt" sz="half" idx="10"/>
          </p:nvPr>
        </p:nvSpPr>
        <p:spPr>
          <a:xfrm>
            <a:off x="838200" y="6356350"/>
            <a:ext cx="2743200" cy="365125"/>
          </a:xfrm>
          <a:prstGeom prst="rect">
            <a:avLst/>
          </a:prstGeom>
        </p:spPr>
        <p:txBody>
          <a:bodyPr/>
          <a:lstStyle/>
          <a:p>
            <a:fld id="{6CE2E558-D6C2-4D8C-9582-A874B020DFCE}" type="datetimeFigureOut">
              <a:rPr lang="en-US" smtClean="0"/>
              <a:t>4/26/2025</a:t>
            </a:fld>
            <a:endParaRPr lang="en-US"/>
          </a:p>
        </p:txBody>
      </p:sp>
      <p:sp>
        <p:nvSpPr>
          <p:cNvPr id="5" name="Footer Placeholder 4">
            <a:extLst>
              <a:ext uri="{FF2B5EF4-FFF2-40B4-BE49-F238E27FC236}">
                <a16:creationId xmlns:a16="http://schemas.microsoft.com/office/drawing/2014/main" id="{EA06A151-9162-3F5B-470F-7E4F89131FA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1DF9222-8A37-4AC6-0830-01F9084A4F64}"/>
              </a:ext>
            </a:extLst>
          </p:cNvPr>
          <p:cNvSpPr>
            <a:spLocks noGrp="1"/>
          </p:cNvSpPr>
          <p:nvPr>
            <p:ph type="sldNum" sz="quarter" idx="12"/>
          </p:nvPr>
        </p:nvSpPr>
        <p:spPr>
          <a:xfrm>
            <a:off x="8610600" y="6356350"/>
            <a:ext cx="2743200" cy="365125"/>
          </a:xfrm>
          <a:prstGeom prst="rect">
            <a:avLst/>
          </a:prstGeom>
        </p:spPr>
        <p:txBody>
          <a:bodyPr/>
          <a:lstStyle/>
          <a:p>
            <a:fld id="{FFA4B01E-635A-4987-8EF9-AF927B8A58B3}" type="slidenum">
              <a:rPr lang="en-US" smtClean="0"/>
              <a:t>‹#›</a:t>
            </a:fld>
            <a:endParaRPr lang="en-US"/>
          </a:p>
        </p:txBody>
      </p:sp>
    </p:spTree>
    <p:extLst>
      <p:ext uri="{BB962C8B-B14F-4D97-AF65-F5344CB8AC3E}">
        <p14:creationId xmlns:p14="http://schemas.microsoft.com/office/powerpoint/2010/main" val="34361616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B9095-90F5-1189-4321-862BBEA1221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E993447-0EDA-E18F-EA60-8CB177B6B55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1D60B6-1D9C-8EF5-E258-0D8F766105E3}"/>
              </a:ext>
            </a:extLst>
          </p:cNvPr>
          <p:cNvSpPr>
            <a:spLocks noGrp="1"/>
          </p:cNvSpPr>
          <p:nvPr>
            <p:ph type="dt" sz="half" idx="10"/>
          </p:nvPr>
        </p:nvSpPr>
        <p:spPr>
          <a:xfrm>
            <a:off x="838200" y="6356350"/>
            <a:ext cx="2743200" cy="365125"/>
          </a:xfrm>
          <a:prstGeom prst="rect">
            <a:avLst/>
          </a:prstGeom>
        </p:spPr>
        <p:txBody>
          <a:bodyPr/>
          <a:lstStyle/>
          <a:p>
            <a:fld id="{6CE2E558-D6C2-4D8C-9582-A874B020DFCE}" type="datetimeFigureOut">
              <a:rPr lang="en-US" smtClean="0"/>
              <a:t>4/26/2025</a:t>
            </a:fld>
            <a:endParaRPr lang="en-US"/>
          </a:p>
        </p:txBody>
      </p:sp>
      <p:sp>
        <p:nvSpPr>
          <p:cNvPr id="5" name="Footer Placeholder 4">
            <a:extLst>
              <a:ext uri="{FF2B5EF4-FFF2-40B4-BE49-F238E27FC236}">
                <a16:creationId xmlns:a16="http://schemas.microsoft.com/office/drawing/2014/main" id="{D0C7B1A8-27BB-37C6-0396-3555FDFD4FE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750846A-2888-FA9E-5D5F-AAABC3DC42A0}"/>
              </a:ext>
            </a:extLst>
          </p:cNvPr>
          <p:cNvSpPr>
            <a:spLocks noGrp="1"/>
          </p:cNvSpPr>
          <p:nvPr>
            <p:ph type="sldNum" sz="quarter" idx="12"/>
          </p:nvPr>
        </p:nvSpPr>
        <p:spPr>
          <a:xfrm>
            <a:off x="8610600" y="6356350"/>
            <a:ext cx="2743200" cy="365125"/>
          </a:xfrm>
          <a:prstGeom prst="rect">
            <a:avLst/>
          </a:prstGeom>
        </p:spPr>
        <p:txBody>
          <a:bodyPr/>
          <a:lstStyle/>
          <a:p>
            <a:fld id="{FFA4B01E-635A-4987-8EF9-AF927B8A58B3}" type="slidenum">
              <a:rPr lang="en-US" smtClean="0"/>
              <a:t>‹#›</a:t>
            </a:fld>
            <a:endParaRPr lang="en-US"/>
          </a:p>
        </p:txBody>
      </p:sp>
    </p:spTree>
    <p:extLst>
      <p:ext uri="{BB962C8B-B14F-4D97-AF65-F5344CB8AC3E}">
        <p14:creationId xmlns:p14="http://schemas.microsoft.com/office/powerpoint/2010/main" val="2259011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9E9F897-1351-6B74-7A73-6B7BD1841726}"/>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1E306B8-7252-F13C-8885-733B4EC2BFEA}"/>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45A1BA-7CA4-3C44-B0C7-6C3F67D5D8BD}"/>
              </a:ext>
            </a:extLst>
          </p:cNvPr>
          <p:cNvSpPr>
            <a:spLocks noGrp="1"/>
          </p:cNvSpPr>
          <p:nvPr>
            <p:ph type="dt" sz="half" idx="10"/>
          </p:nvPr>
        </p:nvSpPr>
        <p:spPr>
          <a:xfrm>
            <a:off x="838200" y="6356350"/>
            <a:ext cx="2743200" cy="365125"/>
          </a:xfrm>
          <a:prstGeom prst="rect">
            <a:avLst/>
          </a:prstGeom>
        </p:spPr>
        <p:txBody>
          <a:bodyPr/>
          <a:lstStyle/>
          <a:p>
            <a:fld id="{6CE2E558-D6C2-4D8C-9582-A874B020DFCE}" type="datetimeFigureOut">
              <a:rPr lang="en-US" smtClean="0"/>
              <a:t>4/26/2025</a:t>
            </a:fld>
            <a:endParaRPr lang="en-US"/>
          </a:p>
        </p:txBody>
      </p:sp>
      <p:sp>
        <p:nvSpPr>
          <p:cNvPr id="5" name="Footer Placeholder 4">
            <a:extLst>
              <a:ext uri="{FF2B5EF4-FFF2-40B4-BE49-F238E27FC236}">
                <a16:creationId xmlns:a16="http://schemas.microsoft.com/office/drawing/2014/main" id="{F8B1BD51-5AA4-CB2F-2002-EFAD3A7251A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4C3F08F-97B6-D641-3E02-659B2E315232}"/>
              </a:ext>
            </a:extLst>
          </p:cNvPr>
          <p:cNvSpPr>
            <a:spLocks noGrp="1"/>
          </p:cNvSpPr>
          <p:nvPr>
            <p:ph type="sldNum" sz="quarter" idx="12"/>
          </p:nvPr>
        </p:nvSpPr>
        <p:spPr>
          <a:xfrm>
            <a:off x="8610600" y="6356350"/>
            <a:ext cx="2743200" cy="365125"/>
          </a:xfrm>
          <a:prstGeom prst="rect">
            <a:avLst/>
          </a:prstGeom>
        </p:spPr>
        <p:txBody>
          <a:bodyPr/>
          <a:lstStyle/>
          <a:p>
            <a:fld id="{FFA4B01E-635A-4987-8EF9-AF927B8A58B3}" type="slidenum">
              <a:rPr lang="en-US" smtClean="0"/>
              <a:t>‹#›</a:t>
            </a:fld>
            <a:endParaRPr lang="en-US"/>
          </a:p>
        </p:txBody>
      </p:sp>
    </p:spTree>
    <p:extLst>
      <p:ext uri="{BB962C8B-B14F-4D97-AF65-F5344CB8AC3E}">
        <p14:creationId xmlns:p14="http://schemas.microsoft.com/office/powerpoint/2010/main" val="1786521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60386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14" name="图片 13">
            <a:extLst>
              <a:ext uri="{FF2B5EF4-FFF2-40B4-BE49-F238E27FC236}">
                <a16:creationId xmlns:a16="http://schemas.microsoft.com/office/drawing/2014/main" id="{1BB1ECE6-03AD-475A-868C-7DD53965787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05" r="14739"/>
          <a:stretch/>
        </p:blipFill>
        <p:spPr>
          <a:xfrm>
            <a:off x="1" y="0"/>
            <a:ext cx="12192000" cy="6858000"/>
          </a:xfrm>
          <a:prstGeom prst="rect">
            <a:avLst/>
          </a:prstGeom>
        </p:spPr>
      </p:pic>
      <p:pic>
        <p:nvPicPr>
          <p:cNvPr id="15" name="图片 14">
            <a:extLst>
              <a:ext uri="{FF2B5EF4-FFF2-40B4-BE49-F238E27FC236}">
                <a16:creationId xmlns:a16="http://schemas.microsoft.com/office/drawing/2014/main" id="{1E57D605-FA3B-4D1B-9DD2-468B9C937671}"/>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5986" r="62957" b="20712"/>
          <a:stretch/>
        </p:blipFill>
        <p:spPr>
          <a:xfrm>
            <a:off x="-1" y="0"/>
            <a:ext cx="8427721" cy="6858000"/>
          </a:xfrm>
          <a:prstGeom prst="rect">
            <a:avLst/>
          </a:prstGeom>
        </p:spPr>
      </p:pic>
      <p:pic>
        <p:nvPicPr>
          <p:cNvPr id="16" name="图片 15">
            <a:extLst>
              <a:ext uri="{FF2B5EF4-FFF2-40B4-BE49-F238E27FC236}">
                <a16:creationId xmlns:a16="http://schemas.microsoft.com/office/drawing/2014/main" id="{1746B9DA-D622-4382-8DCB-0D6C0A912A63}"/>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2498" t="15845" r="12719" b="20853"/>
          <a:stretch/>
        </p:blipFill>
        <p:spPr>
          <a:xfrm>
            <a:off x="7355568" y="975360"/>
            <a:ext cx="4836431" cy="5882640"/>
          </a:xfrm>
          <a:prstGeom prst="rect">
            <a:avLst/>
          </a:prstGeom>
        </p:spPr>
      </p:pic>
      <p:pic>
        <p:nvPicPr>
          <p:cNvPr id="17" name="图片 16">
            <a:extLst>
              <a:ext uri="{FF2B5EF4-FFF2-40B4-BE49-F238E27FC236}">
                <a16:creationId xmlns:a16="http://schemas.microsoft.com/office/drawing/2014/main" id="{2D8B571A-996C-4AC4-B1C7-4BFAB4E9E8FD}"/>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775" b="74813"/>
          <a:stretch/>
        </p:blipFill>
        <p:spPr>
          <a:xfrm>
            <a:off x="0" y="0"/>
            <a:ext cx="12192000" cy="1417320"/>
          </a:xfrm>
          <a:prstGeom prst="rect">
            <a:avLst/>
          </a:prstGeom>
        </p:spPr>
      </p:pic>
      <p:pic>
        <p:nvPicPr>
          <p:cNvPr id="18" name="图片 17">
            <a:extLst>
              <a:ext uri="{FF2B5EF4-FFF2-40B4-BE49-F238E27FC236}">
                <a16:creationId xmlns:a16="http://schemas.microsoft.com/office/drawing/2014/main" id="{EFFDDF11-CA8E-4151-AE16-C0E052C3C487}"/>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64038"/>
          <a:stretch/>
        </p:blipFill>
        <p:spPr>
          <a:xfrm>
            <a:off x="0" y="4770120"/>
            <a:ext cx="12192000" cy="2087880"/>
          </a:xfrm>
          <a:prstGeom prst="rect">
            <a:avLst/>
          </a:prstGeom>
        </p:spPr>
      </p:pic>
      <p:sp>
        <p:nvSpPr>
          <p:cNvPr id="19" name="矩形: 圆角 1">
            <a:extLst>
              <a:ext uri="{FF2B5EF4-FFF2-40B4-BE49-F238E27FC236}">
                <a16:creationId xmlns:a16="http://schemas.microsoft.com/office/drawing/2014/main" id="{F50A4660-FECB-4B56-9FD7-6B74A829ED17}"/>
              </a:ext>
            </a:extLst>
          </p:cNvPr>
          <p:cNvSpPr/>
          <p:nvPr userDrawn="1"/>
        </p:nvSpPr>
        <p:spPr>
          <a:xfrm>
            <a:off x="317186" y="411480"/>
            <a:ext cx="11570014" cy="6080760"/>
          </a:xfrm>
          <a:prstGeom prst="roundRect">
            <a:avLst>
              <a:gd name="adj" fmla="val 814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cs typeface="+mn-cs"/>
            </a:endParaRPr>
          </a:p>
        </p:txBody>
      </p:sp>
      <p:pic>
        <p:nvPicPr>
          <p:cNvPr id="20" name="图片 19">
            <a:extLst>
              <a:ext uri="{FF2B5EF4-FFF2-40B4-BE49-F238E27FC236}">
                <a16:creationId xmlns:a16="http://schemas.microsoft.com/office/drawing/2014/main" id="{24506DA6-AFDE-4026-B8A0-4BC023CE275F}"/>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43563" r="29146"/>
          <a:stretch/>
        </p:blipFill>
        <p:spPr>
          <a:xfrm>
            <a:off x="0" y="4412836"/>
            <a:ext cx="6446520" cy="2445163"/>
          </a:xfrm>
          <a:prstGeom prst="rect">
            <a:avLst/>
          </a:prstGeom>
        </p:spPr>
      </p:pic>
      <p:pic>
        <p:nvPicPr>
          <p:cNvPr id="21" name="图片 24">
            <a:extLst>
              <a:ext uri="{FF2B5EF4-FFF2-40B4-BE49-F238E27FC236}">
                <a16:creationId xmlns:a16="http://schemas.microsoft.com/office/drawing/2014/main" id="{614D1ECC-88A9-44B7-B644-6CD4E36262BC}"/>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71357" t="43563" r="167"/>
          <a:stretch/>
        </p:blipFill>
        <p:spPr>
          <a:xfrm>
            <a:off x="9613585" y="4412836"/>
            <a:ext cx="2590800" cy="2445163"/>
          </a:xfrm>
          <a:prstGeom prst="rect">
            <a:avLst/>
          </a:prstGeom>
        </p:spPr>
      </p:pic>
    </p:spTree>
    <p:extLst>
      <p:ext uri="{BB962C8B-B14F-4D97-AF65-F5344CB8AC3E}">
        <p14:creationId xmlns:p14="http://schemas.microsoft.com/office/powerpoint/2010/main" val="32723110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7" name="图片 4">
            <a:extLst>
              <a:ext uri="{FF2B5EF4-FFF2-40B4-BE49-F238E27FC236}">
                <a16:creationId xmlns:a16="http://schemas.microsoft.com/office/drawing/2014/main" id="{8BD63AC5-AD47-43CA-B937-F368C22F2F1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05" r="14739"/>
          <a:stretch/>
        </p:blipFill>
        <p:spPr>
          <a:xfrm>
            <a:off x="1" y="0"/>
            <a:ext cx="12192000" cy="6858000"/>
          </a:xfrm>
          <a:prstGeom prst="rect">
            <a:avLst/>
          </a:prstGeom>
        </p:spPr>
      </p:pic>
      <p:pic>
        <p:nvPicPr>
          <p:cNvPr id="8" name="图片 10">
            <a:extLst>
              <a:ext uri="{FF2B5EF4-FFF2-40B4-BE49-F238E27FC236}">
                <a16:creationId xmlns:a16="http://schemas.microsoft.com/office/drawing/2014/main" id="{D94F400B-86DA-4D74-8B47-FBA3C2726671}"/>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5986" r="62957" b="20712"/>
          <a:stretch/>
        </p:blipFill>
        <p:spPr>
          <a:xfrm>
            <a:off x="-1" y="-106680"/>
            <a:ext cx="8427721" cy="6858000"/>
          </a:xfrm>
          <a:prstGeom prst="rect">
            <a:avLst/>
          </a:prstGeom>
        </p:spPr>
      </p:pic>
      <p:pic>
        <p:nvPicPr>
          <p:cNvPr id="9" name="图片 11">
            <a:extLst>
              <a:ext uri="{FF2B5EF4-FFF2-40B4-BE49-F238E27FC236}">
                <a16:creationId xmlns:a16="http://schemas.microsoft.com/office/drawing/2014/main" id="{4308002D-F6E3-4483-896B-44A922AB34A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2498" t="15845" r="12719" b="20853"/>
          <a:stretch/>
        </p:blipFill>
        <p:spPr>
          <a:xfrm>
            <a:off x="7355568" y="975360"/>
            <a:ext cx="4836431" cy="5882640"/>
          </a:xfrm>
          <a:prstGeom prst="rect">
            <a:avLst/>
          </a:prstGeom>
        </p:spPr>
      </p:pic>
      <p:pic>
        <p:nvPicPr>
          <p:cNvPr id="10" name="图片 14">
            <a:extLst>
              <a:ext uri="{FF2B5EF4-FFF2-40B4-BE49-F238E27FC236}">
                <a16:creationId xmlns:a16="http://schemas.microsoft.com/office/drawing/2014/main" id="{8A2F7FA4-B46E-4E1A-9F04-BB8043833488}"/>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775" b="74813"/>
          <a:stretch/>
        </p:blipFill>
        <p:spPr>
          <a:xfrm>
            <a:off x="0" y="0"/>
            <a:ext cx="12192000" cy="1417320"/>
          </a:xfrm>
          <a:prstGeom prst="rect">
            <a:avLst/>
          </a:prstGeom>
        </p:spPr>
      </p:pic>
      <p:pic>
        <p:nvPicPr>
          <p:cNvPr id="11" name="图片 18">
            <a:extLst>
              <a:ext uri="{FF2B5EF4-FFF2-40B4-BE49-F238E27FC236}">
                <a16:creationId xmlns:a16="http://schemas.microsoft.com/office/drawing/2014/main" id="{181575A8-98A1-43E1-BB40-885DBC75C50D}"/>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64038"/>
          <a:stretch/>
        </p:blipFill>
        <p:spPr>
          <a:xfrm>
            <a:off x="0" y="4770120"/>
            <a:ext cx="12192000" cy="2087880"/>
          </a:xfrm>
          <a:prstGeom prst="rect">
            <a:avLst/>
          </a:prstGeom>
        </p:spPr>
      </p:pic>
      <p:pic>
        <p:nvPicPr>
          <p:cNvPr id="12" name="图片 20">
            <a:extLst>
              <a:ext uri="{FF2B5EF4-FFF2-40B4-BE49-F238E27FC236}">
                <a16:creationId xmlns:a16="http://schemas.microsoft.com/office/drawing/2014/main" id="{B2CDF210-D306-4AB4-A32D-FFDDD97BC824}"/>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43563"/>
          <a:stretch/>
        </p:blipFill>
        <p:spPr>
          <a:xfrm>
            <a:off x="0" y="3581400"/>
            <a:ext cx="12192000" cy="3276600"/>
          </a:xfrm>
          <a:prstGeom prst="rect">
            <a:avLst/>
          </a:prstGeom>
        </p:spPr>
      </p:pic>
      <p:pic>
        <p:nvPicPr>
          <p:cNvPr id="13" name="图片 90">
            <a:extLst>
              <a:ext uri="{FF2B5EF4-FFF2-40B4-BE49-F238E27FC236}">
                <a16:creationId xmlns:a16="http://schemas.microsoft.com/office/drawing/2014/main" id="{5583FDEE-79DD-440E-BFC1-02A729B3162E}"/>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728977" y="363658"/>
            <a:ext cx="2143500" cy="1339393"/>
          </a:xfrm>
          <a:prstGeom prst="rect">
            <a:avLst/>
          </a:prstGeom>
        </p:spPr>
      </p:pic>
    </p:spTree>
    <p:extLst>
      <p:ext uri="{BB962C8B-B14F-4D97-AF65-F5344CB8AC3E}">
        <p14:creationId xmlns:p14="http://schemas.microsoft.com/office/powerpoint/2010/main" val="23820305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25543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08625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89457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4FCE17E5-EF9B-4CC0-9F24-996A45781759}"/>
              </a:ext>
            </a:extLst>
          </p:cNvPr>
          <p:cNvGrpSpPr/>
          <p:nvPr userDrawn="1"/>
        </p:nvGrpSpPr>
        <p:grpSpPr>
          <a:xfrm>
            <a:off x="-757646" y="4648188"/>
            <a:ext cx="12140835" cy="2500032"/>
            <a:chOff x="382287" y="4081809"/>
            <a:chExt cx="11047711" cy="2812721"/>
          </a:xfrm>
        </p:grpSpPr>
        <p:pic>
          <p:nvPicPr>
            <p:cNvPr id="9" name="Picture 8">
              <a:extLst>
                <a:ext uri="{FF2B5EF4-FFF2-40B4-BE49-F238E27FC236}">
                  <a16:creationId xmlns:a16="http://schemas.microsoft.com/office/drawing/2014/main" id="{8CA3D574-3345-4C73-8E1C-CD5E5E57FD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01993">
              <a:off x="382287" y="4269627"/>
              <a:ext cx="2132893" cy="2468432"/>
            </a:xfrm>
            <a:prstGeom prst="rect">
              <a:avLst/>
            </a:prstGeom>
          </p:spPr>
        </p:pic>
        <p:pic>
          <p:nvPicPr>
            <p:cNvPr id="10" name="Picture 9">
              <a:extLst>
                <a:ext uri="{FF2B5EF4-FFF2-40B4-BE49-F238E27FC236}">
                  <a16:creationId xmlns:a16="http://schemas.microsoft.com/office/drawing/2014/main" id="{3FD63837-B644-4EBB-9019-BFFFE15CC5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1967952" y="5077053"/>
              <a:ext cx="1570424" cy="1817477"/>
            </a:xfrm>
            <a:prstGeom prst="rect">
              <a:avLst/>
            </a:prstGeom>
          </p:spPr>
        </p:pic>
        <p:pic>
          <p:nvPicPr>
            <p:cNvPr id="11" name="Picture 10">
              <a:extLst>
                <a:ext uri="{FF2B5EF4-FFF2-40B4-BE49-F238E27FC236}">
                  <a16:creationId xmlns:a16="http://schemas.microsoft.com/office/drawing/2014/main" id="{B28D72E9-F768-4C41-8B44-A742B36CEA9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21098007" flipH="1">
              <a:off x="4613175" y="5580215"/>
              <a:ext cx="986088" cy="1141215"/>
            </a:xfrm>
            <a:prstGeom prst="rect">
              <a:avLst/>
            </a:prstGeom>
          </p:spPr>
        </p:pic>
        <p:pic>
          <p:nvPicPr>
            <p:cNvPr id="12" name="Picture 11">
              <a:extLst>
                <a:ext uri="{FF2B5EF4-FFF2-40B4-BE49-F238E27FC236}">
                  <a16:creationId xmlns:a16="http://schemas.microsoft.com/office/drawing/2014/main" id="{B8A5DF6D-7341-42CF-B537-9B12E146F85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5206969" y="5003179"/>
              <a:ext cx="1533743" cy="1775026"/>
            </a:xfrm>
            <a:prstGeom prst="rect">
              <a:avLst/>
            </a:prstGeom>
          </p:spPr>
        </p:pic>
        <p:pic>
          <p:nvPicPr>
            <p:cNvPr id="13" name="Picture 12">
              <a:extLst>
                <a:ext uri="{FF2B5EF4-FFF2-40B4-BE49-F238E27FC236}">
                  <a16:creationId xmlns:a16="http://schemas.microsoft.com/office/drawing/2014/main" id="{7FA9B0DF-B177-46E0-B9B5-175BB95E5CDB}"/>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21098007" flipH="1">
              <a:off x="6346079" y="5632788"/>
              <a:ext cx="986088" cy="1141215"/>
            </a:xfrm>
            <a:prstGeom prst="rect">
              <a:avLst/>
            </a:prstGeom>
          </p:spPr>
        </p:pic>
        <p:pic>
          <p:nvPicPr>
            <p:cNvPr id="14" name="Picture 13">
              <a:extLst>
                <a:ext uri="{FF2B5EF4-FFF2-40B4-BE49-F238E27FC236}">
                  <a16:creationId xmlns:a16="http://schemas.microsoft.com/office/drawing/2014/main" id="{C75FCCD9-6205-4836-AB96-5479038DC03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8450430" y="5007078"/>
              <a:ext cx="1533743" cy="1775026"/>
            </a:xfrm>
            <a:prstGeom prst="rect">
              <a:avLst/>
            </a:prstGeom>
          </p:spPr>
        </p:pic>
        <p:pic>
          <p:nvPicPr>
            <p:cNvPr id="15" name="Picture 14">
              <a:extLst>
                <a:ext uri="{FF2B5EF4-FFF2-40B4-BE49-F238E27FC236}">
                  <a16:creationId xmlns:a16="http://schemas.microsoft.com/office/drawing/2014/main" id="{4219214B-B2C7-4F89-9960-3D4C7B668E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098007" flipH="1">
              <a:off x="9297105" y="4081809"/>
              <a:ext cx="2132893" cy="2468432"/>
            </a:xfrm>
            <a:prstGeom prst="rect">
              <a:avLst/>
            </a:prstGeom>
          </p:spPr>
        </p:pic>
      </p:grpSp>
      <p:pic>
        <p:nvPicPr>
          <p:cNvPr id="16" name="Picture 15">
            <a:extLst>
              <a:ext uri="{FF2B5EF4-FFF2-40B4-BE49-F238E27FC236}">
                <a16:creationId xmlns:a16="http://schemas.microsoft.com/office/drawing/2014/main" id="{47D826C9-0FE1-4397-8BBD-6F3BED2753B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8308432" y="4008776"/>
            <a:ext cx="1664660" cy="1234623"/>
          </a:xfrm>
          <a:prstGeom prst="rect">
            <a:avLst/>
          </a:prstGeom>
        </p:spPr>
      </p:pic>
      <p:pic>
        <p:nvPicPr>
          <p:cNvPr id="17" name="Picture 16">
            <a:extLst>
              <a:ext uri="{FF2B5EF4-FFF2-40B4-BE49-F238E27FC236}">
                <a16:creationId xmlns:a16="http://schemas.microsoft.com/office/drawing/2014/main" id="{1D784EA8-F86A-4A83-9F36-A15CA195BE5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2430397" y="4747331"/>
            <a:ext cx="1664660" cy="1234623"/>
          </a:xfrm>
          <a:prstGeom prst="rect">
            <a:avLst/>
          </a:prstGeom>
        </p:spPr>
      </p:pic>
      <p:grpSp>
        <p:nvGrpSpPr>
          <p:cNvPr id="30" name="Group 29">
            <a:extLst>
              <a:ext uri="{FF2B5EF4-FFF2-40B4-BE49-F238E27FC236}">
                <a16:creationId xmlns:a16="http://schemas.microsoft.com/office/drawing/2014/main" id="{5B52A9B0-7D86-4CD5-9DE0-3E428B1581F9}"/>
              </a:ext>
            </a:extLst>
          </p:cNvPr>
          <p:cNvGrpSpPr/>
          <p:nvPr userDrawn="1"/>
        </p:nvGrpSpPr>
        <p:grpSpPr>
          <a:xfrm>
            <a:off x="1733437" y="4531226"/>
            <a:ext cx="12140835" cy="2500032"/>
            <a:chOff x="382287" y="4081809"/>
            <a:chExt cx="11047711" cy="2812721"/>
          </a:xfrm>
        </p:grpSpPr>
        <p:pic>
          <p:nvPicPr>
            <p:cNvPr id="31" name="Picture 30">
              <a:extLst>
                <a:ext uri="{FF2B5EF4-FFF2-40B4-BE49-F238E27FC236}">
                  <a16:creationId xmlns:a16="http://schemas.microsoft.com/office/drawing/2014/main" id="{D8F0FD7C-1CAA-4125-ADB2-C20FE757FA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01993">
              <a:off x="382287" y="4269627"/>
              <a:ext cx="2132893" cy="2468432"/>
            </a:xfrm>
            <a:prstGeom prst="rect">
              <a:avLst/>
            </a:prstGeom>
          </p:spPr>
        </p:pic>
        <p:pic>
          <p:nvPicPr>
            <p:cNvPr id="32" name="Picture 31">
              <a:extLst>
                <a:ext uri="{FF2B5EF4-FFF2-40B4-BE49-F238E27FC236}">
                  <a16:creationId xmlns:a16="http://schemas.microsoft.com/office/drawing/2014/main" id="{DD076153-410C-4A98-AB04-A7F4D342DC6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1967952" y="5077053"/>
              <a:ext cx="1570424" cy="1817477"/>
            </a:xfrm>
            <a:prstGeom prst="rect">
              <a:avLst/>
            </a:prstGeom>
          </p:spPr>
        </p:pic>
        <p:pic>
          <p:nvPicPr>
            <p:cNvPr id="33" name="Picture 32">
              <a:extLst>
                <a:ext uri="{FF2B5EF4-FFF2-40B4-BE49-F238E27FC236}">
                  <a16:creationId xmlns:a16="http://schemas.microsoft.com/office/drawing/2014/main" id="{FA0FB495-2878-4E94-BF3A-7500E9AFCA4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21098007" flipH="1">
              <a:off x="4613175" y="5580215"/>
              <a:ext cx="986088" cy="1141215"/>
            </a:xfrm>
            <a:prstGeom prst="rect">
              <a:avLst/>
            </a:prstGeom>
          </p:spPr>
        </p:pic>
        <p:pic>
          <p:nvPicPr>
            <p:cNvPr id="34" name="Picture 33">
              <a:extLst>
                <a:ext uri="{FF2B5EF4-FFF2-40B4-BE49-F238E27FC236}">
                  <a16:creationId xmlns:a16="http://schemas.microsoft.com/office/drawing/2014/main" id="{1ED41BE1-68C6-4A91-9BC1-802F16BCE0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5206969" y="5003179"/>
              <a:ext cx="1533743" cy="1775026"/>
            </a:xfrm>
            <a:prstGeom prst="rect">
              <a:avLst/>
            </a:prstGeom>
          </p:spPr>
        </p:pic>
        <p:pic>
          <p:nvPicPr>
            <p:cNvPr id="35" name="Picture 34">
              <a:extLst>
                <a:ext uri="{FF2B5EF4-FFF2-40B4-BE49-F238E27FC236}">
                  <a16:creationId xmlns:a16="http://schemas.microsoft.com/office/drawing/2014/main" id="{7B996E04-0388-42C2-820B-487A6533ED7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21098007" flipH="1">
              <a:off x="6346079" y="5632788"/>
              <a:ext cx="986088" cy="1141215"/>
            </a:xfrm>
            <a:prstGeom prst="rect">
              <a:avLst/>
            </a:prstGeom>
          </p:spPr>
        </p:pic>
        <p:pic>
          <p:nvPicPr>
            <p:cNvPr id="36" name="Picture 35">
              <a:extLst>
                <a:ext uri="{FF2B5EF4-FFF2-40B4-BE49-F238E27FC236}">
                  <a16:creationId xmlns:a16="http://schemas.microsoft.com/office/drawing/2014/main" id="{0F59F916-9D1F-4774-A499-D8C7FEC9410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8450430" y="5007078"/>
              <a:ext cx="1533743" cy="1775026"/>
            </a:xfrm>
            <a:prstGeom prst="rect">
              <a:avLst/>
            </a:prstGeom>
          </p:spPr>
        </p:pic>
        <p:pic>
          <p:nvPicPr>
            <p:cNvPr id="37" name="Picture 36">
              <a:extLst>
                <a:ext uri="{FF2B5EF4-FFF2-40B4-BE49-F238E27FC236}">
                  <a16:creationId xmlns:a16="http://schemas.microsoft.com/office/drawing/2014/main" id="{0CA757B4-BAD7-4422-8516-8211B00924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098007" flipH="1">
              <a:off x="9297105" y="4081809"/>
              <a:ext cx="2132893" cy="2468432"/>
            </a:xfrm>
            <a:prstGeom prst="rect">
              <a:avLst/>
            </a:prstGeom>
          </p:spPr>
        </p:pic>
      </p:grpSp>
    </p:spTree>
    <p:extLst>
      <p:ext uri="{BB962C8B-B14F-4D97-AF65-F5344CB8AC3E}">
        <p14:creationId xmlns:p14="http://schemas.microsoft.com/office/powerpoint/2010/main" val="8212572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E47E6F83-0A01-4DB6-A799-99D852C1470A}"/>
              </a:ext>
            </a:extLst>
          </p:cNvPr>
          <p:cNvGrpSpPr/>
          <p:nvPr userDrawn="1"/>
        </p:nvGrpSpPr>
        <p:grpSpPr>
          <a:xfrm>
            <a:off x="-345352" y="4364534"/>
            <a:ext cx="13105058" cy="2737816"/>
            <a:chOff x="-669816" y="4426519"/>
            <a:chExt cx="13105058" cy="2737816"/>
          </a:xfrm>
        </p:grpSpPr>
        <p:sp>
          <p:nvSpPr>
            <p:cNvPr id="20" name="Title 1">
              <a:extLst>
                <a:ext uri="{FF2B5EF4-FFF2-40B4-BE49-F238E27FC236}">
                  <a16:creationId xmlns:a16="http://schemas.microsoft.com/office/drawing/2014/main" id="{40B08B89-164F-4CE9-A864-7BE4947A59DC}"/>
                </a:ext>
              </a:extLst>
            </p:cNvPr>
            <p:cNvSpPr txBox="1">
              <a:spLocks/>
            </p:cNvSpPr>
            <p:nvPr userDrawn="1"/>
          </p:nvSpPr>
          <p:spPr>
            <a:xfrm>
              <a:off x="10061378" y="594859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CF2665">
                      <a:lumMod val="40000"/>
                      <a:lumOff val="60000"/>
                    </a:srgbClr>
                  </a:solidFill>
                  <a:effectLst/>
                  <a:uLnTx/>
                  <a:uFillTx/>
                  <a:latin typeface="#9Slide07 HoneyCream" pitchFamily="2" charset="0"/>
                  <a:ea typeface="+mj-ea"/>
                  <a:cs typeface="+mj-cs"/>
                </a:rPr>
                <a:t>Diệu Hiền</a:t>
              </a:r>
              <a:endParaRPr kumimoji="0" lang="en-US" sz="3200" b="0" i="0" u="none" strike="noStrike" kern="1200" cap="none" spc="0" normalizeH="0" baseline="0" noProof="0" dirty="0">
                <a:ln>
                  <a:noFill/>
                </a:ln>
                <a:solidFill>
                  <a:srgbClr val="CF2665">
                    <a:lumMod val="40000"/>
                    <a:lumOff val="60000"/>
                  </a:srgbClr>
                </a:solidFill>
                <a:effectLst/>
                <a:uLnTx/>
                <a:uFillTx/>
                <a:latin typeface="#9Slide07 HoneyCream" pitchFamily="2" charset="0"/>
                <a:ea typeface="+mj-ea"/>
                <a:cs typeface="+mj-cs"/>
              </a:endParaRPr>
            </a:p>
          </p:txBody>
        </p:sp>
        <p:pic>
          <p:nvPicPr>
            <p:cNvPr id="21" name="Picture 20">
              <a:extLst>
                <a:ext uri="{FF2B5EF4-FFF2-40B4-BE49-F238E27FC236}">
                  <a16:creationId xmlns:a16="http://schemas.microsoft.com/office/drawing/2014/main" id="{74F5CA39-BF50-4EFE-9239-7245FAE4B4F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18351" y="4491430"/>
              <a:ext cx="2690819" cy="2431481"/>
            </a:xfrm>
            <a:prstGeom prst="rect">
              <a:avLst/>
            </a:prstGeom>
          </p:spPr>
        </p:pic>
        <p:pic>
          <p:nvPicPr>
            <p:cNvPr id="22" name="Picture 21">
              <a:extLst>
                <a:ext uri="{FF2B5EF4-FFF2-40B4-BE49-F238E27FC236}">
                  <a16:creationId xmlns:a16="http://schemas.microsoft.com/office/drawing/2014/main" id="{A2E64C2B-6192-4D6F-8927-F6D26F826B4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29243" y="5118410"/>
              <a:ext cx="1996967" cy="1804501"/>
            </a:xfrm>
            <a:prstGeom prst="rect">
              <a:avLst/>
            </a:prstGeom>
          </p:spPr>
        </p:pic>
        <p:pic>
          <p:nvPicPr>
            <p:cNvPr id="23" name="Picture 22">
              <a:extLst>
                <a:ext uri="{FF2B5EF4-FFF2-40B4-BE49-F238E27FC236}">
                  <a16:creationId xmlns:a16="http://schemas.microsoft.com/office/drawing/2014/main" id="{885554A0-07BC-43A2-8CAF-E1EBF7B5E22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65017" y="5564985"/>
              <a:ext cx="1441523" cy="1302591"/>
            </a:xfrm>
            <a:prstGeom prst="rect">
              <a:avLst/>
            </a:prstGeom>
          </p:spPr>
        </p:pic>
        <p:pic>
          <p:nvPicPr>
            <p:cNvPr id="25" name="Picture 24">
              <a:extLst>
                <a:ext uri="{FF2B5EF4-FFF2-40B4-BE49-F238E27FC236}">
                  <a16:creationId xmlns:a16="http://schemas.microsoft.com/office/drawing/2014/main" id="{A5070C3E-65E4-40A6-9639-E053AD9F472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01460" y="4491430"/>
              <a:ext cx="2690819" cy="2431481"/>
            </a:xfrm>
            <a:prstGeom prst="rect">
              <a:avLst/>
            </a:prstGeom>
          </p:spPr>
        </p:pic>
        <p:pic>
          <p:nvPicPr>
            <p:cNvPr id="26" name="Picture 25">
              <a:extLst>
                <a:ext uri="{FF2B5EF4-FFF2-40B4-BE49-F238E27FC236}">
                  <a16:creationId xmlns:a16="http://schemas.microsoft.com/office/drawing/2014/main" id="{3D1EA79B-B0A7-4302-90BB-0FE9DC5E4E1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69816" y="4491430"/>
              <a:ext cx="2690819" cy="2431481"/>
            </a:xfrm>
            <a:prstGeom prst="rect">
              <a:avLst/>
            </a:prstGeom>
          </p:spPr>
        </p:pic>
        <p:pic>
          <p:nvPicPr>
            <p:cNvPr id="27" name="Picture 26">
              <a:extLst>
                <a:ext uri="{FF2B5EF4-FFF2-40B4-BE49-F238E27FC236}">
                  <a16:creationId xmlns:a16="http://schemas.microsoft.com/office/drawing/2014/main" id="{CFA5164D-533C-44EF-9945-3CA71BAE59D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89485" y="4732854"/>
              <a:ext cx="2690819" cy="2431481"/>
            </a:xfrm>
            <a:prstGeom prst="rect">
              <a:avLst/>
            </a:prstGeom>
          </p:spPr>
        </p:pic>
        <p:pic>
          <p:nvPicPr>
            <p:cNvPr id="28" name="Picture 27">
              <a:extLst>
                <a:ext uri="{FF2B5EF4-FFF2-40B4-BE49-F238E27FC236}">
                  <a16:creationId xmlns:a16="http://schemas.microsoft.com/office/drawing/2014/main" id="{5DE41964-4CA5-4598-97D0-27514BB81DF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744423" y="4426519"/>
              <a:ext cx="2690819" cy="2431481"/>
            </a:xfrm>
            <a:prstGeom prst="rect">
              <a:avLst/>
            </a:prstGeom>
          </p:spPr>
        </p:pic>
      </p:grpSp>
    </p:spTree>
    <p:extLst>
      <p:ext uri="{BB962C8B-B14F-4D97-AF65-F5344CB8AC3E}">
        <p14:creationId xmlns:p14="http://schemas.microsoft.com/office/powerpoint/2010/main" val="31345624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2499FB-60F1-1D82-8DC9-2F3BF18BD14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EF6E597-B838-0445-C363-2DB5FFB06A5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3004E2-2E4B-B7A4-2C44-76E6B67C1EA3}"/>
              </a:ext>
            </a:extLst>
          </p:cNvPr>
          <p:cNvSpPr>
            <a:spLocks noGrp="1"/>
          </p:cNvSpPr>
          <p:nvPr>
            <p:ph type="dt" sz="half" idx="10"/>
          </p:nvPr>
        </p:nvSpPr>
        <p:spPr>
          <a:xfrm>
            <a:off x="838200" y="6356350"/>
            <a:ext cx="2743200" cy="365125"/>
          </a:xfrm>
          <a:prstGeom prst="rect">
            <a:avLst/>
          </a:prstGeom>
        </p:spPr>
        <p:txBody>
          <a:bodyPr/>
          <a:lstStyle/>
          <a:p>
            <a:fld id="{6CE2E558-D6C2-4D8C-9582-A874B020DFCE}" type="datetimeFigureOut">
              <a:rPr lang="en-US" smtClean="0"/>
              <a:t>4/26/2025</a:t>
            </a:fld>
            <a:endParaRPr lang="en-US"/>
          </a:p>
        </p:txBody>
      </p:sp>
      <p:sp>
        <p:nvSpPr>
          <p:cNvPr id="5" name="Footer Placeholder 4">
            <a:extLst>
              <a:ext uri="{FF2B5EF4-FFF2-40B4-BE49-F238E27FC236}">
                <a16:creationId xmlns:a16="http://schemas.microsoft.com/office/drawing/2014/main" id="{74B0244D-722A-F772-A8E3-5158A776C4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4C4D6A6-9BE3-D734-45B1-EC3127A10CEE}"/>
              </a:ext>
            </a:extLst>
          </p:cNvPr>
          <p:cNvSpPr>
            <a:spLocks noGrp="1"/>
          </p:cNvSpPr>
          <p:nvPr>
            <p:ph type="sldNum" sz="quarter" idx="12"/>
          </p:nvPr>
        </p:nvSpPr>
        <p:spPr>
          <a:xfrm>
            <a:off x="8610600" y="6356350"/>
            <a:ext cx="2743200" cy="365125"/>
          </a:xfrm>
          <a:prstGeom prst="rect">
            <a:avLst/>
          </a:prstGeom>
        </p:spPr>
        <p:txBody>
          <a:bodyPr/>
          <a:lstStyle/>
          <a:p>
            <a:fld id="{FFA4B01E-635A-4987-8EF9-AF927B8A58B3}" type="slidenum">
              <a:rPr lang="en-US" smtClean="0"/>
              <a:t>‹#›</a:t>
            </a:fld>
            <a:endParaRPr lang="en-US"/>
          </a:p>
        </p:txBody>
      </p:sp>
    </p:spTree>
    <p:extLst>
      <p:ext uri="{BB962C8B-B14F-4D97-AF65-F5344CB8AC3E}">
        <p14:creationId xmlns:p14="http://schemas.microsoft.com/office/powerpoint/2010/main" val="285059591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图片 2">
            <a:extLst>
              <a:ext uri="{FF2B5EF4-FFF2-40B4-BE49-F238E27FC236}">
                <a16:creationId xmlns:a16="http://schemas.microsoft.com/office/drawing/2014/main" id="{966E638B-E782-47E1-85D4-443D01E4B965}"/>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4161151" y="-1350034"/>
            <a:ext cx="8453751" cy="9370627"/>
          </a:xfrm>
          <a:prstGeom prst="rect">
            <a:avLst/>
          </a:prstGeom>
        </p:spPr>
      </p:pic>
      <p:pic>
        <p:nvPicPr>
          <p:cNvPr id="8" name="图片 4">
            <a:extLst>
              <a:ext uri="{FF2B5EF4-FFF2-40B4-BE49-F238E27FC236}">
                <a16:creationId xmlns:a16="http://schemas.microsoft.com/office/drawing/2014/main" id="{6315F5CD-1E7F-4F79-8497-3612F449530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 y="3879728"/>
            <a:ext cx="12191999" cy="2978272"/>
          </a:xfrm>
          <a:prstGeom prst="rect">
            <a:avLst/>
          </a:prstGeom>
        </p:spPr>
      </p:pic>
    </p:spTree>
    <p:extLst>
      <p:ext uri="{BB962C8B-B14F-4D97-AF65-F5344CB8AC3E}">
        <p14:creationId xmlns:p14="http://schemas.microsoft.com/office/powerpoint/2010/main" val="17627783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57755C-3809-50EE-5F8C-269721CE3DA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619F818-B8FC-CB6C-14ED-14EB0A56DD5C}"/>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D65765E-C5C6-7951-91B6-EAAF1BD4EC59}"/>
              </a:ext>
            </a:extLst>
          </p:cNvPr>
          <p:cNvSpPr>
            <a:spLocks noGrp="1"/>
          </p:cNvSpPr>
          <p:nvPr>
            <p:ph type="dt" sz="half" idx="10"/>
          </p:nvPr>
        </p:nvSpPr>
        <p:spPr>
          <a:xfrm>
            <a:off x="838200" y="6356350"/>
            <a:ext cx="2743200" cy="365125"/>
          </a:xfrm>
          <a:prstGeom prst="rect">
            <a:avLst/>
          </a:prstGeom>
        </p:spPr>
        <p:txBody>
          <a:bodyPr/>
          <a:lstStyle/>
          <a:p>
            <a:fld id="{6CE2E558-D6C2-4D8C-9582-A874B020DFCE}" type="datetimeFigureOut">
              <a:rPr lang="en-US" smtClean="0"/>
              <a:t>4/26/2025</a:t>
            </a:fld>
            <a:endParaRPr lang="en-US"/>
          </a:p>
        </p:txBody>
      </p:sp>
      <p:sp>
        <p:nvSpPr>
          <p:cNvPr id="5" name="Footer Placeholder 4">
            <a:extLst>
              <a:ext uri="{FF2B5EF4-FFF2-40B4-BE49-F238E27FC236}">
                <a16:creationId xmlns:a16="http://schemas.microsoft.com/office/drawing/2014/main" id="{C97B5AF2-C339-0453-A365-6A92BA21E5E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A912415-71EE-A5BB-A8CF-4ACEA95D323A}"/>
              </a:ext>
            </a:extLst>
          </p:cNvPr>
          <p:cNvSpPr>
            <a:spLocks noGrp="1"/>
          </p:cNvSpPr>
          <p:nvPr>
            <p:ph type="sldNum" sz="quarter" idx="12"/>
          </p:nvPr>
        </p:nvSpPr>
        <p:spPr>
          <a:xfrm>
            <a:off x="8610600" y="6356350"/>
            <a:ext cx="2743200" cy="365125"/>
          </a:xfrm>
          <a:prstGeom prst="rect">
            <a:avLst/>
          </a:prstGeom>
        </p:spPr>
        <p:txBody>
          <a:bodyPr/>
          <a:lstStyle/>
          <a:p>
            <a:fld id="{FFA4B01E-635A-4987-8EF9-AF927B8A58B3}" type="slidenum">
              <a:rPr lang="en-US" smtClean="0"/>
              <a:t>‹#›</a:t>
            </a:fld>
            <a:endParaRPr lang="en-US"/>
          </a:p>
        </p:txBody>
      </p:sp>
    </p:spTree>
    <p:extLst>
      <p:ext uri="{BB962C8B-B14F-4D97-AF65-F5344CB8AC3E}">
        <p14:creationId xmlns:p14="http://schemas.microsoft.com/office/powerpoint/2010/main" val="3282252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27B165-5C94-E766-DB67-675FB937200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65ED1A1-83F4-EFF9-ADE8-45836ADC8FC1}"/>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AEA6E28-8A9C-FAE6-D38E-8233FD5D7B46}"/>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F2E8E4D-B112-49F6-E797-94B87168D050}"/>
              </a:ext>
            </a:extLst>
          </p:cNvPr>
          <p:cNvSpPr>
            <a:spLocks noGrp="1"/>
          </p:cNvSpPr>
          <p:nvPr>
            <p:ph type="dt" sz="half" idx="10"/>
          </p:nvPr>
        </p:nvSpPr>
        <p:spPr>
          <a:xfrm>
            <a:off x="838200" y="6356350"/>
            <a:ext cx="2743200" cy="365125"/>
          </a:xfrm>
          <a:prstGeom prst="rect">
            <a:avLst/>
          </a:prstGeom>
        </p:spPr>
        <p:txBody>
          <a:bodyPr/>
          <a:lstStyle/>
          <a:p>
            <a:fld id="{6CE2E558-D6C2-4D8C-9582-A874B020DFCE}" type="datetimeFigureOut">
              <a:rPr lang="en-US" smtClean="0"/>
              <a:t>4/26/2025</a:t>
            </a:fld>
            <a:endParaRPr lang="en-US"/>
          </a:p>
        </p:txBody>
      </p:sp>
      <p:sp>
        <p:nvSpPr>
          <p:cNvPr id="6" name="Footer Placeholder 5">
            <a:extLst>
              <a:ext uri="{FF2B5EF4-FFF2-40B4-BE49-F238E27FC236}">
                <a16:creationId xmlns:a16="http://schemas.microsoft.com/office/drawing/2014/main" id="{50BED87B-4811-C5DE-91BC-B18AB6620AF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849D8F1-15FF-DD78-5CBB-4D335B2325C9}"/>
              </a:ext>
            </a:extLst>
          </p:cNvPr>
          <p:cNvSpPr>
            <a:spLocks noGrp="1"/>
          </p:cNvSpPr>
          <p:nvPr>
            <p:ph type="sldNum" sz="quarter" idx="12"/>
          </p:nvPr>
        </p:nvSpPr>
        <p:spPr>
          <a:xfrm>
            <a:off x="8610600" y="6356350"/>
            <a:ext cx="2743200" cy="365125"/>
          </a:xfrm>
          <a:prstGeom prst="rect">
            <a:avLst/>
          </a:prstGeom>
        </p:spPr>
        <p:txBody>
          <a:bodyPr/>
          <a:lstStyle/>
          <a:p>
            <a:fld id="{FFA4B01E-635A-4987-8EF9-AF927B8A58B3}" type="slidenum">
              <a:rPr lang="en-US" smtClean="0"/>
              <a:t>‹#›</a:t>
            </a:fld>
            <a:endParaRPr lang="en-US"/>
          </a:p>
        </p:txBody>
      </p:sp>
    </p:spTree>
    <p:extLst>
      <p:ext uri="{BB962C8B-B14F-4D97-AF65-F5344CB8AC3E}">
        <p14:creationId xmlns:p14="http://schemas.microsoft.com/office/powerpoint/2010/main" val="10058596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DE182-D29D-74DA-4C8C-CCF903E3959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5E0507B4-69A4-5221-D3B3-7B1703D817D4}"/>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19FBFB4-1864-9C43-D1CF-F16F7AB4678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7CC1EF5-0416-1946-AF7D-98F8FEEDF0C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5D2C8EE-1EC7-6AE0-F405-1160384742A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A0CB79D-2972-210F-BCFB-B2967B19AEAB}"/>
              </a:ext>
            </a:extLst>
          </p:cNvPr>
          <p:cNvSpPr>
            <a:spLocks noGrp="1"/>
          </p:cNvSpPr>
          <p:nvPr>
            <p:ph type="dt" sz="half" idx="10"/>
          </p:nvPr>
        </p:nvSpPr>
        <p:spPr>
          <a:xfrm>
            <a:off x="838200" y="6356350"/>
            <a:ext cx="2743200" cy="365125"/>
          </a:xfrm>
          <a:prstGeom prst="rect">
            <a:avLst/>
          </a:prstGeom>
        </p:spPr>
        <p:txBody>
          <a:bodyPr/>
          <a:lstStyle/>
          <a:p>
            <a:fld id="{6CE2E558-D6C2-4D8C-9582-A874B020DFCE}" type="datetimeFigureOut">
              <a:rPr lang="en-US" smtClean="0"/>
              <a:t>4/26/2025</a:t>
            </a:fld>
            <a:endParaRPr lang="en-US"/>
          </a:p>
        </p:txBody>
      </p:sp>
      <p:sp>
        <p:nvSpPr>
          <p:cNvPr id="8" name="Footer Placeholder 7">
            <a:extLst>
              <a:ext uri="{FF2B5EF4-FFF2-40B4-BE49-F238E27FC236}">
                <a16:creationId xmlns:a16="http://schemas.microsoft.com/office/drawing/2014/main" id="{4E623106-F41E-0035-417F-A18E7552B63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ACB1AB0E-D50F-73B2-4BA0-803DE55E8DF8}"/>
              </a:ext>
            </a:extLst>
          </p:cNvPr>
          <p:cNvSpPr>
            <a:spLocks noGrp="1"/>
          </p:cNvSpPr>
          <p:nvPr>
            <p:ph type="sldNum" sz="quarter" idx="12"/>
          </p:nvPr>
        </p:nvSpPr>
        <p:spPr>
          <a:xfrm>
            <a:off x="8610600" y="6356350"/>
            <a:ext cx="2743200" cy="365125"/>
          </a:xfrm>
          <a:prstGeom prst="rect">
            <a:avLst/>
          </a:prstGeom>
        </p:spPr>
        <p:txBody>
          <a:bodyPr/>
          <a:lstStyle/>
          <a:p>
            <a:fld id="{FFA4B01E-635A-4987-8EF9-AF927B8A58B3}" type="slidenum">
              <a:rPr lang="en-US" smtClean="0"/>
              <a:t>‹#›</a:t>
            </a:fld>
            <a:endParaRPr lang="en-US"/>
          </a:p>
        </p:txBody>
      </p:sp>
    </p:spTree>
    <p:extLst>
      <p:ext uri="{BB962C8B-B14F-4D97-AF65-F5344CB8AC3E}">
        <p14:creationId xmlns:p14="http://schemas.microsoft.com/office/powerpoint/2010/main" val="38723755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527E28-E613-644A-D820-531226BB15B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AFB0950A-F5E1-2D59-849B-1033BF804726}"/>
              </a:ext>
            </a:extLst>
          </p:cNvPr>
          <p:cNvSpPr>
            <a:spLocks noGrp="1"/>
          </p:cNvSpPr>
          <p:nvPr>
            <p:ph type="dt" sz="half" idx="10"/>
          </p:nvPr>
        </p:nvSpPr>
        <p:spPr>
          <a:xfrm>
            <a:off x="838200" y="6356350"/>
            <a:ext cx="2743200" cy="365125"/>
          </a:xfrm>
          <a:prstGeom prst="rect">
            <a:avLst/>
          </a:prstGeom>
        </p:spPr>
        <p:txBody>
          <a:bodyPr/>
          <a:lstStyle/>
          <a:p>
            <a:fld id="{6CE2E558-D6C2-4D8C-9582-A874B020DFCE}" type="datetimeFigureOut">
              <a:rPr lang="en-US" smtClean="0"/>
              <a:t>4/26/2025</a:t>
            </a:fld>
            <a:endParaRPr lang="en-US"/>
          </a:p>
        </p:txBody>
      </p:sp>
      <p:sp>
        <p:nvSpPr>
          <p:cNvPr id="4" name="Footer Placeholder 3">
            <a:extLst>
              <a:ext uri="{FF2B5EF4-FFF2-40B4-BE49-F238E27FC236}">
                <a16:creationId xmlns:a16="http://schemas.microsoft.com/office/drawing/2014/main" id="{28172698-9C5B-9254-3A2B-025E3B86664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F85B7C9-5295-2698-67B7-CEE8D0656BDF}"/>
              </a:ext>
            </a:extLst>
          </p:cNvPr>
          <p:cNvSpPr>
            <a:spLocks noGrp="1"/>
          </p:cNvSpPr>
          <p:nvPr>
            <p:ph type="sldNum" sz="quarter" idx="12"/>
          </p:nvPr>
        </p:nvSpPr>
        <p:spPr>
          <a:xfrm>
            <a:off x="8610600" y="6356350"/>
            <a:ext cx="2743200" cy="365125"/>
          </a:xfrm>
          <a:prstGeom prst="rect">
            <a:avLst/>
          </a:prstGeom>
        </p:spPr>
        <p:txBody>
          <a:bodyPr/>
          <a:lstStyle/>
          <a:p>
            <a:fld id="{FFA4B01E-635A-4987-8EF9-AF927B8A58B3}" type="slidenum">
              <a:rPr lang="en-US" smtClean="0"/>
              <a:t>‹#›</a:t>
            </a:fld>
            <a:endParaRPr lang="en-US"/>
          </a:p>
        </p:txBody>
      </p:sp>
    </p:spTree>
    <p:extLst>
      <p:ext uri="{BB962C8B-B14F-4D97-AF65-F5344CB8AC3E}">
        <p14:creationId xmlns:p14="http://schemas.microsoft.com/office/powerpoint/2010/main" val="23529624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082224D-A9F3-EB0A-AEFB-C389C2792C0C}"/>
              </a:ext>
            </a:extLst>
          </p:cNvPr>
          <p:cNvSpPr>
            <a:spLocks noGrp="1"/>
          </p:cNvSpPr>
          <p:nvPr>
            <p:ph type="dt" sz="half" idx="10"/>
          </p:nvPr>
        </p:nvSpPr>
        <p:spPr>
          <a:xfrm>
            <a:off x="838200" y="6356350"/>
            <a:ext cx="2743200" cy="365125"/>
          </a:xfrm>
          <a:prstGeom prst="rect">
            <a:avLst/>
          </a:prstGeom>
        </p:spPr>
        <p:txBody>
          <a:bodyPr/>
          <a:lstStyle/>
          <a:p>
            <a:fld id="{6CE2E558-D6C2-4D8C-9582-A874B020DFCE}" type="datetimeFigureOut">
              <a:rPr lang="en-US" smtClean="0"/>
              <a:t>4/26/2025</a:t>
            </a:fld>
            <a:endParaRPr lang="en-US"/>
          </a:p>
        </p:txBody>
      </p:sp>
      <p:sp>
        <p:nvSpPr>
          <p:cNvPr id="3" name="Footer Placeholder 2">
            <a:extLst>
              <a:ext uri="{FF2B5EF4-FFF2-40B4-BE49-F238E27FC236}">
                <a16:creationId xmlns:a16="http://schemas.microsoft.com/office/drawing/2014/main" id="{23619684-1D6C-5535-58C4-363BBE4672F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1945863-D7E1-A63C-2610-03E2C7253CDB}"/>
              </a:ext>
            </a:extLst>
          </p:cNvPr>
          <p:cNvSpPr>
            <a:spLocks noGrp="1"/>
          </p:cNvSpPr>
          <p:nvPr>
            <p:ph type="sldNum" sz="quarter" idx="12"/>
          </p:nvPr>
        </p:nvSpPr>
        <p:spPr>
          <a:xfrm>
            <a:off x="8610600" y="6356350"/>
            <a:ext cx="2743200" cy="365125"/>
          </a:xfrm>
          <a:prstGeom prst="rect">
            <a:avLst/>
          </a:prstGeom>
        </p:spPr>
        <p:txBody>
          <a:bodyPr/>
          <a:lstStyle/>
          <a:p>
            <a:fld id="{FFA4B01E-635A-4987-8EF9-AF927B8A58B3}" type="slidenum">
              <a:rPr lang="en-US" smtClean="0"/>
              <a:t>‹#›</a:t>
            </a:fld>
            <a:endParaRPr lang="en-US"/>
          </a:p>
        </p:txBody>
      </p:sp>
    </p:spTree>
    <p:extLst>
      <p:ext uri="{BB962C8B-B14F-4D97-AF65-F5344CB8AC3E}">
        <p14:creationId xmlns:p14="http://schemas.microsoft.com/office/powerpoint/2010/main" val="5136990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0EAE22-23C2-6DE5-113C-44F1B538A3A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DCC6B1E-CBAD-BBAB-A8C6-92C8D8621C52}"/>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B78C49F-4D97-7517-55F4-8CECE8D18D5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569010A-E60D-85DA-026E-D84FF9351B80}"/>
              </a:ext>
            </a:extLst>
          </p:cNvPr>
          <p:cNvSpPr>
            <a:spLocks noGrp="1"/>
          </p:cNvSpPr>
          <p:nvPr>
            <p:ph type="dt" sz="half" idx="10"/>
          </p:nvPr>
        </p:nvSpPr>
        <p:spPr>
          <a:xfrm>
            <a:off x="838200" y="6356350"/>
            <a:ext cx="2743200" cy="365125"/>
          </a:xfrm>
          <a:prstGeom prst="rect">
            <a:avLst/>
          </a:prstGeom>
        </p:spPr>
        <p:txBody>
          <a:bodyPr/>
          <a:lstStyle/>
          <a:p>
            <a:fld id="{6CE2E558-D6C2-4D8C-9582-A874B020DFCE}" type="datetimeFigureOut">
              <a:rPr lang="en-US" smtClean="0"/>
              <a:t>4/26/2025</a:t>
            </a:fld>
            <a:endParaRPr lang="en-US"/>
          </a:p>
        </p:txBody>
      </p:sp>
      <p:sp>
        <p:nvSpPr>
          <p:cNvPr id="6" name="Footer Placeholder 5">
            <a:extLst>
              <a:ext uri="{FF2B5EF4-FFF2-40B4-BE49-F238E27FC236}">
                <a16:creationId xmlns:a16="http://schemas.microsoft.com/office/drawing/2014/main" id="{5694BCD5-6ECA-4095-925C-4B95526D00E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BFD0F77-2D2D-0356-E8FD-D9FC2006BEC4}"/>
              </a:ext>
            </a:extLst>
          </p:cNvPr>
          <p:cNvSpPr>
            <a:spLocks noGrp="1"/>
          </p:cNvSpPr>
          <p:nvPr>
            <p:ph type="sldNum" sz="quarter" idx="12"/>
          </p:nvPr>
        </p:nvSpPr>
        <p:spPr>
          <a:xfrm>
            <a:off x="8610600" y="6356350"/>
            <a:ext cx="2743200" cy="365125"/>
          </a:xfrm>
          <a:prstGeom prst="rect">
            <a:avLst/>
          </a:prstGeom>
        </p:spPr>
        <p:txBody>
          <a:bodyPr/>
          <a:lstStyle/>
          <a:p>
            <a:fld id="{FFA4B01E-635A-4987-8EF9-AF927B8A58B3}" type="slidenum">
              <a:rPr lang="en-US" smtClean="0"/>
              <a:t>‹#›</a:t>
            </a:fld>
            <a:endParaRPr lang="en-US"/>
          </a:p>
        </p:txBody>
      </p:sp>
    </p:spTree>
    <p:extLst>
      <p:ext uri="{BB962C8B-B14F-4D97-AF65-F5344CB8AC3E}">
        <p14:creationId xmlns:p14="http://schemas.microsoft.com/office/powerpoint/2010/main" val="25068111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B65BD3-9C23-C27B-3920-2FBE962DF18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B90FAF5-8E20-2A99-ED1C-B2C4F862599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71EB6AF-6F32-2B1D-834D-D8F61EE8BEA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0786AD7-E50A-2123-4F34-46CCB2AAB6E5}"/>
              </a:ext>
            </a:extLst>
          </p:cNvPr>
          <p:cNvSpPr>
            <a:spLocks noGrp="1"/>
          </p:cNvSpPr>
          <p:nvPr>
            <p:ph type="dt" sz="half" idx="10"/>
          </p:nvPr>
        </p:nvSpPr>
        <p:spPr>
          <a:xfrm>
            <a:off x="838200" y="6356350"/>
            <a:ext cx="2743200" cy="365125"/>
          </a:xfrm>
          <a:prstGeom prst="rect">
            <a:avLst/>
          </a:prstGeom>
        </p:spPr>
        <p:txBody>
          <a:bodyPr/>
          <a:lstStyle/>
          <a:p>
            <a:fld id="{6CE2E558-D6C2-4D8C-9582-A874B020DFCE}" type="datetimeFigureOut">
              <a:rPr lang="en-US" smtClean="0"/>
              <a:t>4/26/2025</a:t>
            </a:fld>
            <a:endParaRPr lang="en-US"/>
          </a:p>
        </p:txBody>
      </p:sp>
      <p:sp>
        <p:nvSpPr>
          <p:cNvPr id="6" name="Footer Placeholder 5">
            <a:extLst>
              <a:ext uri="{FF2B5EF4-FFF2-40B4-BE49-F238E27FC236}">
                <a16:creationId xmlns:a16="http://schemas.microsoft.com/office/drawing/2014/main" id="{9FC3F2DD-D36E-BB64-80BB-2DF3A1954E3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06E846E-F72A-0253-E537-2DF2F2C5BB51}"/>
              </a:ext>
            </a:extLst>
          </p:cNvPr>
          <p:cNvSpPr>
            <a:spLocks noGrp="1"/>
          </p:cNvSpPr>
          <p:nvPr>
            <p:ph type="sldNum" sz="quarter" idx="12"/>
          </p:nvPr>
        </p:nvSpPr>
        <p:spPr>
          <a:xfrm>
            <a:off x="8610600" y="6356350"/>
            <a:ext cx="2743200" cy="365125"/>
          </a:xfrm>
          <a:prstGeom prst="rect">
            <a:avLst/>
          </a:prstGeom>
        </p:spPr>
        <p:txBody>
          <a:bodyPr/>
          <a:lstStyle/>
          <a:p>
            <a:fld id="{FFA4B01E-635A-4987-8EF9-AF927B8A58B3}" type="slidenum">
              <a:rPr lang="en-US" smtClean="0"/>
              <a:t>‹#›</a:t>
            </a:fld>
            <a:endParaRPr lang="en-US"/>
          </a:p>
        </p:txBody>
      </p:sp>
    </p:spTree>
    <p:extLst>
      <p:ext uri="{BB962C8B-B14F-4D97-AF65-F5344CB8AC3E}">
        <p14:creationId xmlns:p14="http://schemas.microsoft.com/office/powerpoint/2010/main" val="23744154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descr="A white circle with leaves and blue text&#10;&#10;Description automatically generated">
            <a:extLst>
              <a:ext uri="{FF2B5EF4-FFF2-40B4-BE49-F238E27FC236}">
                <a16:creationId xmlns:a16="http://schemas.microsoft.com/office/drawing/2014/main" id="{7F860AE5-54CF-3B02-6BB5-3AD55491F565}"/>
              </a:ext>
            </a:extLst>
          </p:cNvPr>
          <p:cNvPicPr>
            <a:picLocks noChangeAspect="1"/>
          </p:cNvPicPr>
          <p:nvPr userDrawn="1"/>
        </p:nvPicPr>
        <p:blipFill>
          <a:blip r:embed="rId22" cstate="hqprint">
            <a:extLst>
              <a:ext uri="{28A0092B-C50C-407E-A947-70E740481C1C}">
                <a14:useLocalDpi xmlns:a14="http://schemas.microsoft.com/office/drawing/2010/main" val="0"/>
              </a:ext>
            </a:extLst>
          </a:blip>
          <a:stretch>
            <a:fillRect/>
          </a:stretch>
        </p:blipFill>
        <p:spPr>
          <a:xfrm>
            <a:off x="-1428946" y="359593"/>
            <a:ext cx="1176976" cy="1176976"/>
          </a:xfrm>
          <a:prstGeom prst="rect">
            <a:avLst/>
          </a:prstGeom>
        </p:spPr>
      </p:pic>
    </p:spTree>
    <p:extLst>
      <p:ext uri="{BB962C8B-B14F-4D97-AF65-F5344CB8AC3E}">
        <p14:creationId xmlns:p14="http://schemas.microsoft.com/office/powerpoint/2010/main" val="405362904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EFA9AD7-D224-6129-5CF5-C276765C5517}"/>
              </a:ext>
            </a:extLst>
          </p:cNvPr>
          <p:cNvPicPr>
            <a:picLocks noChangeAspect="1"/>
          </p:cNvPicPr>
          <p:nvPr/>
        </p:nvPicPr>
        <p:blipFill>
          <a:blip r:embed="rId2"/>
          <a:stretch>
            <a:fillRect/>
          </a:stretch>
        </p:blipFill>
        <p:spPr>
          <a:xfrm>
            <a:off x="3892714" y="241920"/>
            <a:ext cx="3633531" cy="1286367"/>
          </a:xfrm>
          <a:prstGeom prst="rect">
            <a:avLst/>
          </a:prstGeom>
        </p:spPr>
      </p:pic>
      <p:pic>
        <p:nvPicPr>
          <p:cNvPr id="4" name="Picture 3">
            <a:extLst>
              <a:ext uri="{FF2B5EF4-FFF2-40B4-BE49-F238E27FC236}">
                <a16:creationId xmlns:a16="http://schemas.microsoft.com/office/drawing/2014/main" id="{8817B9BC-C13C-3B80-B0A5-F7827C221FE5}"/>
              </a:ext>
            </a:extLst>
          </p:cNvPr>
          <p:cNvPicPr>
            <a:picLocks noChangeAspect="1"/>
          </p:cNvPicPr>
          <p:nvPr/>
        </p:nvPicPr>
        <p:blipFill>
          <a:blip r:embed="rId3"/>
          <a:stretch>
            <a:fillRect/>
          </a:stretch>
        </p:blipFill>
        <p:spPr>
          <a:xfrm>
            <a:off x="1184486" y="2445544"/>
            <a:ext cx="9784928" cy="2176461"/>
          </a:xfrm>
          <a:prstGeom prst="rect">
            <a:avLst/>
          </a:prstGeom>
        </p:spPr>
      </p:pic>
    </p:spTree>
    <p:extLst>
      <p:ext uri="{BB962C8B-B14F-4D97-AF65-F5344CB8AC3E}">
        <p14:creationId xmlns:p14="http://schemas.microsoft.com/office/powerpoint/2010/main" val="17459561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ình chữ nhật: Góc Tròn 6">
            <a:extLst>
              <a:ext uri="{FF2B5EF4-FFF2-40B4-BE49-F238E27FC236}">
                <a16:creationId xmlns:a16="http://schemas.microsoft.com/office/drawing/2014/main" id="{09EEEF2B-D28C-819C-2AE9-1AD2B7CA8743}"/>
              </a:ext>
            </a:extLst>
          </p:cNvPr>
          <p:cNvSpPr/>
          <p:nvPr/>
        </p:nvSpPr>
        <p:spPr>
          <a:xfrm>
            <a:off x="287383" y="240943"/>
            <a:ext cx="11665697" cy="6414874"/>
          </a:xfrm>
          <a:custGeom>
            <a:avLst/>
            <a:gdLst>
              <a:gd name="connsiteX0" fmla="*/ 0 w 11665697"/>
              <a:gd name="connsiteY0" fmla="*/ 1069167 h 6414874"/>
              <a:gd name="connsiteX1" fmla="*/ 1069167 w 11665697"/>
              <a:gd name="connsiteY1" fmla="*/ 0 h 6414874"/>
              <a:gd name="connsiteX2" fmla="*/ 10596530 w 11665697"/>
              <a:gd name="connsiteY2" fmla="*/ 0 h 6414874"/>
              <a:gd name="connsiteX3" fmla="*/ 11665697 w 11665697"/>
              <a:gd name="connsiteY3" fmla="*/ 1069167 h 6414874"/>
              <a:gd name="connsiteX4" fmla="*/ 11665697 w 11665697"/>
              <a:gd name="connsiteY4" fmla="*/ 5345707 h 6414874"/>
              <a:gd name="connsiteX5" fmla="*/ 10596530 w 11665697"/>
              <a:gd name="connsiteY5" fmla="*/ 6414874 h 6414874"/>
              <a:gd name="connsiteX6" fmla="*/ 1069167 w 11665697"/>
              <a:gd name="connsiteY6" fmla="*/ 6414874 h 6414874"/>
              <a:gd name="connsiteX7" fmla="*/ 0 w 11665697"/>
              <a:gd name="connsiteY7" fmla="*/ 5345707 h 6414874"/>
              <a:gd name="connsiteX8" fmla="*/ 0 w 11665697"/>
              <a:gd name="connsiteY8" fmla="*/ 1069167 h 6414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65697" h="6414874" fill="none" extrusionOk="0">
                <a:moveTo>
                  <a:pt x="0" y="1069167"/>
                </a:moveTo>
                <a:cubicBezTo>
                  <a:pt x="-80094" y="483662"/>
                  <a:pt x="473853" y="27419"/>
                  <a:pt x="1069167" y="0"/>
                </a:cubicBezTo>
                <a:cubicBezTo>
                  <a:pt x="2225879" y="77600"/>
                  <a:pt x="7041677" y="-27269"/>
                  <a:pt x="10596530" y="0"/>
                </a:cubicBezTo>
                <a:cubicBezTo>
                  <a:pt x="11239143" y="-68765"/>
                  <a:pt x="11711493" y="492164"/>
                  <a:pt x="11665697" y="1069167"/>
                </a:cubicBezTo>
                <a:cubicBezTo>
                  <a:pt x="11774697" y="2510090"/>
                  <a:pt x="11587488" y="4251883"/>
                  <a:pt x="11665697" y="5345707"/>
                </a:cubicBezTo>
                <a:cubicBezTo>
                  <a:pt x="11563513" y="5896219"/>
                  <a:pt x="11151975" y="6430328"/>
                  <a:pt x="10596530" y="6414874"/>
                </a:cubicBezTo>
                <a:cubicBezTo>
                  <a:pt x="7327967" y="6464051"/>
                  <a:pt x="3255833" y="6292172"/>
                  <a:pt x="1069167" y="6414874"/>
                </a:cubicBezTo>
                <a:cubicBezTo>
                  <a:pt x="477082" y="6427164"/>
                  <a:pt x="-75745" y="6001410"/>
                  <a:pt x="0" y="5345707"/>
                </a:cubicBezTo>
                <a:cubicBezTo>
                  <a:pt x="47022" y="4159677"/>
                  <a:pt x="104569" y="2492947"/>
                  <a:pt x="0" y="1069167"/>
                </a:cubicBezTo>
                <a:close/>
              </a:path>
              <a:path w="11665697" h="6414874" stroke="0" extrusionOk="0">
                <a:moveTo>
                  <a:pt x="0" y="1069167"/>
                </a:moveTo>
                <a:cubicBezTo>
                  <a:pt x="100194" y="467229"/>
                  <a:pt x="576380" y="-6519"/>
                  <a:pt x="1069167" y="0"/>
                </a:cubicBezTo>
                <a:cubicBezTo>
                  <a:pt x="2743854" y="-129276"/>
                  <a:pt x="7066083" y="-77778"/>
                  <a:pt x="10596530" y="0"/>
                </a:cubicBezTo>
                <a:cubicBezTo>
                  <a:pt x="11167659" y="-61705"/>
                  <a:pt x="11654654" y="542358"/>
                  <a:pt x="11665697" y="1069167"/>
                </a:cubicBezTo>
                <a:cubicBezTo>
                  <a:pt x="11747296" y="3063681"/>
                  <a:pt x="11819997" y="3508032"/>
                  <a:pt x="11665697" y="5345707"/>
                </a:cubicBezTo>
                <a:cubicBezTo>
                  <a:pt x="11704979" y="6019034"/>
                  <a:pt x="11082822" y="6450285"/>
                  <a:pt x="10596530" y="6414874"/>
                </a:cubicBezTo>
                <a:cubicBezTo>
                  <a:pt x="6921539" y="6459094"/>
                  <a:pt x="2857766" y="6385492"/>
                  <a:pt x="1069167" y="6414874"/>
                </a:cubicBezTo>
                <a:cubicBezTo>
                  <a:pt x="462339" y="6352080"/>
                  <a:pt x="-51402" y="5924312"/>
                  <a:pt x="0" y="5345707"/>
                </a:cubicBezTo>
                <a:cubicBezTo>
                  <a:pt x="-159954" y="3683863"/>
                  <a:pt x="22140" y="2258769"/>
                  <a:pt x="0" y="1069167"/>
                </a:cubicBezTo>
                <a:close/>
              </a:path>
            </a:pathLst>
          </a:custGeom>
          <a:solidFill>
            <a:schemeClr val="bg1"/>
          </a:solidFill>
          <a:ln w="76200">
            <a:solidFill>
              <a:srgbClr val="00B0F0"/>
            </a:solidFill>
            <a:prstDash val="dash"/>
            <a:extLst>
              <a:ext uri="{C807C97D-BFC1-408E-A445-0C87EB9F89A2}">
                <ask:lineSketchStyleProps xmlns:ask="http://schemas.microsoft.com/office/drawing/2018/sketchyshapes" xmln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9" name="Picture 8" descr="A cartoon of a child&#10;&#10;Description automatically generated">
            <a:extLst>
              <a:ext uri="{FF2B5EF4-FFF2-40B4-BE49-F238E27FC236}">
                <a16:creationId xmlns:a16="http://schemas.microsoft.com/office/drawing/2014/main" id="{AB6AB3CF-CBFF-5281-69F1-1669885B3B5D}"/>
              </a:ext>
            </a:extLst>
          </p:cNvPr>
          <p:cNvPicPr>
            <a:picLocks noChangeAspect="1"/>
          </p:cNvPicPr>
          <p:nvPr/>
        </p:nvPicPr>
        <p:blipFill rotWithShape="1">
          <a:blip r:embed="rId2">
            <a:extLst>
              <a:ext uri="{28A0092B-C50C-407E-A947-70E740481C1C}">
                <a14:useLocalDpi xmlns:a14="http://schemas.microsoft.com/office/drawing/2010/main" val="0"/>
              </a:ext>
            </a:extLst>
          </a:blip>
          <a:srcRect l="17872" r="27911"/>
          <a:stretch/>
        </p:blipFill>
        <p:spPr>
          <a:xfrm flipH="1">
            <a:off x="257144" y="1580242"/>
            <a:ext cx="2904308" cy="5356827"/>
          </a:xfrm>
          <a:prstGeom prst="rect">
            <a:avLst/>
          </a:prstGeom>
        </p:spPr>
      </p:pic>
      <p:pic>
        <p:nvPicPr>
          <p:cNvPr id="12" name="Picture 11" descr="A cartoon of a child pointing&#10;&#10;Description automatically generated">
            <a:extLst>
              <a:ext uri="{FF2B5EF4-FFF2-40B4-BE49-F238E27FC236}">
                <a16:creationId xmlns:a16="http://schemas.microsoft.com/office/drawing/2014/main" id="{5D2E6024-E848-C2DE-DF3F-6042A4E97A7D}"/>
              </a:ext>
            </a:extLst>
          </p:cNvPr>
          <p:cNvPicPr>
            <a:picLocks noChangeAspect="1"/>
          </p:cNvPicPr>
          <p:nvPr/>
        </p:nvPicPr>
        <p:blipFill rotWithShape="1">
          <a:blip r:embed="rId3">
            <a:extLst>
              <a:ext uri="{28A0092B-C50C-407E-A947-70E740481C1C}">
                <a14:useLocalDpi xmlns:a14="http://schemas.microsoft.com/office/drawing/2010/main" val="0"/>
              </a:ext>
            </a:extLst>
          </a:blip>
          <a:srcRect l="27431" r="23979"/>
          <a:stretch/>
        </p:blipFill>
        <p:spPr>
          <a:xfrm>
            <a:off x="9375906" y="1811956"/>
            <a:ext cx="2528711" cy="5204183"/>
          </a:xfrm>
          <a:prstGeom prst="rect">
            <a:avLst/>
          </a:prstGeom>
        </p:spPr>
      </p:pic>
      <p:sp>
        <p:nvSpPr>
          <p:cNvPr id="13" name="Rectangle: Rounded Corners 12">
            <a:extLst>
              <a:ext uri="{FF2B5EF4-FFF2-40B4-BE49-F238E27FC236}">
                <a16:creationId xmlns:a16="http://schemas.microsoft.com/office/drawing/2014/main" id="{022EE118-5F47-74D6-94CA-E08EE9AD3E7D}"/>
              </a:ext>
            </a:extLst>
          </p:cNvPr>
          <p:cNvSpPr/>
          <p:nvPr/>
        </p:nvSpPr>
        <p:spPr>
          <a:xfrm>
            <a:off x="2540483" y="564385"/>
            <a:ext cx="7317892" cy="1340616"/>
          </a:xfrm>
          <a:custGeom>
            <a:avLst/>
            <a:gdLst>
              <a:gd name="connsiteX0" fmla="*/ 0 w 7317892"/>
              <a:gd name="connsiteY0" fmla="*/ 223440 h 1340616"/>
              <a:gd name="connsiteX1" fmla="*/ 855185 w 7317892"/>
              <a:gd name="connsiteY1" fmla="*/ 0 h 1340616"/>
              <a:gd name="connsiteX2" fmla="*/ 6462706 w 7317892"/>
              <a:gd name="connsiteY2" fmla="*/ 0 h 1340616"/>
              <a:gd name="connsiteX3" fmla="*/ 7317892 w 7317892"/>
              <a:gd name="connsiteY3" fmla="*/ 223440 h 1340616"/>
              <a:gd name="connsiteX4" fmla="*/ 7317892 w 7317892"/>
              <a:gd name="connsiteY4" fmla="*/ 1117175 h 1340616"/>
              <a:gd name="connsiteX5" fmla="*/ 6462706 w 7317892"/>
              <a:gd name="connsiteY5" fmla="*/ 1340616 h 1340616"/>
              <a:gd name="connsiteX6" fmla="*/ 855185 w 7317892"/>
              <a:gd name="connsiteY6" fmla="*/ 1340616 h 1340616"/>
              <a:gd name="connsiteX7" fmla="*/ 0 w 7317892"/>
              <a:gd name="connsiteY7" fmla="*/ 1117175 h 1340616"/>
              <a:gd name="connsiteX8" fmla="*/ 0 w 7317892"/>
              <a:gd name="connsiteY8" fmla="*/ 223440 h 1340616"/>
              <a:gd name="connsiteX0" fmla="*/ 0 w 7317892"/>
              <a:gd name="connsiteY0" fmla="*/ 223440 h 1340616"/>
              <a:gd name="connsiteX1" fmla="*/ 855185 w 7317892"/>
              <a:gd name="connsiteY1" fmla="*/ 0 h 1340616"/>
              <a:gd name="connsiteX2" fmla="*/ 6462706 w 7317892"/>
              <a:gd name="connsiteY2" fmla="*/ 0 h 1340616"/>
              <a:gd name="connsiteX3" fmla="*/ 7317892 w 7317892"/>
              <a:gd name="connsiteY3" fmla="*/ 223440 h 1340616"/>
              <a:gd name="connsiteX4" fmla="*/ 7317892 w 7317892"/>
              <a:gd name="connsiteY4" fmla="*/ 1117175 h 1340616"/>
              <a:gd name="connsiteX5" fmla="*/ 6462706 w 7317892"/>
              <a:gd name="connsiteY5" fmla="*/ 1340616 h 1340616"/>
              <a:gd name="connsiteX6" fmla="*/ 855185 w 7317892"/>
              <a:gd name="connsiteY6" fmla="*/ 1340616 h 1340616"/>
              <a:gd name="connsiteX7" fmla="*/ 0 w 7317892"/>
              <a:gd name="connsiteY7" fmla="*/ 1117175 h 1340616"/>
              <a:gd name="connsiteX8" fmla="*/ 0 w 7317892"/>
              <a:gd name="connsiteY8" fmla="*/ 223440 h 1340616"/>
              <a:gd name="connsiteX0" fmla="*/ 0 w 7317892"/>
              <a:gd name="connsiteY0" fmla="*/ 223440 h 1340616"/>
              <a:gd name="connsiteX1" fmla="*/ 855185 w 7317892"/>
              <a:gd name="connsiteY1" fmla="*/ 0 h 1340616"/>
              <a:gd name="connsiteX2" fmla="*/ 6462706 w 7317892"/>
              <a:gd name="connsiteY2" fmla="*/ 0 h 1340616"/>
              <a:gd name="connsiteX3" fmla="*/ 7317892 w 7317892"/>
              <a:gd name="connsiteY3" fmla="*/ 223440 h 1340616"/>
              <a:gd name="connsiteX4" fmla="*/ 7317892 w 7317892"/>
              <a:gd name="connsiteY4" fmla="*/ 1117175 h 1340616"/>
              <a:gd name="connsiteX5" fmla="*/ 6462706 w 7317892"/>
              <a:gd name="connsiteY5" fmla="*/ 1340616 h 1340616"/>
              <a:gd name="connsiteX6" fmla="*/ 855185 w 7317892"/>
              <a:gd name="connsiteY6" fmla="*/ 1340616 h 1340616"/>
              <a:gd name="connsiteX7" fmla="*/ 0 w 7317892"/>
              <a:gd name="connsiteY7" fmla="*/ 1117175 h 1340616"/>
              <a:gd name="connsiteX8" fmla="*/ 0 w 7317892"/>
              <a:gd name="connsiteY8" fmla="*/ 223440 h 1340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7892" h="1340616" fill="none" extrusionOk="0">
                <a:moveTo>
                  <a:pt x="0" y="223440"/>
                </a:moveTo>
                <a:cubicBezTo>
                  <a:pt x="5792" y="17564"/>
                  <a:pt x="387237" y="-109880"/>
                  <a:pt x="855185" y="0"/>
                </a:cubicBezTo>
                <a:cubicBezTo>
                  <a:pt x="3604292" y="-30244"/>
                  <a:pt x="4995269" y="-120903"/>
                  <a:pt x="6462706" y="0"/>
                </a:cubicBezTo>
                <a:cubicBezTo>
                  <a:pt x="6913889" y="22617"/>
                  <a:pt x="7353448" y="124101"/>
                  <a:pt x="7317892" y="223440"/>
                </a:cubicBezTo>
                <a:cubicBezTo>
                  <a:pt x="7248236" y="459039"/>
                  <a:pt x="7386189" y="987358"/>
                  <a:pt x="7317892" y="1117175"/>
                </a:cubicBezTo>
                <a:cubicBezTo>
                  <a:pt x="7309524" y="1287559"/>
                  <a:pt x="7022669" y="1348321"/>
                  <a:pt x="6462706" y="1340616"/>
                </a:cubicBezTo>
                <a:cubicBezTo>
                  <a:pt x="5561969" y="1173699"/>
                  <a:pt x="3270915" y="1353579"/>
                  <a:pt x="855185" y="1340616"/>
                </a:cubicBezTo>
                <a:cubicBezTo>
                  <a:pt x="283252" y="1311464"/>
                  <a:pt x="-67000" y="1218781"/>
                  <a:pt x="0" y="1117175"/>
                </a:cubicBezTo>
                <a:cubicBezTo>
                  <a:pt x="142912" y="771368"/>
                  <a:pt x="-119113" y="576385"/>
                  <a:pt x="0" y="223440"/>
                </a:cubicBezTo>
                <a:close/>
              </a:path>
              <a:path w="7317892" h="1340616" stroke="0" extrusionOk="0">
                <a:moveTo>
                  <a:pt x="0" y="223440"/>
                </a:moveTo>
                <a:cubicBezTo>
                  <a:pt x="-78996" y="106637"/>
                  <a:pt x="390554" y="-2467"/>
                  <a:pt x="855185" y="0"/>
                </a:cubicBezTo>
                <a:cubicBezTo>
                  <a:pt x="1512530" y="314322"/>
                  <a:pt x="4918646" y="233812"/>
                  <a:pt x="6462706" y="0"/>
                </a:cubicBezTo>
                <a:cubicBezTo>
                  <a:pt x="6903065" y="-18505"/>
                  <a:pt x="7256667" y="111344"/>
                  <a:pt x="7317892" y="223440"/>
                </a:cubicBezTo>
                <a:cubicBezTo>
                  <a:pt x="7492350" y="580052"/>
                  <a:pt x="7366914" y="943955"/>
                  <a:pt x="7317892" y="1117175"/>
                </a:cubicBezTo>
                <a:cubicBezTo>
                  <a:pt x="7373757" y="1314935"/>
                  <a:pt x="6962899" y="1273160"/>
                  <a:pt x="6462706" y="1340616"/>
                </a:cubicBezTo>
                <a:cubicBezTo>
                  <a:pt x="5423355" y="1088293"/>
                  <a:pt x="4135015" y="1014415"/>
                  <a:pt x="855185" y="1340616"/>
                </a:cubicBezTo>
                <a:cubicBezTo>
                  <a:pt x="341906" y="1358198"/>
                  <a:pt x="-40620" y="1254474"/>
                  <a:pt x="0" y="1117175"/>
                </a:cubicBezTo>
                <a:cubicBezTo>
                  <a:pt x="7619" y="792077"/>
                  <a:pt x="-38432" y="554515"/>
                  <a:pt x="0" y="223440"/>
                </a:cubicBezTo>
                <a:close/>
              </a:path>
              <a:path w="7317892" h="1340616" fill="none" stroke="0" extrusionOk="0">
                <a:moveTo>
                  <a:pt x="0" y="223440"/>
                </a:moveTo>
                <a:cubicBezTo>
                  <a:pt x="57341" y="110908"/>
                  <a:pt x="349732" y="21609"/>
                  <a:pt x="855185" y="0"/>
                </a:cubicBezTo>
                <a:cubicBezTo>
                  <a:pt x="3737040" y="88647"/>
                  <a:pt x="4784967" y="-116477"/>
                  <a:pt x="6462706" y="0"/>
                </a:cubicBezTo>
                <a:cubicBezTo>
                  <a:pt x="6909039" y="14655"/>
                  <a:pt x="7342553" y="112453"/>
                  <a:pt x="7317892" y="223440"/>
                </a:cubicBezTo>
                <a:cubicBezTo>
                  <a:pt x="7244309" y="487175"/>
                  <a:pt x="7415655" y="950256"/>
                  <a:pt x="7317892" y="1117175"/>
                </a:cubicBezTo>
                <a:cubicBezTo>
                  <a:pt x="7386649" y="1206581"/>
                  <a:pt x="7056630" y="1338149"/>
                  <a:pt x="6462706" y="1340616"/>
                </a:cubicBezTo>
                <a:cubicBezTo>
                  <a:pt x="3875605" y="1314791"/>
                  <a:pt x="3524968" y="1424960"/>
                  <a:pt x="855185" y="1340616"/>
                </a:cubicBezTo>
                <a:cubicBezTo>
                  <a:pt x="298211" y="1329660"/>
                  <a:pt x="-74353" y="1207165"/>
                  <a:pt x="0" y="1117175"/>
                </a:cubicBezTo>
                <a:cubicBezTo>
                  <a:pt x="171040" y="751668"/>
                  <a:pt x="-112478" y="449835"/>
                  <a:pt x="0" y="223440"/>
                </a:cubicBezTo>
                <a:close/>
              </a:path>
              <a:path w="7317892" h="1340616" fill="none" stroke="0" extrusionOk="0">
                <a:moveTo>
                  <a:pt x="0" y="223440"/>
                </a:moveTo>
                <a:cubicBezTo>
                  <a:pt x="17057" y="1374"/>
                  <a:pt x="446468" y="-74156"/>
                  <a:pt x="855185" y="0"/>
                </a:cubicBezTo>
                <a:cubicBezTo>
                  <a:pt x="3773904" y="-41829"/>
                  <a:pt x="4891672" y="-210163"/>
                  <a:pt x="6462706" y="0"/>
                </a:cubicBezTo>
                <a:cubicBezTo>
                  <a:pt x="6911823" y="19377"/>
                  <a:pt x="7344733" y="113314"/>
                  <a:pt x="7317892" y="223440"/>
                </a:cubicBezTo>
                <a:cubicBezTo>
                  <a:pt x="7247190" y="464929"/>
                  <a:pt x="7394814" y="982557"/>
                  <a:pt x="7317892" y="1117175"/>
                </a:cubicBezTo>
                <a:cubicBezTo>
                  <a:pt x="7324961" y="1266144"/>
                  <a:pt x="7018685" y="1307099"/>
                  <a:pt x="6462706" y="1340616"/>
                </a:cubicBezTo>
                <a:cubicBezTo>
                  <a:pt x="4482231" y="1234899"/>
                  <a:pt x="2500185" y="1258348"/>
                  <a:pt x="855185" y="1340616"/>
                </a:cubicBezTo>
                <a:cubicBezTo>
                  <a:pt x="286925" y="1314593"/>
                  <a:pt x="-56557" y="1220457"/>
                  <a:pt x="0" y="1117175"/>
                </a:cubicBezTo>
                <a:cubicBezTo>
                  <a:pt x="150886" y="742946"/>
                  <a:pt x="-79653" y="480225"/>
                  <a:pt x="0" y="223440"/>
                </a:cubicBezTo>
                <a:close/>
              </a:path>
            </a:pathLst>
          </a:custGeom>
          <a:solidFill>
            <a:srgbClr val="FFFFCC"/>
          </a:solidFill>
          <a:ln w="38100">
            <a:solidFill>
              <a:srgbClr val="002060"/>
            </a:solidFill>
            <a:extLst>
              <a:ext uri="{C807C97D-BFC1-408E-A445-0C87EB9F89A2}">
                <ask:lineSketchStyleProps xmlns:ask="http://schemas.microsoft.com/office/drawing/2018/sketchyshapes" xmlns="" sd="1845467952">
                  <a:custGeom>
                    <a:avLst/>
                    <a:gdLst>
                      <a:gd name="connsiteX0" fmla="*/ 0 w 7317892"/>
                      <a:gd name="connsiteY0" fmla="*/ 223440 h 1340616"/>
                      <a:gd name="connsiteX1" fmla="*/ 855185 w 7317892"/>
                      <a:gd name="connsiteY1" fmla="*/ 0 h 1340616"/>
                      <a:gd name="connsiteX2" fmla="*/ 6462706 w 7317892"/>
                      <a:gd name="connsiteY2" fmla="*/ 0 h 1340616"/>
                      <a:gd name="connsiteX3" fmla="*/ 7317892 w 7317892"/>
                      <a:gd name="connsiteY3" fmla="*/ 223440 h 1340616"/>
                      <a:gd name="connsiteX4" fmla="*/ 7317892 w 7317892"/>
                      <a:gd name="connsiteY4" fmla="*/ 1117175 h 1340616"/>
                      <a:gd name="connsiteX5" fmla="*/ 6462706 w 7317892"/>
                      <a:gd name="connsiteY5" fmla="*/ 1340616 h 1340616"/>
                      <a:gd name="connsiteX6" fmla="*/ 855185 w 7317892"/>
                      <a:gd name="connsiteY6" fmla="*/ 1340616 h 1340616"/>
                      <a:gd name="connsiteX7" fmla="*/ 0 w 7317892"/>
                      <a:gd name="connsiteY7" fmla="*/ 1117175 h 1340616"/>
                      <a:gd name="connsiteX8" fmla="*/ 0 w 7317892"/>
                      <a:gd name="connsiteY8" fmla="*/ 223440 h 1340616"/>
                      <a:gd name="connsiteX0" fmla="*/ 0 w 7317892"/>
                      <a:gd name="connsiteY0" fmla="*/ 223440 h 1340616"/>
                      <a:gd name="connsiteX1" fmla="*/ 855185 w 7317892"/>
                      <a:gd name="connsiteY1" fmla="*/ 0 h 1340616"/>
                      <a:gd name="connsiteX2" fmla="*/ 6462706 w 7317892"/>
                      <a:gd name="connsiteY2" fmla="*/ 0 h 1340616"/>
                      <a:gd name="connsiteX3" fmla="*/ 7317892 w 7317892"/>
                      <a:gd name="connsiteY3" fmla="*/ 223440 h 1340616"/>
                      <a:gd name="connsiteX4" fmla="*/ 7317892 w 7317892"/>
                      <a:gd name="connsiteY4" fmla="*/ 1117175 h 1340616"/>
                      <a:gd name="connsiteX5" fmla="*/ 6462706 w 7317892"/>
                      <a:gd name="connsiteY5" fmla="*/ 1340616 h 1340616"/>
                      <a:gd name="connsiteX6" fmla="*/ 855185 w 7317892"/>
                      <a:gd name="connsiteY6" fmla="*/ 1340616 h 1340616"/>
                      <a:gd name="connsiteX7" fmla="*/ 0 w 7317892"/>
                      <a:gd name="connsiteY7" fmla="*/ 1117175 h 1340616"/>
                      <a:gd name="connsiteX8" fmla="*/ 0 w 7317892"/>
                      <a:gd name="connsiteY8" fmla="*/ 223440 h 1340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7892" h="1340616" fill="none" extrusionOk="0">
                        <a:moveTo>
                          <a:pt x="0" y="223440"/>
                        </a:moveTo>
                        <a:cubicBezTo>
                          <a:pt x="4016" y="50002"/>
                          <a:pt x="386133" y="-76798"/>
                          <a:pt x="855185" y="0"/>
                        </a:cubicBezTo>
                        <a:cubicBezTo>
                          <a:pt x="3616226" y="-14593"/>
                          <a:pt x="4881450" y="-51875"/>
                          <a:pt x="6462706" y="0"/>
                        </a:cubicBezTo>
                        <a:cubicBezTo>
                          <a:pt x="6915491" y="19323"/>
                          <a:pt x="7350874" y="119589"/>
                          <a:pt x="7317892" y="223440"/>
                        </a:cubicBezTo>
                        <a:cubicBezTo>
                          <a:pt x="7241163" y="463638"/>
                          <a:pt x="7383070" y="957585"/>
                          <a:pt x="7317892" y="1117175"/>
                        </a:cubicBezTo>
                        <a:cubicBezTo>
                          <a:pt x="7312315" y="1268885"/>
                          <a:pt x="7003058" y="1345902"/>
                          <a:pt x="6462706" y="1340616"/>
                        </a:cubicBezTo>
                        <a:cubicBezTo>
                          <a:pt x="3930826" y="1353084"/>
                          <a:pt x="3487148" y="1323820"/>
                          <a:pt x="855185" y="1340616"/>
                        </a:cubicBezTo>
                        <a:cubicBezTo>
                          <a:pt x="288783" y="1315284"/>
                          <a:pt x="-50528" y="1229847"/>
                          <a:pt x="0" y="1117175"/>
                        </a:cubicBezTo>
                        <a:cubicBezTo>
                          <a:pt x="157546" y="724439"/>
                          <a:pt x="-120781" y="525627"/>
                          <a:pt x="0" y="223440"/>
                        </a:cubicBezTo>
                        <a:close/>
                      </a:path>
                      <a:path w="7317892" h="1340616" stroke="0" extrusionOk="0">
                        <a:moveTo>
                          <a:pt x="0" y="223440"/>
                        </a:moveTo>
                        <a:cubicBezTo>
                          <a:pt x="-26340" y="93936"/>
                          <a:pt x="416897" y="-265"/>
                          <a:pt x="855185" y="0"/>
                        </a:cubicBezTo>
                        <a:cubicBezTo>
                          <a:pt x="1629607" y="186848"/>
                          <a:pt x="4911260" y="174721"/>
                          <a:pt x="6462706" y="0"/>
                        </a:cubicBezTo>
                        <a:cubicBezTo>
                          <a:pt x="6879419" y="-7011"/>
                          <a:pt x="7256456" y="94074"/>
                          <a:pt x="7317892" y="223440"/>
                        </a:cubicBezTo>
                        <a:cubicBezTo>
                          <a:pt x="7471755" y="571078"/>
                          <a:pt x="7371997" y="966347"/>
                          <a:pt x="7317892" y="1117175"/>
                        </a:cubicBezTo>
                        <a:cubicBezTo>
                          <a:pt x="7377920" y="1276307"/>
                          <a:pt x="6956192" y="1307886"/>
                          <a:pt x="6462706" y="1340616"/>
                        </a:cubicBezTo>
                        <a:cubicBezTo>
                          <a:pt x="5554791" y="1239113"/>
                          <a:pt x="3844233" y="1191260"/>
                          <a:pt x="855185" y="1340616"/>
                        </a:cubicBezTo>
                        <a:cubicBezTo>
                          <a:pt x="339764" y="1348719"/>
                          <a:pt x="-34095" y="1237156"/>
                          <a:pt x="0" y="1117175"/>
                        </a:cubicBezTo>
                        <a:cubicBezTo>
                          <a:pt x="-195" y="782912"/>
                          <a:pt x="-55748" y="584192"/>
                          <a:pt x="0" y="223440"/>
                        </a:cubicBezTo>
                        <a:close/>
                      </a:path>
                      <a:path w="7317892" h="1340616" fill="none" stroke="0" extrusionOk="0">
                        <a:moveTo>
                          <a:pt x="0" y="223440"/>
                        </a:moveTo>
                        <a:cubicBezTo>
                          <a:pt x="4790" y="80364"/>
                          <a:pt x="389360" y="-7077"/>
                          <a:pt x="855185" y="0"/>
                        </a:cubicBezTo>
                        <a:cubicBezTo>
                          <a:pt x="3729203" y="28368"/>
                          <a:pt x="4767110" y="-160211"/>
                          <a:pt x="6462706" y="0"/>
                        </a:cubicBezTo>
                        <a:cubicBezTo>
                          <a:pt x="6915923" y="7437"/>
                          <a:pt x="7338668" y="104605"/>
                          <a:pt x="7317892" y="223440"/>
                        </a:cubicBezTo>
                        <a:cubicBezTo>
                          <a:pt x="7260184" y="469898"/>
                          <a:pt x="7390711" y="962701"/>
                          <a:pt x="7317892" y="1117175"/>
                        </a:cubicBezTo>
                        <a:cubicBezTo>
                          <a:pt x="7374508" y="1231099"/>
                          <a:pt x="6978445" y="1318529"/>
                          <a:pt x="6462706" y="1340616"/>
                        </a:cubicBezTo>
                        <a:cubicBezTo>
                          <a:pt x="3862453" y="1304522"/>
                          <a:pt x="3504139" y="1364575"/>
                          <a:pt x="855185" y="1340616"/>
                        </a:cubicBezTo>
                        <a:cubicBezTo>
                          <a:pt x="294111" y="1322481"/>
                          <a:pt x="-56480" y="1217255"/>
                          <a:pt x="0" y="1117175"/>
                        </a:cubicBezTo>
                        <a:cubicBezTo>
                          <a:pt x="154375" y="729478"/>
                          <a:pt x="-91434" y="441323"/>
                          <a:pt x="0" y="223440"/>
                        </a:cubicBezTo>
                        <a:close/>
                      </a:path>
                    </a:pathLst>
                  </a:cu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3600" b="1" dirty="0">
                <a:solidFill>
                  <a:srgbClr val="FF0000"/>
                </a:solidFill>
                <a:latin typeface="Calibri" panose="020F0502020204030204" pitchFamily="34" charset="0"/>
                <a:ea typeface="Calibri" panose="020F0502020204030204" pitchFamily="34" charset="0"/>
                <a:cs typeface="Calibri" panose="020F0502020204030204" pitchFamily="34" charset="0"/>
              </a:rPr>
              <a:t>Nếu trong tự nhiên không có thực vật thì điều gì sẽ xảy ra? Vì sao?</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3" name="Hình chữ nhật: Góc Tròn 9">
            <a:extLst>
              <a:ext uri="{FF2B5EF4-FFF2-40B4-BE49-F238E27FC236}">
                <a16:creationId xmlns:a16="http://schemas.microsoft.com/office/drawing/2014/main" id="{3FC2667F-BC7C-DBA9-D62E-BE8D746E2323}"/>
              </a:ext>
            </a:extLst>
          </p:cNvPr>
          <p:cNvSpPr/>
          <p:nvPr/>
        </p:nvSpPr>
        <p:spPr>
          <a:xfrm>
            <a:off x="2619375" y="2314575"/>
            <a:ext cx="6943725" cy="3943350"/>
          </a:xfrm>
          <a:custGeom>
            <a:avLst/>
            <a:gdLst>
              <a:gd name="connsiteX0" fmla="*/ 0 w 6943725"/>
              <a:gd name="connsiteY0" fmla="*/ 657238 h 3943350"/>
              <a:gd name="connsiteX1" fmla="*/ 197829 w 6943725"/>
              <a:gd name="connsiteY1" fmla="*/ 0 h 3943350"/>
              <a:gd name="connsiteX2" fmla="*/ 6745895 w 6943725"/>
              <a:gd name="connsiteY2" fmla="*/ 0 h 3943350"/>
              <a:gd name="connsiteX3" fmla="*/ 6943725 w 6943725"/>
              <a:gd name="connsiteY3" fmla="*/ 657238 h 3943350"/>
              <a:gd name="connsiteX4" fmla="*/ 6943725 w 6943725"/>
              <a:gd name="connsiteY4" fmla="*/ 3286111 h 3943350"/>
              <a:gd name="connsiteX5" fmla="*/ 6745895 w 6943725"/>
              <a:gd name="connsiteY5" fmla="*/ 3943350 h 3943350"/>
              <a:gd name="connsiteX6" fmla="*/ 197829 w 6943725"/>
              <a:gd name="connsiteY6" fmla="*/ 3943350 h 3943350"/>
              <a:gd name="connsiteX7" fmla="*/ 0 w 6943725"/>
              <a:gd name="connsiteY7" fmla="*/ 3286111 h 3943350"/>
              <a:gd name="connsiteX8" fmla="*/ 0 w 6943725"/>
              <a:gd name="connsiteY8" fmla="*/ 657238 h 3943350"/>
              <a:gd name="connsiteX0" fmla="*/ 0 w 6943725"/>
              <a:gd name="connsiteY0" fmla="*/ 657238 h 3943350"/>
              <a:gd name="connsiteX1" fmla="*/ 197829 w 6943725"/>
              <a:gd name="connsiteY1" fmla="*/ 0 h 3943350"/>
              <a:gd name="connsiteX2" fmla="*/ 6745895 w 6943725"/>
              <a:gd name="connsiteY2" fmla="*/ 0 h 3943350"/>
              <a:gd name="connsiteX3" fmla="*/ 6943725 w 6943725"/>
              <a:gd name="connsiteY3" fmla="*/ 657238 h 3943350"/>
              <a:gd name="connsiteX4" fmla="*/ 6943725 w 6943725"/>
              <a:gd name="connsiteY4" fmla="*/ 3286111 h 3943350"/>
              <a:gd name="connsiteX5" fmla="*/ 6745895 w 6943725"/>
              <a:gd name="connsiteY5" fmla="*/ 3943350 h 3943350"/>
              <a:gd name="connsiteX6" fmla="*/ 197829 w 6943725"/>
              <a:gd name="connsiteY6" fmla="*/ 3943350 h 3943350"/>
              <a:gd name="connsiteX7" fmla="*/ 0 w 6943725"/>
              <a:gd name="connsiteY7" fmla="*/ 3286111 h 3943350"/>
              <a:gd name="connsiteX8" fmla="*/ 0 w 6943725"/>
              <a:gd name="connsiteY8" fmla="*/ 657238 h 3943350"/>
              <a:gd name="connsiteX0" fmla="*/ 0 w 6943725"/>
              <a:gd name="connsiteY0" fmla="*/ 657238 h 3943350"/>
              <a:gd name="connsiteX1" fmla="*/ 197829 w 6943725"/>
              <a:gd name="connsiteY1" fmla="*/ 0 h 3943350"/>
              <a:gd name="connsiteX2" fmla="*/ 6745895 w 6943725"/>
              <a:gd name="connsiteY2" fmla="*/ 0 h 3943350"/>
              <a:gd name="connsiteX3" fmla="*/ 6943725 w 6943725"/>
              <a:gd name="connsiteY3" fmla="*/ 657238 h 3943350"/>
              <a:gd name="connsiteX4" fmla="*/ 6943725 w 6943725"/>
              <a:gd name="connsiteY4" fmla="*/ 3286111 h 3943350"/>
              <a:gd name="connsiteX5" fmla="*/ 6745895 w 6943725"/>
              <a:gd name="connsiteY5" fmla="*/ 3943350 h 3943350"/>
              <a:gd name="connsiteX6" fmla="*/ 197829 w 6943725"/>
              <a:gd name="connsiteY6" fmla="*/ 3943350 h 3943350"/>
              <a:gd name="connsiteX7" fmla="*/ 0 w 6943725"/>
              <a:gd name="connsiteY7" fmla="*/ 3286111 h 3943350"/>
              <a:gd name="connsiteX8" fmla="*/ 0 w 6943725"/>
              <a:gd name="connsiteY8" fmla="*/ 657238 h 394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43725" h="3943350" fill="none" extrusionOk="0">
                <a:moveTo>
                  <a:pt x="0" y="657238"/>
                </a:moveTo>
                <a:cubicBezTo>
                  <a:pt x="-31791" y="298412"/>
                  <a:pt x="82495" y="40837"/>
                  <a:pt x="197829" y="0"/>
                </a:cubicBezTo>
                <a:cubicBezTo>
                  <a:pt x="999367" y="664902"/>
                  <a:pt x="5357560" y="-354352"/>
                  <a:pt x="6745895" y="0"/>
                </a:cubicBezTo>
                <a:cubicBezTo>
                  <a:pt x="6892210" y="-84909"/>
                  <a:pt x="7038734" y="332112"/>
                  <a:pt x="6943725" y="657238"/>
                </a:cubicBezTo>
                <a:cubicBezTo>
                  <a:pt x="6915949" y="1441059"/>
                  <a:pt x="6985961" y="2843533"/>
                  <a:pt x="6943725" y="3286111"/>
                </a:cubicBezTo>
                <a:cubicBezTo>
                  <a:pt x="6906436" y="3629174"/>
                  <a:pt x="6821561" y="3972559"/>
                  <a:pt x="6745895" y="3943350"/>
                </a:cubicBezTo>
                <a:cubicBezTo>
                  <a:pt x="4597120" y="4165703"/>
                  <a:pt x="1032879" y="3657096"/>
                  <a:pt x="197829" y="3943350"/>
                </a:cubicBezTo>
                <a:cubicBezTo>
                  <a:pt x="76561" y="4053707"/>
                  <a:pt x="-59332" y="3705227"/>
                  <a:pt x="0" y="3286111"/>
                </a:cubicBezTo>
                <a:cubicBezTo>
                  <a:pt x="38006" y="2717891"/>
                  <a:pt x="-75224" y="1283159"/>
                  <a:pt x="0" y="657238"/>
                </a:cubicBezTo>
                <a:close/>
              </a:path>
              <a:path w="6943725" h="3943350" stroke="0" extrusionOk="0">
                <a:moveTo>
                  <a:pt x="0" y="657238"/>
                </a:moveTo>
                <a:cubicBezTo>
                  <a:pt x="21941" y="305029"/>
                  <a:pt x="116909" y="1598"/>
                  <a:pt x="197829" y="0"/>
                </a:cubicBezTo>
                <a:cubicBezTo>
                  <a:pt x="1252793" y="-441837"/>
                  <a:pt x="3660862" y="581"/>
                  <a:pt x="6745895" y="0"/>
                </a:cubicBezTo>
                <a:cubicBezTo>
                  <a:pt x="6886512" y="17213"/>
                  <a:pt x="6880622" y="324847"/>
                  <a:pt x="6943725" y="657238"/>
                </a:cubicBezTo>
                <a:cubicBezTo>
                  <a:pt x="6901583" y="1561513"/>
                  <a:pt x="6903878" y="2225466"/>
                  <a:pt x="6943725" y="3286111"/>
                </a:cubicBezTo>
                <a:cubicBezTo>
                  <a:pt x="6957629" y="3723195"/>
                  <a:pt x="6845636" y="3937551"/>
                  <a:pt x="6745895" y="3943350"/>
                </a:cubicBezTo>
                <a:cubicBezTo>
                  <a:pt x="4636113" y="4161562"/>
                  <a:pt x="2848725" y="3715789"/>
                  <a:pt x="197829" y="3943350"/>
                </a:cubicBezTo>
                <a:cubicBezTo>
                  <a:pt x="55137" y="3915089"/>
                  <a:pt x="-60256" y="3628457"/>
                  <a:pt x="0" y="3286111"/>
                </a:cubicBezTo>
                <a:cubicBezTo>
                  <a:pt x="19003" y="2899790"/>
                  <a:pt x="-96104" y="1074717"/>
                  <a:pt x="0" y="657238"/>
                </a:cubicBezTo>
                <a:close/>
              </a:path>
              <a:path w="6943725" h="3943350" fill="none" stroke="0" extrusionOk="0">
                <a:moveTo>
                  <a:pt x="0" y="657238"/>
                </a:moveTo>
                <a:cubicBezTo>
                  <a:pt x="-13870" y="280253"/>
                  <a:pt x="95420" y="7480"/>
                  <a:pt x="197829" y="0"/>
                </a:cubicBezTo>
                <a:cubicBezTo>
                  <a:pt x="1296370" y="-64001"/>
                  <a:pt x="5158668" y="-10499"/>
                  <a:pt x="6745895" y="0"/>
                </a:cubicBezTo>
                <a:cubicBezTo>
                  <a:pt x="6824920" y="-77582"/>
                  <a:pt x="6968508" y="387947"/>
                  <a:pt x="6943725" y="657238"/>
                </a:cubicBezTo>
                <a:cubicBezTo>
                  <a:pt x="6973070" y="1206144"/>
                  <a:pt x="7005737" y="2741981"/>
                  <a:pt x="6943725" y="3286111"/>
                </a:cubicBezTo>
                <a:cubicBezTo>
                  <a:pt x="6943000" y="3649292"/>
                  <a:pt x="6822626" y="3981226"/>
                  <a:pt x="6745895" y="3943350"/>
                </a:cubicBezTo>
                <a:cubicBezTo>
                  <a:pt x="4600315" y="4024562"/>
                  <a:pt x="1110904" y="3540285"/>
                  <a:pt x="197829" y="3943350"/>
                </a:cubicBezTo>
                <a:cubicBezTo>
                  <a:pt x="75320" y="3879080"/>
                  <a:pt x="-28711" y="3669393"/>
                  <a:pt x="0" y="3286111"/>
                </a:cubicBezTo>
                <a:cubicBezTo>
                  <a:pt x="-9357" y="2573361"/>
                  <a:pt x="49301" y="1436369"/>
                  <a:pt x="0" y="657238"/>
                </a:cubicBezTo>
                <a:close/>
              </a:path>
              <a:path w="6943725" h="3943350" fill="none" stroke="0" extrusionOk="0">
                <a:moveTo>
                  <a:pt x="0" y="657238"/>
                </a:moveTo>
                <a:cubicBezTo>
                  <a:pt x="-8151" y="295906"/>
                  <a:pt x="100403" y="23623"/>
                  <a:pt x="197829" y="0"/>
                </a:cubicBezTo>
                <a:cubicBezTo>
                  <a:pt x="1081758" y="406212"/>
                  <a:pt x="5368710" y="-81711"/>
                  <a:pt x="6745895" y="0"/>
                </a:cubicBezTo>
                <a:cubicBezTo>
                  <a:pt x="6862872" y="-137891"/>
                  <a:pt x="6996234" y="383159"/>
                  <a:pt x="6943725" y="657238"/>
                </a:cubicBezTo>
                <a:cubicBezTo>
                  <a:pt x="6967298" y="1310343"/>
                  <a:pt x="6975653" y="2774929"/>
                  <a:pt x="6943725" y="3286111"/>
                </a:cubicBezTo>
                <a:cubicBezTo>
                  <a:pt x="6926647" y="3648571"/>
                  <a:pt x="6826018" y="3970170"/>
                  <a:pt x="6745895" y="3943350"/>
                </a:cubicBezTo>
                <a:cubicBezTo>
                  <a:pt x="4678578" y="3998318"/>
                  <a:pt x="1137786" y="3642475"/>
                  <a:pt x="197829" y="3943350"/>
                </a:cubicBezTo>
                <a:cubicBezTo>
                  <a:pt x="72030" y="3965391"/>
                  <a:pt x="-75536" y="3666680"/>
                  <a:pt x="0" y="3286111"/>
                </a:cubicBezTo>
                <a:cubicBezTo>
                  <a:pt x="-1396" y="2587816"/>
                  <a:pt x="-114264" y="1355681"/>
                  <a:pt x="0" y="657238"/>
                </a:cubicBezTo>
                <a:close/>
              </a:path>
            </a:pathLst>
          </a:custGeom>
          <a:solidFill>
            <a:schemeClr val="lt1"/>
          </a:solidFill>
          <a:ln w="76200">
            <a:solidFill>
              <a:srgbClr val="00B0F0"/>
            </a:solidFill>
            <a:prstDash val="dash"/>
            <a:extLst>
              <a:ext uri="{C807C97D-BFC1-408E-A445-0C87EB9F89A2}">
                <ask:lineSketchStyleProps xmlns:ask="http://schemas.microsoft.com/office/drawing/2018/sketchyshapes" xmlns="" sd="2925326911">
                  <a:custGeom>
                    <a:avLst/>
                    <a:gdLst>
                      <a:gd name="connsiteX0" fmla="*/ 0 w 6943725"/>
                      <a:gd name="connsiteY0" fmla="*/ 657238 h 3943350"/>
                      <a:gd name="connsiteX1" fmla="*/ 197829 w 6943725"/>
                      <a:gd name="connsiteY1" fmla="*/ 0 h 3943350"/>
                      <a:gd name="connsiteX2" fmla="*/ 6745895 w 6943725"/>
                      <a:gd name="connsiteY2" fmla="*/ 0 h 3943350"/>
                      <a:gd name="connsiteX3" fmla="*/ 6943725 w 6943725"/>
                      <a:gd name="connsiteY3" fmla="*/ 657238 h 3943350"/>
                      <a:gd name="connsiteX4" fmla="*/ 6943725 w 6943725"/>
                      <a:gd name="connsiteY4" fmla="*/ 3286111 h 3943350"/>
                      <a:gd name="connsiteX5" fmla="*/ 6745895 w 6943725"/>
                      <a:gd name="connsiteY5" fmla="*/ 3943350 h 3943350"/>
                      <a:gd name="connsiteX6" fmla="*/ 197829 w 6943725"/>
                      <a:gd name="connsiteY6" fmla="*/ 3943350 h 3943350"/>
                      <a:gd name="connsiteX7" fmla="*/ 0 w 6943725"/>
                      <a:gd name="connsiteY7" fmla="*/ 3286111 h 3943350"/>
                      <a:gd name="connsiteX8" fmla="*/ 0 w 6943725"/>
                      <a:gd name="connsiteY8" fmla="*/ 657238 h 3943350"/>
                      <a:gd name="connsiteX0" fmla="*/ 0 w 6943725"/>
                      <a:gd name="connsiteY0" fmla="*/ 657238 h 3943350"/>
                      <a:gd name="connsiteX1" fmla="*/ 197829 w 6943725"/>
                      <a:gd name="connsiteY1" fmla="*/ 0 h 3943350"/>
                      <a:gd name="connsiteX2" fmla="*/ 6745895 w 6943725"/>
                      <a:gd name="connsiteY2" fmla="*/ 0 h 3943350"/>
                      <a:gd name="connsiteX3" fmla="*/ 6943725 w 6943725"/>
                      <a:gd name="connsiteY3" fmla="*/ 657238 h 3943350"/>
                      <a:gd name="connsiteX4" fmla="*/ 6943725 w 6943725"/>
                      <a:gd name="connsiteY4" fmla="*/ 3286111 h 3943350"/>
                      <a:gd name="connsiteX5" fmla="*/ 6745895 w 6943725"/>
                      <a:gd name="connsiteY5" fmla="*/ 3943350 h 3943350"/>
                      <a:gd name="connsiteX6" fmla="*/ 197829 w 6943725"/>
                      <a:gd name="connsiteY6" fmla="*/ 3943350 h 3943350"/>
                      <a:gd name="connsiteX7" fmla="*/ 0 w 6943725"/>
                      <a:gd name="connsiteY7" fmla="*/ 3286111 h 3943350"/>
                      <a:gd name="connsiteX8" fmla="*/ 0 w 6943725"/>
                      <a:gd name="connsiteY8" fmla="*/ 657238 h 394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43725" h="3943350" fill="none" extrusionOk="0">
                        <a:moveTo>
                          <a:pt x="0" y="657238"/>
                        </a:moveTo>
                        <a:cubicBezTo>
                          <a:pt x="-28038" y="298179"/>
                          <a:pt x="85349" y="24628"/>
                          <a:pt x="197829" y="0"/>
                        </a:cubicBezTo>
                        <a:cubicBezTo>
                          <a:pt x="1064675" y="430741"/>
                          <a:pt x="5277897" y="-92098"/>
                          <a:pt x="6745895" y="0"/>
                        </a:cubicBezTo>
                        <a:cubicBezTo>
                          <a:pt x="6883214" y="-73042"/>
                          <a:pt x="7006721" y="322688"/>
                          <a:pt x="6943725" y="657238"/>
                        </a:cubicBezTo>
                        <a:cubicBezTo>
                          <a:pt x="6963646" y="1369303"/>
                          <a:pt x="6981240" y="2840952"/>
                          <a:pt x="6943725" y="3286111"/>
                        </a:cubicBezTo>
                        <a:cubicBezTo>
                          <a:pt x="6919958" y="3634464"/>
                          <a:pt x="6830205" y="3968747"/>
                          <a:pt x="6745895" y="3943350"/>
                        </a:cubicBezTo>
                        <a:cubicBezTo>
                          <a:pt x="4608709" y="4097448"/>
                          <a:pt x="1176442" y="3689794"/>
                          <a:pt x="197829" y="3943350"/>
                        </a:cubicBezTo>
                        <a:cubicBezTo>
                          <a:pt x="82715" y="4006445"/>
                          <a:pt x="-27466" y="3677790"/>
                          <a:pt x="0" y="3286111"/>
                        </a:cubicBezTo>
                        <a:cubicBezTo>
                          <a:pt x="20782" y="2609575"/>
                          <a:pt x="-4462" y="1353894"/>
                          <a:pt x="0" y="657238"/>
                        </a:cubicBezTo>
                        <a:close/>
                      </a:path>
                      <a:path w="6943725" h="3943350" stroke="0" extrusionOk="0">
                        <a:moveTo>
                          <a:pt x="0" y="657238"/>
                        </a:moveTo>
                        <a:cubicBezTo>
                          <a:pt x="17683" y="291234"/>
                          <a:pt x="111199" y="-705"/>
                          <a:pt x="197829" y="0"/>
                        </a:cubicBezTo>
                        <a:cubicBezTo>
                          <a:pt x="1361867" y="-335842"/>
                          <a:pt x="3700329" y="-17286"/>
                          <a:pt x="6745895" y="0"/>
                        </a:cubicBezTo>
                        <a:cubicBezTo>
                          <a:pt x="6862415" y="-34004"/>
                          <a:pt x="6906304" y="322698"/>
                          <a:pt x="6943725" y="657238"/>
                        </a:cubicBezTo>
                        <a:cubicBezTo>
                          <a:pt x="6920052" y="1626476"/>
                          <a:pt x="6929454" y="2162098"/>
                          <a:pt x="6943725" y="3286111"/>
                        </a:cubicBezTo>
                        <a:cubicBezTo>
                          <a:pt x="6955752" y="3718587"/>
                          <a:pt x="6843028" y="3946786"/>
                          <a:pt x="6745895" y="3943350"/>
                        </a:cubicBezTo>
                        <a:cubicBezTo>
                          <a:pt x="4768670" y="4076053"/>
                          <a:pt x="3083348" y="3798438"/>
                          <a:pt x="197829" y="3943350"/>
                        </a:cubicBezTo>
                        <a:cubicBezTo>
                          <a:pt x="77634" y="3906259"/>
                          <a:pt x="-46883" y="3630369"/>
                          <a:pt x="0" y="3286111"/>
                        </a:cubicBezTo>
                        <a:cubicBezTo>
                          <a:pt x="15389" y="2940248"/>
                          <a:pt x="-29018" y="1070570"/>
                          <a:pt x="0" y="657238"/>
                        </a:cubicBezTo>
                        <a:close/>
                      </a:path>
                      <a:path w="6943725" h="3943350" fill="none" stroke="0" extrusionOk="0">
                        <a:moveTo>
                          <a:pt x="0" y="657238"/>
                        </a:moveTo>
                        <a:cubicBezTo>
                          <a:pt x="-6708" y="296415"/>
                          <a:pt x="100547" y="8225"/>
                          <a:pt x="197829" y="0"/>
                        </a:cubicBezTo>
                        <a:cubicBezTo>
                          <a:pt x="1260379" y="-15962"/>
                          <a:pt x="5338865" y="-45953"/>
                          <a:pt x="6745895" y="0"/>
                        </a:cubicBezTo>
                        <a:cubicBezTo>
                          <a:pt x="6862831" y="-64548"/>
                          <a:pt x="6947573" y="369596"/>
                          <a:pt x="6943725" y="657238"/>
                        </a:cubicBezTo>
                        <a:cubicBezTo>
                          <a:pt x="6992286" y="1257699"/>
                          <a:pt x="6939718" y="2808584"/>
                          <a:pt x="6943725" y="3286111"/>
                        </a:cubicBezTo>
                        <a:cubicBezTo>
                          <a:pt x="6942579" y="3651427"/>
                          <a:pt x="6830546" y="3967529"/>
                          <a:pt x="6745895" y="3943350"/>
                        </a:cubicBezTo>
                        <a:cubicBezTo>
                          <a:pt x="4683784" y="3948211"/>
                          <a:pt x="1107217" y="3563562"/>
                          <a:pt x="197829" y="3943350"/>
                        </a:cubicBezTo>
                        <a:cubicBezTo>
                          <a:pt x="79218" y="3937240"/>
                          <a:pt x="-53247" y="3644593"/>
                          <a:pt x="0" y="3286111"/>
                        </a:cubicBezTo>
                        <a:cubicBezTo>
                          <a:pt x="-28730" y="2488425"/>
                          <a:pt x="45632" y="1423699"/>
                          <a:pt x="0" y="657238"/>
                        </a:cubicBezTo>
                        <a:close/>
                      </a:path>
                    </a:pathLst>
                  </a:cu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Nếu không có thực vật, trên trái đất sẽ không có động vật và con người. Vì thực vật có khả năng tự tổng hợp chất dinh dưỡng từ nước và khí các-bô-níc dưới tác dụng của ánh sáng để sống và phát triển. Còn động vật, con người đều không thể tự tổng  hợp chất dinh dưỡng mà phải ăn các thức ăn từ thực vật và động vật khác. </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595840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ình chữ nhật: Góc Tròn 6">
            <a:extLst>
              <a:ext uri="{FF2B5EF4-FFF2-40B4-BE49-F238E27FC236}">
                <a16:creationId xmlns:a16="http://schemas.microsoft.com/office/drawing/2014/main" id="{09EEEF2B-D28C-819C-2AE9-1AD2B7CA8743}"/>
              </a:ext>
            </a:extLst>
          </p:cNvPr>
          <p:cNvSpPr/>
          <p:nvPr/>
        </p:nvSpPr>
        <p:spPr>
          <a:xfrm>
            <a:off x="169396" y="406973"/>
            <a:ext cx="11665697" cy="6414874"/>
          </a:xfrm>
          <a:custGeom>
            <a:avLst/>
            <a:gdLst>
              <a:gd name="connsiteX0" fmla="*/ 0 w 11665697"/>
              <a:gd name="connsiteY0" fmla="*/ 1069167 h 6414874"/>
              <a:gd name="connsiteX1" fmla="*/ 1069167 w 11665697"/>
              <a:gd name="connsiteY1" fmla="*/ 0 h 6414874"/>
              <a:gd name="connsiteX2" fmla="*/ 10596530 w 11665697"/>
              <a:gd name="connsiteY2" fmla="*/ 0 h 6414874"/>
              <a:gd name="connsiteX3" fmla="*/ 11665697 w 11665697"/>
              <a:gd name="connsiteY3" fmla="*/ 1069167 h 6414874"/>
              <a:gd name="connsiteX4" fmla="*/ 11665697 w 11665697"/>
              <a:gd name="connsiteY4" fmla="*/ 5345707 h 6414874"/>
              <a:gd name="connsiteX5" fmla="*/ 10596530 w 11665697"/>
              <a:gd name="connsiteY5" fmla="*/ 6414874 h 6414874"/>
              <a:gd name="connsiteX6" fmla="*/ 1069167 w 11665697"/>
              <a:gd name="connsiteY6" fmla="*/ 6414874 h 6414874"/>
              <a:gd name="connsiteX7" fmla="*/ 0 w 11665697"/>
              <a:gd name="connsiteY7" fmla="*/ 5345707 h 6414874"/>
              <a:gd name="connsiteX8" fmla="*/ 0 w 11665697"/>
              <a:gd name="connsiteY8" fmla="*/ 1069167 h 6414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65697" h="6414874" fill="none" extrusionOk="0">
                <a:moveTo>
                  <a:pt x="0" y="1069167"/>
                </a:moveTo>
                <a:cubicBezTo>
                  <a:pt x="-80094" y="483662"/>
                  <a:pt x="473853" y="27419"/>
                  <a:pt x="1069167" y="0"/>
                </a:cubicBezTo>
                <a:cubicBezTo>
                  <a:pt x="2225879" y="77600"/>
                  <a:pt x="7041677" y="-27269"/>
                  <a:pt x="10596530" y="0"/>
                </a:cubicBezTo>
                <a:cubicBezTo>
                  <a:pt x="11239143" y="-68765"/>
                  <a:pt x="11711493" y="492164"/>
                  <a:pt x="11665697" y="1069167"/>
                </a:cubicBezTo>
                <a:cubicBezTo>
                  <a:pt x="11774697" y="2510090"/>
                  <a:pt x="11587488" y="4251883"/>
                  <a:pt x="11665697" y="5345707"/>
                </a:cubicBezTo>
                <a:cubicBezTo>
                  <a:pt x="11563513" y="5896219"/>
                  <a:pt x="11151975" y="6430328"/>
                  <a:pt x="10596530" y="6414874"/>
                </a:cubicBezTo>
                <a:cubicBezTo>
                  <a:pt x="7327967" y="6464051"/>
                  <a:pt x="3255833" y="6292172"/>
                  <a:pt x="1069167" y="6414874"/>
                </a:cubicBezTo>
                <a:cubicBezTo>
                  <a:pt x="477082" y="6427164"/>
                  <a:pt x="-75745" y="6001410"/>
                  <a:pt x="0" y="5345707"/>
                </a:cubicBezTo>
                <a:cubicBezTo>
                  <a:pt x="47022" y="4159677"/>
                  <a:pt x="104569" y="2492947"/>
                  <a:pt x="0" y="1069167"/>
                </a:cubicBezTo>
                <a:close/>
              </a:path>
              <a:path w="11665697" h="6414874" stroke="0" extrusionOk="0">
                <a:moveTo>
                  <a:pt x="0" y="1069167"/>
                </a:moveTo>
                <a:cubicBezTo>
                  <a:pt x="100194" y="467229"/>
                  <a:pt x="576380" y="-6519"/>
                  <a:pt x="1069167" y="0"/>
                </a:cubicBezTo>
                <a:cubicBezTo>
                  <a:pt x="2743854" y="-129276"/>
                  <a:pt x="7066083" y="-77778"/>
                  <a:pt x="10596530" y="0"/>
                </a:cubicBezTo>
                <a:cubicBezTo>
                  <a:pt x="11167659" y="-61705"/>
                  <a:pt x="11654654" y="542358"/>
                  <a:pt x="11665697" y="1069167"/>
                </a:cubicBezTo>
                <a:cubicBezTo>
                  <a:pt x="11747296" y="3063681"/>
                  <a:pt x="11819997" y="3508032"/>
                  <a:pt x="11665697" y="5345707"/>
                </a:cubicBezTo>
                <a:cubicBezTo>
                  <a:pt x="11704979" y="6019034"/>
                  <a:pt x="11082822" y="6450285"/>
                  <a:pt x="10596530" y="6414874"/>
                </a:cubicBezTo>
                <a:cubicBezTo>
                  <a:pt x="6921539" y="6459094"/>
                  <a:pt x="2857766" y="6385492"/>
                  <a:pt x="1069167" y="6414874"/>
                </a:cubicBezTo>
                <a:cubicBezTo>
                  <a:pt x="462339" y="6352080"/>
                  <a:pt x="-51402" y="5924312"/>
                  <a:pt x="0" y="5345707"/>
                </a:cubicBezTo>
                <a:cubicBezTo>
                  <a:pt x="-159954" y="3683863"/>
                  <a:pt x="22140" y="2258769"/>
                  <a:pt x="0" y="1069167"/>
                </a:cubicBezTo>
                <a:close/>
              </a:path>
            </a:pathLst>
          </a:custGeom>
          <a:solidFill>
            <a:schemeClr val="bg1"/>
          </a:solidFill>
          <a:ln w="76200">
            <a:solidFill>
              <a:srgbClr val="00B0F0"/>
            </a:solidFill>
            <a:prstDash val="dash"/>
            <a:extLst>
              <a:ext uri="{C807C97D-BFC1-408E-A445-0C87EB9F89A2}">
                <ask:lineSketchStyleProps xmlns:ask="http://schemas.microsoft.com/office/drawing/2018/sketchyshapes" xmln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7" name="Group 16">
            <a:extLst>
              <a:ext uri="{FF2B5EF4-FFF2-40B4-BE49-F238E27FC236}">
                <a16:creationId xmlns:a16="http://schemas.microsoft.com/office/drawing/2014/main" id="{FD9C3DC2-DFAD-34D9-2DAC-9B15EB78E2B4}"/>
              </a:ext>
            </a:extLst>
          </p:cNvPr>
          <p:cNvGrpSpPr/>
          <p:nvPr/>
        </p:nvGrpSpPr>
        <p:grpSpPr>
          <a:xfrm>
            <a:off x="740795" y="406973"/>
            <a:ext cx="4520488" cy="6137191"/>
            <a:chOff x="969395" y="511748"/>
            <a:chExt cx="4520488" cy="6137191"/>
          </a:xfrm>
        </p:grpSpPr>
        <p:sp>
          <p:nvSpPr>
            <p:cNvPr id="3" name="Oval 2">
              <a:extLst>
                <a:ext uri="{FF2B5EF4-FFF2-40B4-BE49-F238E27FC236}">
                  <a16:creationId xmlns:a16="http://schemas.microsoft.com/office/drawing/2014/main" id="{1B641B26-E5A3-7DA3-4963-C67603931064}"/>
                </a:ext>
              </a:extLst>
            </p:cNvPr>
            <p:cNvSpPr/>
            <p:nvPr/>
          </p:nvSpPr>
          <p:spPr>
            <a:xfrm>
              <a:off x="969395" y="511748"/>
              <a:ext cx="770708" cy="770708"/>
            </a:xfrm>
            <a:prstGeom prst="ellipse">
              <a:avLst/>
            </a:prstGeom>
            <a:solidFill>
              <a:srgbClr val="00B0F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Ciel Pony" panose="02000000000000000000" pitchFamily="2" charset="0"/>
                  <a:ea typeface="+mn-ea"/>
                  <a:cs typeface="+mn-cs"/>
                </a:rPr>
                <a:t>4</a:t>
              </a:r>
            </a:p>
          </p:txBody>
        </p:sp>
        <p:sp>
          <p:nvSpPr>
            <p:cNvPr id="11" name="TextBox 10">
              <a:extLst>
                <a:ext uri="{FF2B5EF4-FFF2-40B4-BE49-F238E27FC236}">
                  <a16:creationId xmlns:a16="http://schemas.microsoft.com/office/drawing/2014/main" id="{1CD48B9C-9939-9FDB-71B2-4CFAD60BEA16}"/>
                </a:ext>
              </a:extLst>
            </p:cNvPr>
            <p:cNvSpPr txBox="1"/>
            <p:nvPr/>
          </p:nvSpPr>
          <p:spPr>
            <a:xfrm>
              <a:off x="1354749" y="3601951"/>
              <a:ext cx="4135134" cy="304698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Quan sát khung cảnh một góc vườn (Hình 2) và cho biết cần nuôi thêm sinh vật nào để hạn chế muỗi sinh sản, phát triển.</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pic>
        <p:nvPicPr>
          <p:cNvPr id="6" name="Picture 5">
            <a:extLst>
              <a:ext uri="{FF2B5EF4-FFF2-40B4-BE49-F238E27FC236}">
                <a16:creationId xmlns:a16="http://schemas.microsoft.com/office/drawing/2014/main" id="{BCE17897-02FE-ADBD-E2C0-F4590ACEA03E}"/>
              </a:ext>
            </a:extLst>
          </p:cNvPr>
          <p:cNvPicPr>
            <a:picLocks noChangeAspect="1"/>
          </p:cNvPicPr>
          <p:nvPr/>
        </p:nvPicPr>
        <p:blipFill>
          <a:blip r:embed="rId2"/>
          <a:stretch>
            <a:fillRect/>
          </a:stretch>
        </p:blipFill>
        <p:spPr>
          <a:xfrm>
            <a:off x="5848448" y="2804730"/>
            <a:ext cx="4170315" cy="3739434"/>
          </a:xfrm>
          <a:prstGeom prst="rect">
            <a:avLst/>
          </a:prstGeom>
        </p:spPr>
      </p:pic>
      <p:grpSp>
        <p:nvGrpSpPr>
          <p:cNvPr id="8" name="Group 7">
            <a:extLst>
              <a:ext uri="{FF2B5EF4-FFF2-40B4-BE49-F238E27FC236}">
                <a16:creationId xmlns:a16="http://schemas.microsoft.com/office/drawing/2014/main" id="{8C83B25B-570B-70D5-F47F-58745E4514E8}"/>
              </a:ext>
            </a:extLst>
          </p:cNvPr>
          <p:cNvGrpSpPr/>
          <p:nvPr/>
        </p:nvGrpSpPr>
        <p:grpSpPr>
          <a:xfrm>
            <a:off x="1511503" y="967677"/>
            <a:ext cx="9702733" cy="1276349"/>
            <a:chOff x="4739285" y="2358848"/>
            <a:chExt cx="6215585" cy="996024"/>
          </a:xfrm>
        </p:grpSpPr>
        <p:sp>
          <p:nvSpPr>
            <p:cNvPr id="9" name="Rectangle: Rounded Corners 10">
              <a:extLst>
                <a:ext uri="{FF2B5EF4-FFF2-40B4-BE49-F238E27FC236}">
                  <a16:creationId xmlns:a16="http://schemas.microsoft.com/office/drawing/2014/main" id="{494E6700-0E6D-AB5D-A6C1-9FD1D3061F0B}"/>
                </a:ext>
              </a:extLst>
            </p:cNvPr>
            <p:cNvSpPr/>
            <p:nvPr/>
          </p:nvSpPr>
          <p:spPr>
            <a:xfrm rot="5400000">
              <a:off x="7349066" y="-250933"/>
              <a:ext cx="996024" cy="6215585"/>
            </a:xfrm>
            <a:prstGeom prst="roundRect">
              <a:avLst/>
            </a:prstGeom>
            <a:solidFill>
              <a:srgbClr val="FFF2CC"/>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1">
              <a:extLst>
                <a:ext uri="{FF2B5EF4-FFF2-40B4-BE49-F238E27FC236}">
                  <a16:creationId xmlns:a16="http://schemas.microsoft.com/office/drawing/2014/main" id="{66954D72-77AD-4A9E-656A-A83F391D24A7}"/>
                </a:ext>
              </a:extLst>
            </p:cNvPr>
            <p:cNvSpPr>
              <a:spLocks noChangeArrowheads="1"/>
            </p:cNvSpPr>
            <p:nvPr/>
          </p:nvSpPr>
          <p:spPr bwMode="auto">
            <a:xfrm>
              <a:off x="4789591" y="2619917"/>
              <a:ext cx="6130745" cy="4738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1"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Hoạt động 3: Khung cảnh góc vườn</a:t>
              </a:r>
              <a:endParaRPr kumimoji="0" lang="en-US" sz="48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4336499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ình chữ nhật: Góc Tròn 6">
            <a:extLst>
              <a:ext uri="{FF2B5EF4-FFF2-40B4-BE49-F238E27FC236}">
                <a16:creationId xmlns:a16="http://schemas.microsoft.com/office/drawing/2014/main" id="{09EEEF2B-D28C-819C-2AE9-1AD2B7CA8743}"/>
              </a:ext>
            </a:extLst>
          </p:cNvPr>
          <p:cNvSpPr/>
          <p:nvPr/>
        </p:nvSpPr>
        <p:spPr>
          <a:xfrm>
            <a:off x="287383" y="240943"/>
            <a:ext cx="11665697" cy="6414874"/>
          </a:xfrm>
          <a:custGeom>
            <a:avLst/>
            <a:gdLst>
              <a:gd name="connsiteX0" fmla="*/ 0 w 11665697"/>
              <a:gd name="connsiteY0" fmla="*/ 1069167 h 6414874"/>
              <a:gd name="connsiteX1" fmla="*/ 1069167 w 11665697"/>
              <a:gd name="connsiteY1" fmla="*/ 0 h 6414874"/>
              <a:gd name="connsiteX2" fmla="*/ 10596530 w 11665697"/>
              <a:gd name="connsiteY2" fmla="*/ 0 h 6414874"/>
              <a:gd name="connsiteX3" fmla="*/ 11665697 w 11665697"/>
              <a:gd name="connsiteY3" fmla="*/ 1069167 h 6414874"/>
              <a:gd name="connsiteX4" fmla="*/ 11665697 w 11665697"/>
              <a:gd name="connsiteY4" fmla="*/ 5345707 h 6414874"/>
              <a:gd name="connsiteX5" fmla="*/ 10596530 w 11665697"/>
              <a:gd name="connsiteY5" fmla="*/ 6414874 h 6414874"/>
              <a:gd name="connsiteX6" fmla="*/ 1069167 w 11665697"/>
              <a:gd name="connsiteY6" fmla="*/ 6414874 h 6414874"/>
              <a:gd name="connsiteX7" fmla="*/ 0 w 11665697"/>
              <a:gd name="connsiteY7" fmla="*/ 5345707 h 6414874"/>
              <a:gd name="connsiteX8" fmla="*/ 0 w 11665697"/>
              <a:gd name="connsiteY8" fmla="*/ 1069167 h 6414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65697" h="6414874" fill="none" extrusionOk="0">
                <a:moveTo>
                  <a:pt x="0" y="1069167"/>
                </a:moveTo>
                <a:cubicBezTo>
                  <a:pt x="-80094" y="483662"/>
                  <a:pt x="473853" y="27419"/>
                  <a:pt x="1069167" y="0"/>
                </a:cubicBezTo>
                <a:cubicBezTo>
                  <a:pt x="2225879" y="77600"/>
                  <a:pt x="7041677" y="-27269"/>
                  <a:pt x="10596530" y="0"/>
                </a:cubicBezTo>
                <a:cubicBezTo>
                  <a:pt x="11239143" y="-68765"/>
                  <a:pt x="11711493" y="492164"/>
                  <a:pt x="11665697" y="1069167"/>
                </a:cubicBezTo>
                <a:cubicBezTo>
                  <a:pt x="11774697" y="2510090"/>
                  <a:pt x="11587488" y="4251883"/>
                  <a:pt x="11665697" y="5345707"/>
                </a:cubicBezTo>
                <a:cubicBezTo>
                  <a:pt x="11563513" y="5896219"/>
                  <a:pt x="11151975" y="6430328"/>
                  <a:pt x="10596530" y="6414874"/>
                </a:cubicBezTo>
                <a:cubicBezTo>
                  <a:pt x="7327967" y="6464051"/>
                  <a:pt x="3255833" y="6292172"/>
                  <a:pt x="1069167" y="6414874"/>
                </a:cubicBezTo>
                <a:cubicBezTo>
                  <a:pt x="477082" y="6427164"/>
                  <a:pt x="-75745" y="6001410"/>
                  <a:pt x="0" y="5345707"/>
                </a:cubicBezTo>
                <a:cubicBezTo>
                  <a:pt x="47022" y="4159677"/>
                  <a:pt x="104569" y="2492947"/>
                  <a:pt x="0" y="1069167"/>
                </a:cubicBezTo>
                <a:close/>
              </a:path>
              <a:path w="11665697" h="6414874" stroke="0" extrusionOk="0">
                <a:moveTo>
                  <a:pt x="0" y="1069167"/>
                </a:moveTo>
                <a:cubicBezTo>
                  <a:pt x="100194" y="467229"/>
                  <a:pt x="576380" y="-6519"/>
                  <a:pt x="1069167" y="0"/>
                </a:cubicBezTo>
                <a:cubicBezTo>
                  <a:pt x="2743854" y="-129276"/>
                  <a:pt x="7066083" y="-77778"/>
                  <a:pt x="10596530" y="0"/>
                </a:cubicBezTo>
                <a:cubicBezTo>
                  <a:pt x="11167659" y="-61705"/>
                  <a:pt x="11654654" y="542358"/>
                  <a:pt x="11665697" y="1069167"/>
                </a:cubicBezTo>
                <a:cubicBezTo>
                  <a:pt x="11747296" y="3063681"/>
                  <a:pt x="11819997" y="3508032"/>
                  <a:pt x="11665697" y="5345707"/>
                </a:cubicBezTo>
                <a:cubicBezTo>
                  <a:pt x="11704979" y="6019034"/>
                  <a:pt x="11082822" y="6450285"/>
                  <a:pt x="10596530" y="6414874"/>
                </a:cubicBezTo>
                <a:cubicBezTo>
                  <a:pt x="6921539" y="6459094"/>
                  <a:pt x="2857766" y="6385492"/>
                  <a:pt x="1069167" y="6414874"/>
                </a:cubicBezTo>
                <a:cubicBezTo>
                  <a:pt x="462339" y="6352080"/>
                  <a:pt x="-51402" y="5924312"/>
                  <a:pt x="0" y="5345707"/>
                </a:cubicBezTo>
                <a:cubicBezTo>
                  <a:pt x="-159954" y="3683863"/>
                  <a:pt x="22140" y="2258769"/>
                  <a:pt x="0" y="1069167"/>
                </a:cubicBezTo>
                <a:close/>
              </a:path>
            </a:pathLst>
          </a:custGeom>
          <a:solidFill>
            <a:schemeClr val="bg1"/>
          </a:solidFill>
          <a:ln w="76200">
            <a:solidFill>
              <a:srgbClr val="00B0F0"/>
            </a:solidFill>
            <a:prstDash val="dash"/>
            <a:extLst>
              <a:ext uri="{C807C97D-BFC1-408E-A445-0C87EB9F89A2}">
                <ask:lineSketchStyleProps xmlns:ask="http://schemas.microsoft.com/office/drawing/2018/sketchyshapes" xmln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Rectangle: Rounded Corners 12">
            <a:extLst>
              <a:ext uri="{FF2B5EF4-FFF2-40B4-BE49-F238E27FC236}">
                <a16:creationId xmlns:a16="http://schemas.microsoft.com/office/drawing/2014/main" id="{022EE118-5F47-74D6-94CA-E08EE9AD3E7D}"/>
              </a:ext>
            </a:extLst>
          </p:cNvPr>
          <p:cNvSpPr/>
          <p:nvPr/>
        </p:nvSpPr>
        <p:spPr>
          <a:xfrm>
            <a:off x="2540483" y="685799"/>
            <a:ext cx="7317892" cy="3838575"/>
          </a:xfrm>
          <a:custGeom>
            <a:avLst/>
            <a:gdLst>
              <a:gd name="connsiteX0" fmla="*/ 0 w 7317892"/>
              <a:gd name="connsiteY0" fmla="*/ 639775 h 3838575"/>
              <a:gd name="connsiteX1" fmla="*/ 855185 w 7317892"/>
              <a:gd name="connsiteY1" fmla="*/ 0 h 3838575"/>
              <a:gd name="connsiteX2" fmla="*/ 6462706 w 7317892"/>
              <a:gd name="connsiteY2" fmla="*/ 0 h 3838575"/>
              <a:gd name="connsiteX3" fmla="*/ 7317892 w 7317892"/>
              <a:gd name="connsiteY3" fmla="*/ 639775 h 3838575"/>
              <a:gd name="connsiteX4" fmla="*/ 7317892 w 7317892"/>
              <a:gd name="connsiteY4" fmla="*/ 3198799 h 3838575"/>
              <a:gd name="connsiteX5" fmla="*/ 6462706 w 7317892"/>
              <a:gd name="connsiteY5" fmla="*/ 3838575 h 3838575"/>
              <a:gd name="connsiteX6" fmla="*/ 855185 w 7317892"/>
              <a:gd name="connsiteY6" fmla="*/ 3838575 h 3838575"/>
              <a:gd name="connsiteX7" fmla="*/ 0 w 7317892"/>
              <a:gd name="connsiteY7" fmla="*/ 3198799 h 3838575"/>
              <a:gd name="connsiteX8" fmla="*/ 0 w 7317892"/>
              <a:gd name="connsiteY8" fmla="*/ 639775 h 3838575"/>
              <a:gd name="connsiteX0" fmla="*/ 0 w 7317892"/>
              <a:gd name="connsiteY0" fmla="*/ 639775 h 3838575"/>
              <a:gd name="connsiteX1" fmla="*/ 855185 w 7317892"/>
              <a:gd name="connsiteY1" fmla="*/ 0 h 3838575"/>
              <a:gd name="connsiteX2" fmla="*/ 6462706 w 7317892"/>
              <a:gd name="connsiteY2" fmla="*/ 0 h 3838575"/>
              <a:gd name="connsiteX3" fmla="*/ 7317892 w 7317892"/>
              <a:gd name="connsiteY3" fmla="*/ 639775 h 3838575"/>
              <a:gd name="connsiteX4" fmla="*/ 7317892 w 7317892"/>
              <a:gd name="connsiteY4" fmla="*/ 3198799 h 3838575"/>
              <a:gd name="connsiteX5" fmla="*/ 6462706 w 7317892"/>
              <a:gd name="connsiteY5" fmla="*/ 3838575 h 3838575"/>
              <a:gd name="connsiteX6" fmla="*/ 855185 w 7317892"/>
              <a:gd name="connsiteY6" fmla="*/ 3838575 h 3838575"/>
              <a:gd name="connsiteX7" fmla="*/ 0 w 7317892"/>
              <a:gd name="connsiteY7" fmla="*/ 3198799 h 3838575"/>
              <a:gd name="connsiteX8" fmla="*/ 0 w 7317892"/>
              <a:gd name="connsiteY8" fmla="*/ 639775 h 3838575"/>
              <a:gd name="connsiteX0" fmla="*/ 0 w 7317892"/>
              <a:gd name="connsiteY0" fmla="*/ 639775 h 3838575"/>
              <a:gd name="connsiteX1" fmla="*/ 855185 w 7317892"/>
              <a:gd name="connsiteY1" fmla="*/ 0 h 3838575"/>
              <a:gd name="connsiteX2" fmla="*/ 6462706 w 7317892"/>
              <a:gd name="connsiteY2" fmla="*/ 0 h 3838575"/>
              <a:gd name="connsiteX3" fmla="*/ 7317892 w 7317892"/>
              <a:gd name="connsiteY3" fmla="*/ 639775 h 3838575"/>
              <a:gd name="connsiteX4" fmla="*/ 7317892 w 7317892"/>
              <a:gd name="connsiteY4" fmla="*/ 3198799 h 3838575"/>
              <a:gd name="connsiteX5" fmla="*/ 6462706 w 7317892"/>
              <a:gd name="connsiteY5" fmla="*/ 3838575 h 3838575"/>
              <a:gd name="connsiteX6" fmla="*/ 855185 w 7317892"/>
              <a:gd name="connsiteY6" fmla="*/ 3838575 h 3838575"/>
              <a:gd name="connsiteX7" fmla="*/ 0 w 7317892"/>
              <a:gd name="connsiteY7" fmla="*/ 3198799 h 3838575"/>
              <a:gd name="connsiteX8" fmla="*/ 0 w 7317892"/>
              <a:gd name="connsiteY8" fmla="*/ 639775 h 383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7892" h="3838575" fill="none" extrusionOk="0">
                <a:moveTo>
                  <a:pt x="0" y="639775"/>
                </a:moveTo>
                <a:cubicBezTo>
                  <a:pt x="8669" y="136046"/>
                  <a:pt x="387093" y="-119232"/>
                  <a:pt x="855185" y="0"/>
                </a:cubicBezTo>
                <a:cubicBezTo>
                  <a:pt x="3491061" y="-103076"/>
                  <a:pt x="4978042" y="-64410"/>
                  <a:pt x="6462706" y="0"/>
                </a:cubicBezTo>
                <a:cubicBezTo>
                  <a:pt x="6898358" y="68256"/>
                  <a:pt x="7378858" y="380242"/>
                  <a:pt x="7317892" y="639775"/>
                </a:cubicBezTo>
                <a:cubicBezTo>
                  <a:pt x="7309754" y="1285989"/>
                  <a:pt x="7393285" y="2812687"/>
                  <a:pt x="7317892" y="3198799"/>
                </a:cubicBezTo>
                <a:cubicBezTo>
                  <a:pt x="7313310" y="3579726"/>
                  <a:pt x="7063462" y="3853360"/>
                  <a:pt x="6462706" y="3838575"/>
                </a:cubicBezTo>
                <a:cubicBezTo>
                  <a:pt x="3926322" y="3842043"/>
                  <a:pt x="3552353" y="3807157"/>
                  <a:pt x="855185" y="3838575"/>
                </a:cubicBezTo>
                <a:cubicBezTo>
                  <a:pt x="285627" y="3784935"/>
                  <a:pt x="-105426" y="3489224"/>
                  <a:pt x="0" y="3198799"/>
                </a:cubicBezTo>
                <a:cubicBezTo>
                  <a:pt x="103518" y="2194833"/>
                  <a:pt x="-115824" y="1562482"/>
                  <a:pt x="0" y="639775"/>
                </a:cubicBezTo>
                <a:close/>
              </a:path>
              <a:path w="7317892" h="3838575" stroke="0" extrusionOk="0">
                <a:moveTo>
                  <a:pt x="0" y="639775"/>
                </a:moveTo>
                <a:cubicBezTo>
                  <a:pt x="-49771" y="255144"/>
                  <a:pt x="380001" y="-2431"/>
                  <a:pt x="855185" y="0"/>
                </a:cubicBezTo>
                <a:cubicBezTo>
                  <a:pt x="1625484" y="220237"/>
                  <a:pt x="4933431" y="399594"/>
                  <a:pt x="6462706" y="0"/>
                </a:cubicBezTo>
                <a:cubicBezTo>
                  <a:pt x="6927020" y="-29645"/>
                  <a:pt x="7257416" y="328273"/>
                  <a:pt x="7317892" y="639775"/>
                </a:cubicBezTo>
                <a:cubicBezTo>
                  <a:pt x="7528954" y="1642811"/>
                  <a:pt x="7373256" y="2818572"/>
                  <a:pt x="7317892" y="3198799"/>
                </a:cubicBezTo>
                <a:cubicBezTo>
                  <a:pt x="7368625" y="3667346"/>
                  <a:pt x="6980633" y="3658771"/>
                  <a:pt x="6462706" y="3838575"/>
                </a:cubicBezTo>
                <a:cubicBezTo>
                  <a:pt x="5520664" y="3642190"/>
                  <a:pt x="3915910" y="3602266"/>
                  <a:pt x="855185" y="3838575"/>
                </a:cubicBezTo>
                <a:cubicBezTo>
                  <a:pt x="358491" y="3921232"/>
                  <a:pt x="-57140" y="3586613"/>
                  <a:pt x="0" y="3198799"/>
                </a:cubicBezTo>
                <a:cubicBezTo>
                  <a:pt x="69906" y="2316408"/>
                  <a:pt x="-39652" y="1691121"/>
                  <a:pt x="0" y="639775"/>
                </a:cubicBezTo>
                <a:close/>
              </a:path>
              <a:path w="7317892" h="3838575" fill="none" stroke="0" extrusionOk="0">
                <a:moveTo>
                  <a:pt x="0" y="639775"/>
                </a:moveTo>
                <a:cubicBezTo>
                  <a:pt x="32181" y="187087"/>
                  <a:pt x="447347" y="363"/>
                  <a:pt x="855185" y="0"/>
                </a:cubicBezTo>
                <a:cubicBezTo>
                  <a:pt x="3706075" y="211558"/>
                  <a:pt x="4809075" y="78526"/>
                  <a:pt x="6462706" y="0"/>
                </a:cubicBezTo>
                <a:cubicBezTo>
                  <a:pt x="6871228" y="45695"/>
                  <a:pt x="7339252" y="320821"/>
                  <a:pt x="7317892" y="639775"/>
                </a:cubicBezTo>
                <a:cubicBezTo>
                  <a:pt x="7254409" y="1388896"/>
                  <a:pt x="7402676" y="2721232"/>
                  <a:pt x="7317892" y="3198799"/>
                </a:cubicBezTo>
                <a:cubicBezTo>
                  <a:pt x="7369417" y="3509505"/>
                  <a:pt x="7057008" y="3847761"/>
                  <a:pt x="6462706" y="3838575"/>
                </a:cubicBezTo>
                <a:cubicBezTo>
                  <a:pt x="3901371" y="3725546"/>
                  <a:pt x="3443898" y="3873643"/>
                  <a:pt x="855185" y="3838575"/>
                </a:cubicBezTo>
                <a:cubicBezTo>
                  <a:pt x="304328" y="3835535"/>
                  <a:pt x="-70113" y="3510929"/>
                  <a:pt x="0" y="3198799"/>
                </a:cubicBezTo>
                <a:cubicBezTo>
                  <a:pt x="165976" y="2041991"/>
                  <a:pt x="-105671" y="1315165"/>
                  <a:pt x="0" y="639775"/>
                </a:cubicBezTo>
                <a:close/>
              </a:path>
              <a:path w="7317892" h="3838575" fill="none" stroke="0" extrusionOk="0">
                <a:moveTo>
                  <a:pt x="0" y="639775"/>
                </a:moveTo>
                <a:cubicBezTo>
                  <a:pt x="27736" y="116424"/>
                  <a:pt x="409139" y="-67841"/>
                  <a:pt x="855185" y="0"/>
                </a:cubicBezTo>
                <a:cubicBezTo>
                  <a:pt x="3634441" y="29510"/>
                  <a:pt x="4936328" y="-274872"/>
                  <a:pt x="6462706" y="0"/>
                </a:cubicBezTo>
                <a:cubicBezTo>
                  <a:pt x="6898388" y="34081"/>
                  <a:pt x="7334950" y="314337"/>
                  <a:pt x="7317892" y="639775"/>
                </a:cubicBezTo>
                <a:cubicBezTo>
                  <a:pt x="7307977" y="1333695"/>
                  <a:pt x="7396894" y="2795171"/>
                  <a:pt x="7317892" y="3198799"/>
                </a:cubicBezTo>
                <a:cubicBezTo>
                  <a:pt x="7389620" y="3551733"/>
                  <a:pt x="7033845" y="3794162"/>
                  <a:pt x="6462706" y="3838575"/>
                </a:cubicBezTo>
                <a:cubicBezTo>
                  <a:pt x="3847513" y="3819275"/>
                  <a:pt x="3522176" y="3841736"/>
                  <a:pt x="855185" y="3838575"/>
                </a:cubicBezTo>
                <a:cubicBezTo>
                  <a:pt x="278276" y="3787226"/>
                  <a:pt x="-100812" y="3472395"/>
                  <a:pt x="0" y="3198799"/>
                </a:cubicBezTo>
                <a:cubicBezTo>
                  <a:pt x="122971" y="2127929"/>
                  <a:pt x="-94329" y="1459510"/>
                  <a:pt x="0" y="639775"/>
                </a:cubicBezTo>
                <a:close/>
              </a:path>
            </a:pathLst>
          </a:custGeom>
          <a:solidFill>
            <a:srgbClr val="FFFFCC"/>
          </a:solidFill>
          <a:ln w="38100">
            <a:solidFill>
              <a:srgbClr val="002060"/>
            </a:solidFill>
            <a:extLst>
              <a:ext uri="{C807C97D-BFC1-408E-A445-0C87EB9F89A2}">
                <ask:lineSketchStyleProps xmlns:ask="http://schemas.microsoft.com/office/drawing/2018/sketchyshapes" xmlns="" sd="1845467952">
                  <a:custGeom>
                    <a:avLst/>
                    <a:gdLst>
                      <a:gd name="connsiteX0" fmla="*/ 0 w 7317892"/>
                      <a:gd name="connsiteY0" fmla="*/ 639775 h 3838575"/>
                      <a:gd name="connsiteX1" fmla="*/ 855185 w 7317892"/>
                      <a:gd name="connsiteY1" fmla="*/ 0 h 3838575"/>
                      <a:gd name="connsiteX2" fmla="*/ 6462706 w 7317892"/>
                      <a:gd name="connsiteY2" fmla="*/ 0 h 3838575"/>
                      <a:gd name="connsiteX3" fmla="*/ 7317892 w 7317892"/>
                      <a:gd name="connsiteY3" fmla="*/ 639775 h 3838575"/>
                      <a:gd name="connsiteX4" fmla="*/ 7317892 w 7317892"/>
                      <a:gd name="connsiteY4" fmla="*/ 3198799 h 3838575"/>
                      <a:gd name="connsiteX5" fmla="*/ 6462706 w 7317892"/>
                      <a:gd name="connsiteY5" fmla="*/ 3838575 h 3838575"/>
                      <a:gd name="connsiteX6" fmla="*/ 855185 w 7317892"/>
                      <a:gd name="connsiteY6" fmla="*/ 3838575 h 3838575"/>
                      <a:gd name="connsiteX7" fmla="*/ 0 w 7317892"/>
                      <a:gd name="connsiteY7" fmla="*/ 3198799 h 3838575"/>
                      <a:gd name="connsiteX8" fmla="*/ 0 w 7317892"/>
                      <a:gd name="connsiteY8" fmla="*/ 639775 h 3838575"/>
                      <a:gd name="connsiteX0" fmla="*/ 0 w 7317892"/>
                      <a:gd name="connsiteY0" fmla="*/ 639775 h 3838575"/>
                      <a:gd name="connsiteX1" fmla="*/ 855185 w 7317892"/>
                      <a:gd name="connsiteY1" fmla="*/ 0 h 3838575"/>
                      <a:gd name="connsiteX2" fmla="*/ 6462706 w 7317892"/>
                      <a:gd name="connsiteY2" fmla="*/ 0 h 3838575"/>
                      <a:gd name="connsiteX3" fmla="*/ 7317892 w 7317892"/>
                      <a:gd name="connsiteY3" fmla="*/ 639775 h 3838575"/>
                      <a:gd name="connsiteX4" fmla="*/ 7317892 w 7317892"/>
                      <a:gd name="connsiteY4" fmla="*/ 3198799 h 3838575"/>
                      <a:gd name="connsiteX5" fmla="*/ 6462706 w 7317892"/>
                      <a:gd name="connsiteY5" fmla="*/ 3838575 h 3838575"/>
                      <a:gd name="connsiteX6" fmla="*/ 855185 w 7317892"/>
                      <a:gd name="connsiteY6" fmla="*/ 3838575 h 3838575"/>
                      <a:gd name="connsiteX7" fmla="*/ 0 w 7317892"/>
                      <a:gd name="connsiteY7" fmla="*/ 3198799 h 3838575"/>
                      <a:gd name="connsiteX8" fmla="*/ 0 w 7317892"/>
                      <a:gd name="connsiteY8" fmla="*/ 639775 h 383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7892" h="3838575" fill="none" extrusionOk="0">
                        <a:moveTo>
                          <a:pt x="0" y="639775"/>
                        </a:moveTo>
                        <a:cubicBezTo>
                          <a:pt x="5127" y="200733"/>
                          <a:pt x="385413" y="-68880"/>
                          <a:pt x="855185" y="0"/>
                        </a:cubicBezTo>
                        <a:cubicBezTo>
                          <a:pt x="3597077" y="35964"/>
                          <a:pt x="4920483" y="-29502"/>
                          <a:pt x="6462706" y="0"/>
                        </a:cubicBezTo>
                        <a:cubicBezTo>
                          <a:pt x="6915102" y="33835"/>
                          <a:pt x="7350066" y="329782"/>
                          <a:pt x="7317892" y="639775"/>
                        </a:cubicBezTo>
                        <a:cubicBezTo>
                          <a:pt x="7254131" y="1322161"/>
                          <a:pt x="7389891" y="2780280"/>
                          <a:pt x="7317892" y="3198799"/>
                        </a:cubicBezTo>
                        <a:cubicBezTo>
                          <a:pt x="7315079" y="3567888"/>
                          <a:pt x="7012534" y="3847078"/>
                          <a:pt x="6462706" y="3838575"/>
                        </a:cubicBezTo>
                        <a:cubicBezTo>
                          <a:pt x="3928335" y="3806750"/>
                          <a:pt x="3480063" y="3830943"/>
                          <a:pt x="855185" y="3838575"/>
                        </a:cubicBezTo>
                        <a:cubicBezTo>
                          <a:pt x="301413" y="3795836"/>
                          <a:pt x="-78311" y="3507441"/>
                          <a:pt x="0" y="3198799"/>
                        </a:cubicBezTo>
                        <a:cubicBezTo>
                          <a:pt x="133541" y="2098556"/>
                          <a:pt x="-118338" y="1486013"/>
                          <a:pt x="0" y="639775"/>
                        </a:cubicBezTo>
                        <a:close/>
                      </a:path>
                      <a:path w="7317892" h="3838575" stroke="0" extrusionOk="0">
                        <a:moveTo>
                          <a:pt x="0" y="639775"/>
                        </a:moveTo>
                        <a:cubicBezTo>
                          <a:pt x="-42260" y="253332"/>
                          <a:pt x="404443" y="-388"/>
                          <a:pt x="855185" y="0"/>
                        </a:cubicBezTo>
                        <a:cubicBezTo>
                          <a:pt x="1688304" y="151838"/>
                          <a:pt x="4902320" y="150704"/>
                          <a:pt x="6462706" y="0"/>
                        </a:cubicBezTo>
                        <a:cubicBezTo>
                          <a:pt x="6917746" y="-25137"/>
                          <a:pt x="7257082" y="300997"/>
                          <a:pt x="7317892" y="639775"/>
                        </a:cubicBezTo>
                        <a:cubicBezTo>
                          <a:pt x="7493939" y="1627553"/>
                          <a:pt x="7374616" y="2824565"/>
                          <a:pt x="7317892" y="3198799"/>
                        </a:cubicBezTo>
                        <a:cubicBezTo>
                          <a:pt x="7375088" y="3607367"/>
                          <a:pt x="6969923" y="3714220"/>
                          <a:pt x="6462706" y="3838575"/>
                        </a:cubicBezTo>
                        <a:cubicBezTo>
                          <a:pt x="5581826" y="3712372"/>
                          <a:pt x="3793391" y="3676778"/>
                          <a:pt x="855185" y="3838575"/>
                        </a:cubicBezTo>
                        <a:cubicBezTo>
                          <a:pt x="347021" y="3870472"/>
                          <a:pt x="-44264" y="3552442"/>
                          <a:pt x="0" y="3198799"/>
                        </a:cubicBezTo>
                        <a:cubicBezTo>
                          <a:pt x="58528" y="2303062"/>
                          <a:pt x="-63003" y="1731141"/>
                          <a:pt x="0" y="639775"/>
                        </a:cubicBezTo>
                        <a:close/>
                      </a:path>
                      <a:path w="7317892" h="3838575" fill="none" stroke="0" extrusionOk="0">
                        <a:moveTo>
                          <a:pt x="0" y="639775"/>
                        </a:moveTo>
                        <a:cubicBezTo>
                          <a:pt x="23401" y="181984"/>
                          <a:pt x="471501" y="-17121"/>
                          <a:pt x="855185" y="0"/>
                        </a:cubicBezTo>
                        <a:cubicBezTo>
                          <a:pt x="3692911" y="110309"/>
                          <a:pt x="4762097" y="-36527"/>
                          <a:pt x="6462706" y="0"/>
                        </a:cubicBezTo>
                        <a:cubicBezTo>
                          <a:pt x="6894336" y="21466"/>
                          <a:pt x="7335235" y="312706"/>
                          <a:pt x="7317892" y="639775"/>
                        </a:cubicBezTo>
                        <a:cubicBezTo>
                          <a:pt x="7295315" y="1344379"/>
                          <a:pt x="7393348" y="2725886"/>
                          <a:pt x="7317892" y="3198799"/>
                        </a:cubicBezTo>
                        <a:cubicBezTo>
                          <a:pt x="7347121" y="3554531"/>
                          <a:pt x="6974967" y="3827174"/>
                          <a:pt x="6462706" y="3838575"/>
                        </a:cubicBezTo>
                        <a:cubicBezTo>
                          <a:pt x="3883125" y="3711300"/>
                          <a:pt x="3436438" y="3852016"/>
                          <a:pt x="855185" y="3838575"/>
                        </a:cubicBezTo>
                        <a:cubicBezTo>
                          <a:pt x="277187" y="3788013"/>
                          <a:pt x="-51333" y="3521531"/>
                          <a:pt x="0" y="3198799"/>
                        </a:cubicBezTo>
                        <a:cubicBezTo>
                          <a:pt x="154393" y="2026568"/>
                          <a:pt x="-65725" y="1299008"/>
                          <a:pt x="0" y="639775"/>
                        </a:cubicBezTo>
                        <a:close/>
                      </a:path>
                    </a:pathLst>
                  </a:cu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en-US" sz="4000" b="1" dirty="0">
                <a:solidFill>
                  <a:srgbClr val="FF0000"/>
                </a:solidFill>
                <a:latin typeface="Calibri" panose="020F0502020204030204" pitchFamily="34" charset="0"/>
                <a:ea typeface="Calibri" panose="020F0502020204030204" pitchFamily="34" charset="0"/>
                <a:cs typeface="Calibri" panose="020F0502020204030204" pitchFamily="34" charset="0"/>
              </a:rPr>
              <a:t>   T</a:t>
            </a:r>
            <a:r>
              <a:rPr lang="vi-VN" sz="4000" b="1" dirty="0">
                <a:solidFill>
                  <a:srgbClr val="FF0000"/>
                </a:solidFill>
                <a:latin typeface="Calibri" panose="020F0502020204030204" pitchFamily="34" charset="0"/>
                <a:ea typeface="Calibri" panose="020F0502020204030204" pitchFamily="34" charset="0"/>
                <a:cs typeface="Calibri" panose="020F0502020204030204" pitchFamily="34" charset="0"/>
              </a:rPr>
              <a:t>rong hình có các sinh vật là muỗi, ong, bướm, hoa sen, ... Môi trường sống ở nơi ẩm ướt. Có thể nuôi thêm ếch, nhái, cá, .. để hạn chế số lượng của muỗi.</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607755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C83B25B-570B-70D5-F47F-58745E4514E8}"/>
              </a:ext>
            </a:extLst>
          </p:cNvPr>
          <p:cNvGrpSpPr/>
          <p:nvPr/>
        </p:nvGrpSpPr>
        <p:grpSpPr>
          <a:xfrm>
            <a:off x="1714500" y="1524001"/>
            <a:ext cx="9702733" cy="1746586"/>
            <a:chOff x="4739285" y="2358848"/>
            <a:chExt cx="6215585" cy="996024"/>
          </a:xfrm>
        </p:grpSpPr>
        <p:sp>
          <p:nvSpPr>
            <p:cNvPr id="4" name="Rectangle: Rounded Corners 10">
              <a:extLst>
                <a:ext uri="{FF2B5EF4-FFF2-40B4-BE49-F238E27FC236}">
                  <a16:creationId xmlns:a16="http://schemas.microsoft.com/office/drawing/2014/main" id="{494E6700-0E6D-AB5D-A6C1-9FD1D3061F0B}"/>
                </a:ext>
              </a:extLst>
            </p:cNvPr>
            <p:cNvSpPr/>
            <p:nvPr/>
          </p:nvSpPr>
          <p:spPr>
            <a:xfrm rot="5400000">
              <a:off x="7349066" y="-250933"/>
              <a:ext cx="996024" cy="6215585"/>
            </a:xfrm>
            <a:prstGeom prst="roundRect">
              <a:avLst/>
            </a:prstGeom>
            <a:solidFill>
              <a:srgbClr val="FFF2CC"/>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ectangle 1">
              <a:extLst>
                <a:ext uri="{FF2B5EF4-FFF2-40B4-BE49-F238E27FC236}">
                  <a16:creationId xmlns:a16="http://schemas.microsoft.com/office/drawing/2014/main" id="{66954D72-77AD-4A9E-656A-A83F391D24A7}"/>
                </a:ext>
              </a:extLst>
            </p:cNvPr>
            <p:cNvSpPr>
              <a:spLocks noChangeArrowheads="1"/>
            </p:cNvSpPr>
            <p:nvPr/>
          </p:nvSpPr>
          <p:spPr bwMode="auto">
            <a:xfrm>
              <a:off x="4789591" y="2567263"/>
              <a:ext cx="6130745" cy="5792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6000" b="1" i="1"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Hoạt động 5: Đưa ra ý kiến</a:t>
              </a:r>
              <a:endParaRPr kumimoji="0" lang="en-US" sz="60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28157328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ình chữ nhật: Góc Tròn 6">
            <a:extLst>
              <a:ext uri="{FF2B5EF4-FFF2-40B4-BE49-F238E27FC236}">
                <a16:creationId xmlns:a16="http://schemas.microsoft.com/office/drawing/2014/main" id="{09EEEF2B-D28C-819C-2AE9-1AD2B7CA8743}"/>
              </a:ext>
            </a:extLst>
          </p:cNvPr>
          <p:cNvSpPr/>
          <p:nvPr/>
        </p:nvSpPr>
        <p:spPr>
          <a:xfrm>
            <a:off x="287383" y="240943"/>
            <a:ext cx="11665697" cy="6414874"/>
          </a:xfrm>
          <a:custGeom>
            <a:avLst/>
            <a:gdLst>
              <a:gd name="connsiteX0" fmla="*/ 0 w 11665697"/>
              <a:gd name="connsiteY0" fmla="*/ 1069167 h 6414874"/>
              <a:gd name="connsiteX1" fmla="*/ 1069167 w 11665697"/>
              <a:gd name="connsiteY1" fmla="*/ 0 h 6414874"/>
              <a:gd name="connsiteX2" fmla="*/ 10596530 w 11665697"/>
              <a:gd name="connsiteY2" fmla="*/ 0 h 6414874"/>
              <a:gd name="connsiteX3" fmla="*/ 11665697 w 11665697"/>
              <a:gd name="connsiteY3" fmla="*/ 1069167 h 6414874"/>
              <a:gd name="connsiteX4" fmla="*/ 11665697 w 11665697"/>
              <a:gd name="connsiteY4" fmla="*/ 5345707 h 6414874"/>
              <a:gd name="connsiteX5" fmla="*/ 10596530 w 11665697"/>
              <a:gd name="connsiteY5" fmla="*/ 6414874 h 6414874"/>
              <a:gd name="connsiteX6" fmla="*/ 1069167 w 11665697"/>
              <a:gd name="connsiteY6" fmla="*/ 6414874 h 6414874"/>
              <a:gd name="connsiteX7" fmla="*/ 0 w 11665697"/>
              <a:gd name="connsiteY7" fmla="*/ 5345707 h 6414874"/>
              <a:gd name="connsiteX8" fmla="*/ 0 w 11665697"/>
              <a:gd name="connsiteY8" fmla="*/ 1069167 h 6414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65697" h="6414874" fill="none" extrusionOk="0">
                <a:moveTo>
                  <a:pt x="0" y="1069167"/>
                </a:moveTo>
                <a:cubicBezTo>
                  <a:pt x="-80094" y="483662"/>
                  <a:pt x="473853" y="27419"/>
                  <a:pt x="1069167" y="0"/>
                </a:cubicBezTo>
                <a:cubicBezTo>
                  <a:pt x="2225879" y="77600"/>
                  <a:pt x="7041677" y="-27269"/>
                  <a:pt x="10596530" y="0"/>
                </a:cubicBezTo>
                <a:cubicBezTo>
                  <a:pt x="11239143" y="-68765"/>
                  <a:pt x="11711493" y="492164"/>
                  <a:pt x="11665697" y="1069167"/>
                </a:cubicBezTo>
                <a:cubicBezTo>
                  <a:pt x="11774697" y="2510090"/>
                  <a:pt x="11587488" y="4251883"/>
                  <a:pt x="11665697" y="5345707"/>
                </a:cubicBezTo>
                <a:cubicBezTo>
                  <a:pt x="11563513" y="5896219"/>
                  <a:pt x="11151975" y="6430328"/>
                  <a:pt x="10596530" y="6414874"/>
                </a:cubicBezTo>
                <a:cubicBezTo>
                  <a:pt x="7327967" y="6464051"/>
                  <a:pt x="3255833" y="6292172"/>
                  <a:pt x="1069167" y="6414874"/>
                </a:cubicBezTo>
                <a:cubicBezTo>
                  <a:pt x="477082" y="6427164"/>
                  <a:pt x="-75745" y="6001410"/>
                  <a:pt x="0" y="5345707"/>
                </a:cubicBezTo>
                <a:cubicBezTo>
                  <a:pt x="47022" y="4159677"/>
                  <a:pt x="104569" y="2492947"/>
                  <a:pt x="0" y="1069167"/>
                </a:cubicBezTo>
                <a:close/>
              </a:path>
              <a:path w="11665697" h="6414874" stroke="0" extrusionOk="0">
                <a:moveTo>
                  <a:pt x="0" y="1069167"/>
                </a:moveTo>
                <a:cubicBezTo>
                  <a:pt x="100194" y="467229"/>
                  <a:pt x="576380" y="-6519"/>
                  <a:pt x="1069167" y="0"/>
                </a:cubicBezTo>
                <a:cubicBezTo>
                  <a:pt x="2743854" y="-129276"/>
                  <a:pt x="7066083" y="-77778"/>
                  <a:pt x="10596530" y="0"/>
                </a:cubicBezTo>
                <a:cubicBezTo>
                  <a:pt x="11167659" y="-61705"/>
                  <a:pt x="11654654" y="542358"/>
                  <a:pt x="11665697" y="1069167"/>
                </a:cubicBezTo>
                <a:cubicBezTo>
                  <a:pt x="11747296" y="3063681"/>
                  <a:pt x="11819997" y="3508032"/>
                  <a:pt x="11665697" y="5345707"/>
                </a:cubicBezTo>
                <a:cubicBezTo>
                  <a:pt x="11704979" y="6019034"/>
                  <a:pt x="11082822" y="6450285"/>
                  <a:pt x="10596530" y="6414874"/>
                </a:cubicBezTo>
                <a:cubicBezTo>
                  <a:pt x="6921539" y="6459094"/>
                  <a:pt x="2857766" y="6385492"/>
                  <a:pt x="1069167" y="6414874"/>
                </a:cubicBezTo>
                <a:cubicBezTo>
                  <a:pt x="462339" y="6352080"/>
                  <a:pt x="-51402" y="5924312"/>
                  <a:pt x="0" y="5345707"/>
                </a:cubicBezTo>
                <a:cubicBezTo>
                  <a:pt x="-159954" y="3683863"/>
                  <a:pt x="22140" y="2258769"/>
                  <a:pt x="0" y="1069167"/>
                </a:cubicBezTo>
                <a:close/>
              </a:path>
            </a:pathLst>
          </a:custGeom>
          <a:solidFill>
            <a:schemeClr val="bg1"/>
          </a:solidFill>
          <a:ln w="76200">
            <a:solidFill>
              <a:srgbClr val="00B0F0"/>
            </a:solidFill>
            <a:prstDash val="dash"/>
            <a:extLst>
              <a:ext uri="{C807C97D-BFC1-408E-A445-0C87EB9F89A2}">
                <ask:lineSketchStyleProps xmlns:ask="http://schemas.microsoft.com/office/drawing/2018/sketchyshapes" xmln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7" name="Group 16">
            <a:extLst>
              <a:ext uri="{FF2B5EF4-FFF2-40B4-BE49-F238E27FC236}">
                <a16:creationId xmlns:a16="http://schemas.microsoft.com/office/drawing/2014/main" id="{FD9C3DC2-DFAD-34D9-2DAC-9B15EB78E2B4}"/>
              </a:ext>
            </a:extLst>
          </p:cNvPr>
          <p:cNvGrpSpPr/>
          <p:nvPr/>
        </p:nvGrpSpPr>
        <p:grpSpPr>
          <a:xfrm>
            <a:off x="740795" y="406973"/>
            <a:ext cx="10632055" cy="1569660"/>
            <a:chOff x="969395" y="511748"/>
            <a:chExt cx="10632055" cy="1569660"/>
          </a:xfrm>
        </p:grpSpPr>
        <p:sp>
          <p:nvSpPr>
            <p:cNvPr id="3" name="Oval 2">
              <a:extLst>
                <a:ext uri="{FF2B5EF4-FFF2-40B4-BE49-F238E27FC236}">
                  <a16:creationId xmlns:a16="http://schemas.microsoft.com/office/drawing/2014/main" id="{1B641B26-E5A3-7DA3-4963-C67603931064}"/>
                </a:ext>
              </a:extLst>
            </p:cNvPr>
            <p:cNvSpPr/>
            <p:nvPr/>
          </p:nvSpPr>
          <p:spPr>
            <a:xfrm>
              <a:off x="969395" y="511748"/>
              <a:ext cx="770708" cy="770708"/>
            </a:xfrm>
            <a:prstGeom prst="ellipse">
              <a:avLst/>
            </a:prstGeom>
            <a:solidFill>
              <a:srgbClr val="00B0F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Ciel Pony" panose="02000000000000000000" pitchFamily="2" charset="0"/>
                  <a:ea typeface="+mn-ea"/>
                  <a:cs typeface="+mn-cs"/>
                </a:rPr>
                <a:t>5</a:t>
              </a:r>
            </a:p>
          </p:txBody>
        </p:sp>
        <p:sp>
          <p:nvSpPr>
            <p:cNvPr id="11" name="TextBox 10">
              <a:extLst>
                <a:ext uri="{FF2B5EF4-FFF2-40B4-BE49-F238E27FC236}">
                  <a16:creationId xmlns:a16="http://schemas.microsoft.com/office/drawing/2014/main" id="{1CD48B9C-9939-9FDB-71B2-4CFAD60BEA16}"/>
                </a:ext>
              </a:extLst>
            </p:cNvPr>
            <p:cNvSpPr txBox="1"/>
            <p:nvPr/>
          </p:nvSpPr>
          <p:spPr>
            <a:xfrm>
              <a:off x="1740102" y="511748"/>
              <a:ext cx="9861348"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Hãy đưa ra ý kiến “nên” hoặc “không nên” cho những việc làm sau đây để giữ cân bằng chuỗi thức ăn. Giải thích vì sao.</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pic>
        <p:nvPicPr>
          <p:cNvPr id="7" name="Picture 6">
            <a:extLst>
              <a:ext uri="{FF2B5EF4-FFF2-40B4-BE49-F238E27FC236}">
                <a16:creationId xmlns:a16="http://schemas.microsoft.com/office/drawing/2014/main" id="{1CAA1A78-3B48-38AF-1B49-B9D35CDD9DB0}"/>
              </a:ext>
            </a:extLst>
          </p:cNvPr>
          <p:cNvPicPr>
            <a:picLocks noChangeAspect="1"/>
          </p:cNvPicPr>
          <p:nvPr/>
        </p:nvPicPr>
        <p:blipFill>
          <a:blip r:embed="rId2"/>
          <a:stretch>
            <a:fillRect/>
          </a:stretch>
        </p:blipFill>
        <p:spPr>
          <a:xfrm>
            <a:off x="2176462" y="2414587"/>
            <a:ext cx="7764020" cy="3262313"/>
          </a:xfrm>
          <a:prstGeom prst="rect">
            <a:avLst/>
          </a:prstGeom>
        </p:spPr>
      </p:pic>
    </p:spTree>
    <p:extLst>
      <p:ext uri="{BB962C8B-B14F-4D97-AF65-F5344CB8AC3E}">
        <p14:creationId xmlns:p14="http://schemas.microsoft.com/office/powerpoint/2010/main" val="1225675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ình chữ nhật: Góc Tròn 6">
            <a:extLst>
              <a:ext uri="{FF2B5EF4-FFF2-40B4-BE49-F238E27FC236}">
                <a16:creationId xmlns:a16="http://schemas.microsoft.com/office/drawing/2014/main" id="{09EEEF2B-D28C-819C-2AE9-1AD2B7CA8743}"/>
              </a:ext>
            </a:extLst>
          </p:cNvPr>
          <p:cNvSpPr/>
          <p:nvPr/>
        </p:nvSpPr>
        <p:spPr>
          <a:xfrm>
            <a:off x="287383" y="240943"/>
            <a:ext cx="11665697" cy="6414874"/>
          </a:xfrm>
          <a:custGeom>
            <a:avLst/>
            <a:gdLst>
              <a:gd name="connsiteX0" fmla="*/ 0 w 11665697"/>
              <a:gd name="connsiteY0" fmla="*/ 1069167 h 6414874"/>
              <a:gd name="connsiteX1" fmla="*/ 1069167 w 11665697"/>
              <a:gd name="connsiteY1" fmla="*/ 0 h 6414874"/>
              <a:gd name="connsiteX2" fmla="*/ 10596530 w 11665697"/>
              <a:gd name="connsiteY2" fmla="*/ 0 h 6414874"/>
              <a:gd name="connsiteX3" fmla="*/ 11665697 w 11665697"/>
              <a:gd name="connsiteY3" fmla="*/ 1069167 h 6414874"/>
              <a:gd name="connsiteX4" fmla="*/ 11665697 w 11665697"/>
              <a:gd name="connsiteY4" fmla="*/ 5345707 h 6414874"/>
              <a:gd name="connsiteX5" fmla="*/ 10596530 w 11665697"/>
              <a:gd name="connsiteY5" fmla="*/ 6414874 h 6414874"/>
              <a:gd name="connsiteX6" fmla="*/ 1069167 w 11665697"/>
              <a:gd name="connsiteY6" fmla="*/ 6414874 h 6414874"/>
              <a:gd name="connsiteX7" fmla="*/ 0 w 11665697"/>
              <a:gd name="connsiteY7" fmla="*/ 5345707 h 6414874"/>
              <a:gd name="connsiteX8" fmla="*/ 0 w 11665697"/>
              <a:gd name="connsiteY8" fmla="*/ 1069167 h 6414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65697" h="6414874" fill="none" extrusionOk="0">
                <a:moveTo>
                  <a:pt x="0" y="1069167"/>
                </a:moveTo>
                <a:cubicBezTo>
                  <a:pt x="-80094" y="483662"/>
                  <a:pt x="473853" y="27419"/>
                  <a:pt x="1069167" y="0"/>
                </a:cubicBezTo>
                <a:cubicBezTo>
                  <a:pt x="2225879" y="77600"/>
                  <a:pt x="7041677" y="-27269"/>
                  <a:pt x="10596530" y="0"/>
                </a:cubicBezTo>
                <a:cubicBezTo>
                  <a:pt x="11239143" y="-68765"/>
                  <a:pt x="11711493" y="492164"/>
                  <a:pt x="11665697" y="1069167"/>
                </a:cubicBezTo>
                <a:cubicBezTo>
                  <a:pt x="11774697" y="2510090"/>
                  <a:pt x="11587488" y="4251883"/>
                  <a:pt x="11665697" y="5345707"/>
                </a:cubicBezTo>
                <a:cubicBezTo>
                  <a:pt x="11563513" y="5896219"/>
                  <a:pt x="11151975" y="6430328"/>
                  <a:pt x="10596530" y="6414874"/>
                </a:cubicBezTo>
                <a:cubicBezTo>
                  <a:pt x="7327967" y="6464051"/>
                  <a:pt x="3255833" y="6292172"/>
                  <a:pt x="1069167" y="6414874"/>
                </a:cubicBezTo>
                <a:cubicBezTo>
                  <a:pt x="477082" y="6427164"/>
                  <a:pt x="-75745" y="6001410"/>
                  <a:pt x="0" y="5345707"/>
                </a:cubicBezTo>
                <a:cubicBezTo>
                  <a:pt x="47022" y="4159677"/>
                  <a:pt x="104569" y="2492947"/>
                  <a:pt x="0" y="1069167"/>
                </a:cubicBezTo>
                <a:close/>
              </a:path>
              <a:path w="11665697" h="6414874" stroke="0" extrusionOk="0">
                <a:moveTo>
                  <a:pt x="0" y="1069167"/>
                </a:moveTo>
                <a:cubicBezTo>
                  <a:pt x="100194" y="467229"/>
                  <a:pt x="576380" y="-6519"/>
                  <a:pt x="1069167" y="0"/>
                </a:cubicBezTo>
                <a:cubicBezTo>
                  <a:pt x="2743854" y="-129276"/>
                  <a:pt x="7066083" y="-77778"/>
                  <a:pt x="10596530" y="0"/>
                </a:cubicBezTo>
                <a:cubicBezTo>
                  <a:pt x="11167659" y="-61705"/>
                  <a:pt x="11654654" y="542358"/>
                  <a:pt x="11665697" y="1069167"/>
                </a:cubicBezTo>
                <a:cubicBezTo>
                  <a:pt x="11747296" y="3063681"/>
                  <a:pt x="11819997" y="3508032"/>
                  <a:pt x="11665697" y="5345707"/>
                </a:cubicBezTo>
                <a:cubicBezTo>
                  <a:pt x="11704979" y="6019034"/>
                  <a:pt x="11082822" y="6450285"/>
                  <a:pt x="10596530" y="6414874"/>
                </a:cubicBezTo>
                <a:cubicBezTo>
                  <a:pt x="6921539" y="6459094"/>
                  <a:pt x="2857766" y="6385492"/>
                  <a:pt x="1069167" y="6414874"/>
                </a:cubicBezTo>
                <a:cubicBezTo>
                  <a:pt x="462339" y="6352080"/>
                  <a:pt x="-51402" y="5924312"/>
                  <a:pt x="0" y="5345707"/>
                </a:cubicBezTo>
                <a:cubicBezTo>
                  <a:pt x="-159954" y="3683863"/>
                  <a:pt x="22140" y="2258769"/>
                  <a:pt x="0" y="1069167"/>
                </a:cubicBezTo>
                <a:close/>
              </a:path>
            </a:pathLst>
          </a:custGeom>
          <a:solidFill>
            <a:schemeClr val="bg1"/>
          </a:solidFill>
          <a:ln w="76200">
            <a:solidFill>
              <a:srgbClr val="00B0F0"/>
            </a:solidFill>
            <a:prstDash val="dash"/>
            <a:extLst>
              <a:ext uri="{C807C97D-BFC1-408E-A445-0C87EB9F89A2}">
                <ask:lineSketchStyleProps xmlns:ask="http://schemas.microsoft.com/office/drawing/2018/sketchyshapes" xmln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aphicFrame>
        <p:nvGraphicFramePr>
          <p:cNvPr id="5" name="Table 4">
            <a:extLst>
              <a:ext uri="{FF2B5EF4-FFF2-40B4-BE49-F238E27FC236}">
                <a16:creationId xmlns:a16="http://schemas.microsoft.com/office/drawing/2014/main" id="{D0EF34D4-9775-CD17-A45B-109F1F8D4FBC}"/>
              </a:ext>
            </a:extLst>
          </p:cNvPr>
          <p:cNvGraphicFramePr>
            <a:graphicFrameLocks noGrp="1"/>
          </p:cNvGraphicFramePr>
          <p:nvPr>
            <p:extLst>
              <p:ext uri="{D42A27DB-BD31-4B8C-83A1-F6EECF244321}">
                <p14:modId xmlns:p14="http://schemas.microsoft.com/office/powerpoint/2010/main" val="2898923225"/>
              </p:ext>
            </p:extLst>
          </p:nvPr>
        </p:nvGraphicFramePr>
        <p:xfrm>
          <a:off x="1057275" y="523875"/>
          <a:ext cx="10010777" cy="5872948"/>
        </p:xfrm>
        <a:graphic>
          <a:graphicData uri="http://schemas.openxmlformats.org/drawingml/2006/table">
            <a:tbl>
              <a:tblPr>
                <a:tableStyleId>{775DCB02-9BB8-47FD-8907-85C794F793BA}</a:tableStyleId>
              </a:tblPr>
              <a:tblGrid>
                <a:gridCol w="971550">
                  <a:extLst>
                    <a:ext uri="{9D8B030D-6E8A-4147-A177-3AD203B41FA5}">
                      <a16:colId xmlns:a16="http://schemas.microsoft.com/office/drawing/2014/main" val="4148766189"/>
                    </a:ext>
                  </a:extLst>
                </a:gridCol>
                <a:gridCol w="1964608">
                  <a:extLst>
                    <a:ext uri="{9D8B030D-6E8A-4147-A177-3AD203B41FA5}">
                      <a16:colId xmlns:a16="http://schemas.microsoft.com/office/drawing/2014/main" val="379667917"/>
                    </a:ext>
                  </a:extLst>
                </a:gridCol>
                <a:gridCol w="1468079">
                  <a:extLst>
                    <a:ext uri="{9D8B030D-6E8A-4147-A177-3AD203B41FA5}">
                      <a16:colId xmlns:a16="http://schemas.microsoft.com/office/drawing/2014/main" val="3117297719"/>
                    </a:ext>
                  </a:extLst>
                </a:gridCol>
                <a:gridCol w="1186938">
                  <a:extLst>
                    <a:ext uri="{9D8B030D-6E8A-4147-A177-3AD203B41FA5}">
                      <a16:colId xmlns:a16="http://schemas.microsoft.com/office/drawing/2014/main" val="1892779772"/>
                    </a:ext>
                  </a:extLst>
                </a:gridCol>
                <a:gridCol w="4419602">
                  <a:extLst>
                    <a:ext uri="{9D8B030D-6E8A-4147-A177-3AD203B41FA5}">
                      <a16:colId xmlns:a16="http://schemas.microsoft.com/office/drawing/2014/main" val="738854526"/>
                    </a:ext>
                  </a:extLst>
                </a:gridCol>
              </a:tblGrid>
              <a:tr h="548081">
                <a:tc>
                  <a:txBody>
                    <a:bodyPr/>
                    <a:lstStyle/>
                    <a:p>
                      <a:pPr algn="ctr"/>
                      <a:r>
                        <a:rPr lang="en-US" sz="2400" b="1" dirty="0">
                          <a:effectLst/>
                          <a:latin typeface="Cambria" panose="02040503050406030204" pitchFamily="18" charset="0"/>
                          <a:ea typeface="Cambria" panose="02040503050406030204" pitchFamily="18" charset="0"/>
                        </a:rPr>
                        <a:t> </a:t>
                      </a:r>
                    </a:p>
                  </a:txBody>
                  <a:tcPr marL="0" marR="0" marT="0" marB="0"/>
                </a:tc>
                <a:tc>
                  <a:txBody>
                    <a:bodyPr/>
                    <a:lstStyle/>
                    <a:p>
                      <a:pPr algn="ctr"/>
                      <a:r>
                        <a:rPr lang="en-US" sz="2400" b="1" dirty="0" err="1">
                          <a:solidFill>
                            <a:srgbClr val="000000"/>
                          </a:solidFill>
                          <a:effectLst/>
                          <a:latin typeface="Cambria" panose="02040503050406030204" pitchFamily="18" charset="0"/>
                          <a:ea typeface="Cambria" panose="02040503050406030204" pitchFamily="18" charset="0"/>
                        </a:rPr>
                        <a:t>Việc</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làm</a:t>
                      </a:r>
                      <a:endParaRPr lang="en-US" sz="2400" b="1" dirty="0">
                        <a:solidFill>
                          <a:srgbClr val="000000"/>
                        </a:solidFill>
                        <a:effectLst/>
                        <a:latin typeface="Cambria" panose="02040503050406030204" pitchFamily="18" charset="0"/>
                        <a:ea typeface="Cambria" panose="02040503050406030204" pitchFamily="18" charset="0"/>
                      </a:endParaRPr>
                    </a:p>
                  </a:txBody>
                  <a:tcPr marL="0" marR="0" marT="0" marB="0"/>
                </a:tc>
                <a:tc>
                  <a:txBody>
                    <a:bodyPr/>
                    <a:lstStyle/>
                    <a:p>
                      <a:pPr algn="ctr"/>
                      <a:r>
                        <a:rPr lang="en-US" sz="2400" b="1">
                          <a:solidFill>
                            <a:srgbClr val="000000"/>
                          </a:solidFill>
                          <a:effectLst/>
                          <a:latin typeface="Cambria" panose="02040503050406030204" pitchFamily="18" charset="0"/>
                          <a:ea typeface="Cambria" panose="02040503050406030204" pitchFamily="18" charset="0"/>
                        </a:rPr>
                        <a:t>Nên</a:t>
                      </a:r>
                    </a:p>
                  </a:txBody>
                  <a:tcPr marL="0" marR="0" marT="0" marB="0"/>
                </a:tc>
                <a:tc>
                  <a:txBody>
                    <a:bodyPr/>
                    <a:lstStyle/>
                    <a:p>
                      <a:pPr algn="ctr"/>
                      <a:r>
                        <a:rPr lang="en-US" sz="2400" b="1" dirty="0" err="1">
                          <a:solidFill>
                            <a:srgbClr val="000000"/>
                          </a:solidFill>
                          <a:effectLst/>
                          <a:latin typeface="Cambria" panose="02040503050406030204" pitchFamily="18" charset="0"/>
                          <a:ea typeface="Cambria" panose="02040503050406030204" pitchFamily="18" charset="0"/>
                        </a:rPr>
                        <a:t>Không</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nên</a:t>
                      </a:r>
                      <a:endParaRPr lang="en-US" sz="2400" b="1" dirty="0">
                        <a:solidFill>
                          <a:srgbClr val="000000"/>
                        </a:solidFill>
                        <a:effectLst/>
                        <a:latin typeface="Cambria" panose="02040503050406030204" pitchFamily="18" charset="0"/>
                        <a:ea typeface="Cambria" panose="02040503050406030204" pitchFamily="18" charset="0"/>
                      </a:endParaRPr>
                    </a:p>
                  </a:txBody>
                  <a:tcPr marL="0" marR="0" marT="0" marB="0"/>
                </a:tc>
                <a:tc>
                  <a:txBody>
                    <a:bodyPr/>
                    <a:lstStyle/>
                    <a:p>
                      <a:pPr algn="ctr"/>
                      <a:r>
                        <a:rPr lang="en-US" sz="2400" b="1" dirty="0" err="1">
                          <a:solidFill>
                            <a:srgbClr val="000000"/>
                          </a:solidFill>
                          <a:effectLst/>
                          <a:latin typeface="Cambria" panose="02040503050406030204" pitchFamily="18" charset="0"/>
                          <a:ea typeface="Cambria" panose="02040503050406030204" pitchFamily="18" charset="0"/>
                        </a:rPr>
                        <a:t>Nguyên</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nhân</a:t>
                      </a:r>
                      <a:endParaRPr lang="en-US" sz="2400" b="1" dirty="0">
                        <a:solidFill>
                          <a:srgbClr val="000000"/>
                        </a:solidFill>
                        <a:effectLst/>
                        <a:latin typeface="Cambria" panose="02040503050406030204" pitchFamily="18" charset="0"/>
                        <a:ea typeface="Cambria" panose="02040503050406030204" pitchFamily="18" charset="0"/>
                      </a:endParaRPr>
                    </a:p>
                  </a:txBody>
                  <a:tcPr marL="0" marR="0" marT="0" marB="0"/>
                </a:tc>
                <a:extLst>
                  <a:ext uri="{0D108BD9-81ED-4DB2-BD59-A6C34878D82A}">
                    <a16:rowId xmlns:a16="http://schemas.microsoft.com/office/drawing/2014/main" val="1427636942"/>
                  </a:ext>
                </a:extLst>
              </a:tr>
              <a:tr h="649057">
                <a:tc>
                  <a:txBody>
                    <a:bodyPr/>
                    <a:lstStyle/>
                    <a:p>
                      <a:pPr algn="ctr"/>
                      <a:r>
                        <a:rPr lang="en-US" sz="2000" dirty="0">
                          <a:solidFill>
                            <a:srgbClr val="000000"/>
                          </a:solidFill>
                          <a:effectLst/>
                          <a:latin typeface="Cambria" panose="02040503050406030204" pitchFamily="18" charset="0"/>
                          <a:ea typeface="Cambria" panose="02040503050406030204" pitchFamily="18" charset="0"/>
                        </a:rPr>
                        <a:t>a)</a:t>
                      </a:r>
                    </a:p>
                  </a:txBody>
                  <a:tcPr marL="0" marR="0" marT="0" marB="0">
                    <a:solidFill>
                      <a:schemeClr val="bg1"/>
                    </a:solidFill>
                  </a:tcPr>
                </a:tc>
                <a:tc>
                  <a:txBody>
                    <a:bodyPr/>
                    <a:lstStyle/>
                    <a:p>
                      <a:pPr algn="ctr"/>
                      <a:r>
                        <a:rPr lang="en-US" sz="2000">
                          <a:solidFill>
                            <a:srgbClr val="000000"/>
                          </a:solidFill>
                          <a:effectLst/>
                          <a:latin typeface="Cambria" panose="02040503050406030204" pitchFamily="18" charset="0"/>
                          <a:ea typeface="Cambria" panose="02040503050406030204" pitchFamily="18" charset="0"/>
                        </a:rPr>
                        <a:t>Trồng, chăm sóc cây xanh</a:t>
                      </a:r>
                    </a:p>
                  </a:txBody>
                  <a:tcPr marL="0" marR="0" marT="0" marB="0">
                    <a:solidFill>
                      <a:schemeClr val="bg1"/>
                    </a:solidFill>
                  </a:tcPr>
                </a:tc>
                <a:tc>
                  <a:txBody>
                    <a:bodyPr/>
                    <a:lstStyle/>
                    <a:p>
                      <a:pPr algn="ctr"/>
                      <a:r>
                        <a:rPr lang="en-US" sz="2000">
                          <a:solidFill>
                            <a:srgbClr val="000000"/>
                          </a:solidFill>
                          <a:effectLst/>
                          <a:latin typeface="Cambria" panose="02040503050406030204" pitchFamily="18" charset="0"/>
                          <a:ea typeface="Cambria" panose="02040503050406030204" pitchFamily="18" charset="0"/>
                        </a:rPr>
                        <a:t>×</a:t>
                      </a:r>
                    </a:p>
                  </a:txBody>
                  <a:tcPr marL="0" marR="0" marT="0" marB="0">
                    <a:solidFill>
                      <a:schemeClr val="bg1"/>
                    </a:solidFill>
                  </a:tcPr>
                </a:tc>
                <a:tc>
                  <a:txBody>
                    <a:bodyPr/>
                    <a:lstStyle/>
                    <a:p>
                      <a:pPr algn="ctr"/>
                      <a:r>
                        <a:rPr lang="en-US" sz="2000">
                          <a:solidFill>
                            <a:srgbClr val="000000"/>
                          </a:solidFill>
                          <a:effectLst/>
                          <a:latin typeface="Cambria" panose="02040503050406030204" pitchFamily="18" charset="0"/>
                          <a:ea typeface="Cambria" panose="02040503050406030204" pitchFamily="18" charset="0"/>
                        </a:rPr>
                        <a:t> </a:t>
                      </a:r>
                    </a:p>
                  </a:txBody>
                  <a:tcPr marL="0" marR="0" marT="0" marB="0">
                    <a:solidFill>
                      <a:schemeClr val="bg1"/>
                    </a:solidFill>
                  </a:tcPr>
                </a:tc>
                <a:tc>
                  <a:txBody>
                    <a:bodyPr/>
                    <a:lstStyle/>
                    <a:p>
                      <a:pPr algn="ctr"/>
                      <a:r>
                        <a:rPr lang="en-US" sz="2000">
                          <a:solidFill>
                            <a:srgbClr val="000000"/>
                          </a:solidFill>
                          <a:effectLst/>
                          <a:latin typeface="Cambria" panose="02040503050406030204" pitchFamily="18" charset="0"/>
                          <a:ea typeface="Cambria" panose="02040503050406030204" pitchFamily="18" charset="0"/>
                        </a:rPr>
                        <a:t>Thực vật là nguồn thức ăn của động vật</a:t>
                      </a:r>
                    </a:p>
                  </a:txBody>
                  <a:tcPr marL="0" marR="0" marT="0" marB="0">
                    <a:solidFill>
                      <a:schemeClr val="bg1"/>
                    </a:solidFill>
                  </a:tcPr>
                </a:tc>
                <a:extLst>
                  <a:ext uri="{0D108BD9-81ED-4DB2-BD59-A6C34878D82A}">
                    <a16:rowId xmlns:a16="http://schemas.microsoft.com/office/drawing/2014/main" val="438579636"/>
                  </a:ext>
                </a:extLst>
              </a:tr>
              <a:tr h="1135849">
                <a:tc>
                  <a:txBody>
                    <a:bodyPr/>
                    <a:lstStyle/>
                    <a:p>
                      <a:pPr algn="ctr"/>
                      <a:r>
                        <a:rPr lang="en-US" sz="2000">
                          <a:solidFill>
                            <a:srgbClr val="000000"/>
                          </a:solidFill>
                          <a:effectLst/>
                          <a:latin typeface="Cambria" panose="02040503050406030204" pitchFamily="18" charset="0"/>
                          <a:ea typeface="Cambria" panose="02040503050406030204" pitchFamily="18" charset="0"/>
                        </a:rPr>
                        <a:t>b)</a:t>
                      </a:r>
                    </a:p>
                  </a:txBody>
                  <a:tcPr marL="0" marR="0" marT="0" marB="0">
                    <a:solidFill>
                      <a:schemeClr val="bg1"/>
                    </a:solidFill>
                  </a:tcPr>
                </a:tc>
                <a:tc>
                  <a:txBody>
                    <a:bodyPr/>
                    <a:lstStyle/>
                    <a:p>
                      <a:pPr algn="ctr"/>
                      <a:r>
                        <a:rPr lang="en-US" sz="2000" dirty="0" err="1">
                          <a:solidFill>
                            <a:srgbClr val="000000"/>
                          </a:solidFill>
                          <a:effectLst/>
                          <a:latin typeface="Cambria" panose="02040503050406030204" pitchFamily="18" charset="0"/>
                          <a:ea typeface="Cambria" panose="02040503050406030204" pitchFamily="18" charset="0"/>
                        </a:rPr>
                        <a:t>Không</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vứt</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rác</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chất</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thải</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xuống</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hồ</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sông</a:t>
                      </a:r>
                      <a:r>
                        <a:rPr lang="en-US" sz="2000" dirty="0">
                          <a:solidFill>
                            <a:srgbClr val="000000"/>
                          </a:solidFill>
                          <a:effectLst/>
                          <a:latin typeface="Cambria" panose="02040503050406030204" pitchFamily="18" charset="0"/>
                          <a:ea typeface="Cambria" panose="02040503050406030204" pitchFamily="18" charset="0"/>
                        </a:rPr>
                        <a:t>,...</a:t>
                      </a:r>
                    </a:p>
                  </a:txBody>
                  <a:tcPr marL="0" marR="0" marT="0" marB="0">
                    <a:solidFill>
                      <a:schemeClr val="bg1"/>
                    </a:solidFill>
                  </a:tcPr>
                </a:tc>
                <a:tc>
                  <a:txBody>
                    <a:bodyPr/>
                    <a:lstStyle/>
                    <a:p>
                      <a:pPr algn="ctr"/>
                      <a:r>
                        <a:rPr lang="en-US" sz="2000" dirty="0">
                          <a:solidFill>
                            <a:srgbClr val="000000"/>
                          </a:solidFill>
                          <a:effectLst/>
                          <a:latin typeface="Cambria" panose="02040503050406030204" pitchFamily="18" charset="0"/>
                          <a:ea typeface="Cambria" panose="02040503050406030204" pitchFamily="18" charset="0"/>
                        </a:rPr>
                        <a:t>×</a:t>
                      </a:r>
                    </a:p>
                  </a:txBody>
                  <a:tcPr marL="0" marR="0" marT="0" marB="0">
                    <a:solidFill>
                      <a:schemeClr val="bg1"/>
                    </a:solidFill>
                  </a:tcPr>
                </a:tc>
                <a:tc>
                  <a:txBody>
                    <a:bodyPr/>
                    <a:lstStyle/>
                    <a:p>
                      <a:pPr algn="ctr"/>
                      <a:r>
                        <a:rPr lang="en-US" sz="2000" dirty="0">
                          <a:solidFill>
                            <a:srgbClr val="000000"/>
                          </a:solidFill>
                          <a:effectLst/>
                          <a:latin typeface="Cambria" panose="02040503050406030204" pitchFamily="18" charset="0"/>
                          <a:ea typeface="Cambria" panose="02040503050406030204" pitchFamily="18" charset="0"/>
                        </a:rPr>
                        <a:t> </a:t>
                      </a:r>
                    </a:p>
                  </a:txBody>
                  <a:tcPr marL="0" marR="0" marT="0" marB="0">
                    <a:solidFill>
                      <a:schemeClr val="bg1"/>
                    </a:solidFill>
                  </a:tcPr>
                </a:tc>
                <a:tc>
                  <a:txBody>
                    <a:bodyPr/>
                    <a:lstStyle/>
                    <a:p>
                      <a:pPr algn="ctr"/>
                      <a:r>
                        <a:rPr lang="vi-VN" sz="2000">
                          <a:solidFill>
                            <a:srgbClr val="000000"/>
                          </a:solidFill>
                          <a:effectLst/>
                          <a:latin typeface="Cambria" panose="02040503050406030204" pitchFamily="18" charset="0"/>
                          <a:ea typeface="Cambria" panose="02040503050406030204" pitchFamily="18" charset="0"/>
                        </a:rPr>
                        <a:t>Bảo vệ môi trường sống của sinh vật</a:t>
                      </a:r>
                    </a:p>
                  </a:txBody>
                  <a:tcPr marL="0" marR="0" marT="0" marB="0">
                    <a:solidFill>
                      <a:schemeClr val="bg1"/>
                    </a:solidFill>
                  </a:tcPr>
                </a:tc>
                <a:extLst>
                  <a:ext uri="{0D108BD9-81ED-4DB2-BD59-A6C34878D82A}">
                    <a16:rowId xmlns:a16="http://schemas.microsoft.com/office/drawing/2014/main" val="1552847736"/>
                  </a:ext>
                </a:extLst>
              </a:tr>
              <a:tr h="1298114">
                <a:tc>
                  <a:txBody>
                    <a:bodyPr/>
                    <a:lstStyle/>
                    <a:p>
                      <a:pPr algn="ctr"/>
                      <a:r>
                        <a:rPr lang="en-US" sz="2000">
                          <a:solidFill>
                            <a:srgbClr val="000000"/>
                          </a:solidFill>
                          <a:effectLst/>
                          <a:latin typeface="Cambria" panose="02040503050406030204" pitchFamily="18" charset="0"/>
                          <a:ea typeface="Cambria" panose="02040503050406030204" pitchFamily="18" charset="0"/>
                        </a:rPr>
                        <a:t>c)</a:t>
                      </a:r>
                    </a:p>
                  </a:txBody>
                  <a:tcPr marL="0" marR="0" marT="0" marB="0">
                    <a:solidFill>
                      <a:schemeClr val="bg1"/>
                    </a:solidFill>
                  </a:tcPr>
                </a:tc>
                <a:tc>
                  <a:txBody>
                    <a:bodyPr/>
                    <a:lstStyle/>
                    <a:p>
                      <a:pPr algn="ctr"/>
                      <a:r>
                        <a:rPr lang="en-US" sz="2000">
                          <a:solidFill>
                            <a:srgbClr val="000000"/>
                          </a:solidFill>
                          <a:effectLst/>
                          <a:latin typeface="Cambria" panose="02040503050406030204" pitchFamily="18" charset="0"/>
                          <a:ea typeface="Cambria" panose="02040503050406030204" pitchFamily="18" charset="0"/>
                        </a:rPr>
                        <a:t>Sử dụng phân bón hoá học cho cây trồng</a:t>
                      </a:r>
                    </a:p>
                  </a:txBody>
                  <a:tcPr marL="0" marR="0" marT="0" marB="0">
                    <a:solidFill>
                      <a:schemeClr val="bg1"/>
                    </a:solidFill>
                  </a:tcPr>
                </a:tc>
                <a:tc>
                  <a:txBody>
                    <a:bodyPr/>
                    <a:lstStyle/>
                    <a:p>
                      <a:pPr algn="ctr"/>
                      <a:r>
                        <a:rPr lang="en-US" sz="2000">
                          <a:solidFill>
                            <a:srgbClr val="000000"/>
                          </a:solidFill>
                          <a:effectLst/>
                          <a:latin typeface="Cambria" panose="02040503050406030204" pitchFamily="18" charset="0"/>
                          <a:ea typeface="Cambria" panose="02040503050406030204" pitchFamily="18" charset="0"/>
                        </a:rPr>
                        <a:t> </a:t>
                      </a:r>
                    </a:p>
                  </a:txBody>
                  <a:tcPr marL="0" marR="0" marT="0" marB="0">
                    <a:solidFill>
                      <a:schemeClr val="bg1"/>
                    </a:solidFill>
                  </a:tcPr>
                </a:tc>
                <a:tc>
                  <a:txBody>
                    <a:bodyPr/>
                    <a:lstStyle/>
                    <a:p>
                      <a:pPr algn="ctr"/>
                      <a:r>
                        <a:rPr lang="en-US" sz="2000" dirty="0">
                          <a:solidFill>
                            <a:srgbClr val="000000"/>
                          </a:solidFill>
                          <a:effectLst/>
                          <a:latin typeface="Cambria" panose="02040503050406030204" pitchFamily="18" charset="0"/>
                          <a:ea typeface="Cambria" panose="02040503050406030204" pitchFamily="18" charset="0"/>
                        </a:rPr>
                        <a:t>×</a:t>
                      </a:r>
                    </a:p>
                  </a:txBody>
                  <a:tcPr marL="0" marR="0" marT="0" marB="0">
                    <a:solidFill>
                      <a:schemeClr val="bg1"/>
                    </a:solidFill>
                  </a:tcPr>
                </a:tc>
                <a:tc>
                  <a:txBody>
                    <a:bodyPr/>
                    <a:lstStyle/>
                    <a:p>
                      <a:pPr algn="ctr"/>
                      <a:r>
                        <a:rPr lang="vi-VN" sz="2000" dirty="0">
                          <a:solidFill>
                            <a:srgbClr val="000000"/>
                          </a:solidFill>
                          <a:effectLst/>
                          <a:latin typeface="Cambria" panose="02040503050406030204" pitchFamily="18" charset="0"/>
                          <a:ea typeface="Cambria" panose="02040503050406030204" pitchFamily="18" charset="0"/>
                        </a:rPr>
                        <a:t>Phá hủy môi trường sống của sinh vật</a:t>
                      </a:r>
                    </a:p>
                  </a:txBody>
                  <a:tcPr marL="0" marR="0" marT="0" marB="0">
                    <a:solidFill>
                      <a:schemeClr val="bg1"/>
                    </a:solidFill>
                  </a:tcPr>
                </a:tc>
                <a:extLst>
                  <a:ext uri="{0D108BD9-81ED-4DB2-BD59-A6C34878D82A}">
                    <a16:rowId xmlns:a16="http://schemas.microsoft.com/office/drawing/2014/main" val="1121076805"/>
                  </a:ext>
                </a:extLst>
              </a:tr>
              <a:tr h="1409351">
                <a:tc>
                  <a:txBody>
                    <a:bodyPr/>
                    <a:lstStyle/>
                    <a:p>
                      <a:pPr algn="ctr"/>
                      <a:r>
                        <a:rPr lang="en-US" sz="2000">
                          <a:solidFill>
                            <a:srgbClr val="000000"/>
                          </a:solidFill>
                          <a:effectLst/>
                          <a:latin typeface="Cambria" panose="02040503050406030204" pitchFamily="18" charset="0"/>
                          <a:ea typeface="Cambria" panose="02040503050406030204" pitchFamily="18" charset="0"/>
                        </a:rPr>
                        <a:t>d)</a:t>
                      </a:r>
                    </a:p>
                  </a:txBody>
                  <a:tcPr marL="0" marR="0" marT="0" marB="0">
                    <a:solidFill>
                      <a:schemeClr val="bg1"/>
                    </a:solidFill>
                  </a:tcPr>
                </a:tc>
                <a:tc>
                  <a:txBody>
                    <a:bodyPr/>
                    <a:lstStyle/>
                    <a:p>
                      <a:pPr algn="ctr"/>
                      <a:r>
                        <a:rPr lang="vi-VN" sz="2000">
                          <a:solidFill>
                            <a:srgbClr val="000000"/>
                          </a:solidFill>
                          <a:effectLst/>
                          <a:latin typeface="Cambria" panose="02040503050406030204" pitchFamily="18" charset="0"/>
                          <a:ea typeface="Cambria" panose="02040503050406030204" pitchFamily="18" charset="0"/>
                        </a:rPr>
                        <a:t>Sử dụng phân bón được ủ từ gốc rau, củ thừa</a:t>
                      </a:r>
                    </a:p>
                  </a:txBody>
                  <a:tcPr marL="0" marR="0" marT="0" marB="0">
                    <a:solidFill>
                      <a:schemeClr val="bg1"/>
                    </a:solidFill>
                  </a:tcPr>
                </a:tc>
                <a:tc>
                  <a:txBody>
                    <a:bodyPr/>
                    <a:lstStyle/>
                    <a:p>
                      <a:pPr algn="ctr"/>
                      <a:r>
                        <a:rPr lang="en-US" sz="2000">
                          <a:solidFill>
                            <a:srgbClr val="000000"/>
                          </a:solidFill>
                          <a:effectLst/>
                          <a:latin typeface="Cambria" panose="02040503050406030204" pitchFamily="18" charset="0"/>
                          <a:ea typeface="Cambria" panose="02040503050406030204" pitchFamily="18" charset="0"/>
                        </a:rPr>
                        <a:t>×</a:t>
                      </a:r>
                    </a:p>
                  </a:txBody>
                  <a:tcPr marL="0" marR="0" marT="0" marB="0">
                    <a:solidFill>
                      <a:schemeClr val="bg1"/>
                    </a:solidFill>
                  </a:tcPr>
                </a:tc>
                <a:tc>
                  <a:txBody>
                    <a:bodyPr/>
                    <a:lstStyle/>
                    <a:p>
                      <a:pPr algn="ctr"/>
                      <a:r>
                        <a:rPr lang="en-US" sz="2000">
                          <a:solidFill>
                            <a:srgbClr val="000000"/>
                          </a:solidFill>
                          <a:effectLst/>
                          <a:latin typeface="Cambria" panose="02040503050406030204" pitchFamily="18" charset="0"/>
                          <a:ea typeface="Cambria" panose="02040503050406030204" pitchFamily="18" charset="0"/>
                        </a:rPr>
                        <a:t> </a:t>
                      </a:r>
                    </a:p>
                  </a:txBody>
                  <a:tcPr marL="0" marR="0" marT="0" marB="0">
                    <a:solidFill>
                      <a:schemeClr val="bg1"/>
                    </a:solidFill>
                  </a:tcPr>
                </a:tc>
                <a:tc>
                  <a:txBody>
                    <a:bodyPr/>
                    <a:lstStyle/>
                    <a:p>
                      <a:pPr algn="ctr"/>
                      <a:r>
                        <a:rPr lang="en-US" sz="2000" dirty="0">
                          <a:solidFill>
                            <a:srgbClr val="000000"/>
                          </a:solidFill>
                          <a:effectLst/>
                          <a:latin typeface="Cambria" panose="02040503050406030204" pitchFamily="18" charset="0"/>
                          <a:ea typeface="Cambria" panose="02040503050406030204" pitchFamily="18" charset="0"/>
                        </a:rPr>
                        <a:t>An </a:t>
                      </a:r>
                      <a:r>
                        <a:rPr lang="en-US" sz="2000" dirty="0" err="1">
                          <a:solidFill>
                            <a:srgbClr val="000000"/>
                          </a:solidFill>
                          <a:effectLst/>
                          <a:latin typeface="Cambria" panose="02040503050406030204" pitchFamily="18" charset="0"/>
                          <a:ea typeface="Cambria" panose="02040503050406030204" pitchFamily="18" charset="0"/>
                        </a:rPr>
                        <a:t>toàn</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với</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thực</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vật</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và</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các</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sinh</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vật</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khác</a:t>
                      </a:r>
                      <a:endParaRPr lang="en-US" sz="2000" dirty="0">
                        <a:solidFill>
                          <a:srgbClr val="000000"/>
                        </a:solidFill>
                        <a:effectLst/>
                        <a:latin typeface="Cambria" panose="02040503050406030204" pitchFamily="18" charset="0"/>
                        <a:ea typeface="Cambria" panose="02040503050406030204" pitchFamily="18" charset="0"/>
                      </a:endParaRPr>
                    </a:p>
                  </a:txBody>
                  <a:tcPr marL="0" marR="0" marT="0" marB="0">
                    <a:solidFill>
                      <a:schemeClr val="bg1"/>
                    </a:solidFill>
                  </a:tcPr>
                </a:tc>
                <a:extLst>
                  <a:ext uri="{0D108BD9-81ED-4DB2-BD59-A6C34878D82A}">
                    <a16:rowId xmlns:a16="http://schemas.microsoft.com/office/drawing/2014/main" val="2456134007"/>
                  </a:ext>
                </a:extLst>
              </a:tr>
              <a:tr h="649057">
                <a:tc>
                  <a:txBody>
                    <a:bodyPr/>
                    <a:lstStyle/>
                    <a:p>
                      <a:pPr algn="ctr"/>
                      <a:r>
                        <a:rPr lang="en-US" sz="2000">
                          <a:solidFill>
                            <a:srgbClr val="000000"/>
                          </a:solidFill>
                          <a:effectLst/>
                          <a:latin typeface="Cambria" panose="02040503050406030204" pitchFamily="18" charset="0"/>
                          <a:ea typeface="Cambria" panose="02040503050406030204" pitchFamily="18" charset="0"/>
                        </a:rPr>
                        <a:t>e)</a:t>
                      </a:r>
                    </a:p>
                  </a:txBody>
                  <a:tcPr marL="0" marR="0" marT="0" marB="0">
                    <a:solidFill>
                      <a:schemeClr val="bg1"/>
                    </a:solidFill>
                  </a:tcPr>
                </a:tc>
                <a:tc>
                  <a:txBody>
                    <a:bodyPr/>
                    <a:lstStyle/>
                    <a:p>
                      <a:pPr algn="ctr"/>
                      <a:r>
                        <a:rPr lang="en-US" sz="2000">
                          <a:solidFill>
                            <a:srgbClr val="000000"/>
                          </a:solidFill>
                          <a:effectLst/>
                          <a:latin typeface="Cambria" panose="02040503050406030204" pitchFamily="18" charset="0"/>
                          <a:ea typeface="Cambria" panose="02040503050406030204" pitchFamily="18" charset="0"/>
                        </a:rPr>
                        <a:t>Săn bắt chim, thú rừng</a:t>
                      </a:r>
                    </a:p>
                  </a:txBody>
                  <a:tcPr marL="0" marR="0" marT="0" marB="0">
                    <a:solidFill>
                      <a:schemeClr val="bg1"/>
                    </a:solidFill>
                  </a:tcPr>
                </a:tc>
                <a:tc>
                  <a:txBody>
                    <a:bodyPr/>
                    <a:lstStyle/>
                    <a:p>
                      <a:pPr algn="ctr"/>
                      <a:r>
                        <a:rPr lang="en-US" sz="2000">
                          <a:solidFill>
                            <a:srgbClr val="000000"/>
                          </a:solidFill>
                          <a:effectLst/>
                          <a:latin typeface="Cambria" panose="02040503050406030204" pitchFamily="18" charset="0"/>
                          <a:ea typeface="Cambria" panose="02040503050406030204" pitchFamily="18" charset="0"/>
                        </a:rPr>
                        <a:t> </a:t>
                      </a:r>
                    </a:p>
                  </a:txBody>
                  <a:tcPr marL="0" marR="0" marT="0" marB="0">
                    <a:solidFill>
                      <a:schemeClr val="bg1"/>
                    </a:solidFill>
                  </a:tcPr>
                </a:tc>
                <a:tc>
                  <a:txBody>
                    <a:bodyPr/>
                    <a:lstStyle/>
                    <a:p>
                      <a:pPr algn="ctr"/>
                      <a:r>
                        <a:rPr lang="en-US" sz="2000">
                          <a:solidFill>
                            <a:srgbClr val="000000"/>
                          </a:solidFill>
                          <a:effectLst/>
                          <a:latin typeface="Cambria" panose="02040503050406030204" pitchFamily="18" charset="0"/>
                          <a:ea typeface="Cambria" panose="02040503050406030204" pitchFamily="18" charset="0"/>
                        </a:rPr>
                        <a:t>×</a:t>
                      </a:r>
                    </a:p>
                  </a:txBody>
                  <a:tcPr marL="0" marR="0" marT="0" marB="0">
                    <a:solidFill>
                      <a:schemeClr val="bg1"/>
                    </a:solidFill>
                  </a:tcPr>
                </a:tc>
                <a:tc>
                  <a:txBody>
                    <a:bodyPr/>
                    <a:lstStyle/>
                    <a:p>
                      <a:pPr algn="ctr"/>
                      <a:r>
                        <a:rPr lang="en-US" sz="2000" dirty="0" err="1">
                          <a:solidFill>
                            <a:srgbClr val="000000"/>
                          </a:solidFill>
                          <a:effectLst/>
                          <a:latin typeface="Cambria" panose="02040503050406030204" pitchFamily="18" charset="0"/>
                          <a:ea typeface="Cambria" panose="02040503050406030204" pitchFamily="18" charset="0"/>
                        </a:rPr>
                        <a:t>Làm</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mất</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cân</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bằng</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chuỗi</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thức</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ăn</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trong</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tự</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nhiên</a:t>
                      </a:r>
                      <a:endParaRPr lang="en-US" sz="2000" dirty="0">
                        <a:solidFill>
                          <a:srgbClr val="000000"/>
                        </a:solidFill>
                        <a:effectLst/>
                        <a:latin typeface="Cambria" panose="02040503050406030204" pitchFamily="18" charset="0"/>
                        <a:ea typeface="Cambria" panose="02040503050406030204" pitchFamily="18" charset="0"/>
                      </a:endParaRPr>
                    </a:p>
                  </a:txBody>
                  <a:tcPr marL="0" marR="0" marT="0" marB="0">
                    <a:solidFill>
                      <a:schemeClr val="bg1"/>
                    </a:solidFill>
                  </a:tcPr>
                </a:tc>
                <a:extLst>
                  <a:ext uri="{0D108BD9-81ED-4DB2-BD59-A6C34878D82A}">
                    <a16:rowId xmlns:a16="http://schemas.microsoft.com/office/drawing/2014/main" val="4226765688"/>
                  </a:ext>
                </a:extLst>
              </a:tr>
            </a:tbl>
          </a:graphicData>
        </a:graphic>
      </p:graphicFrame>
    </p:spTree>
    <p:extLst>
      <p:ext uri="{BB962C8B-B14F-4D97-AF65-F5344CB8AC3E}">
        <p14:creationId xmlns:p14="http://schemas.microsoft.com/office/powerpoint/2010/main" val="4167377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341C6EF-87EA-E598-BDAC-682A93AD8DDB}"/>
              </a:ext>
            </a:extLst>
          </p:cNvPr>
          <p:cNvPicPr>
            <a:picLocks noChangeAspect="1"/>
          </p:cNvPicPr>
          <p:nvPr/>
        </p:nvPicPr>
        <p:blipFill>
          <a:blip r:embed="rId2"/>
          <a:stretch>
            <a:fillRect/>
          </a:stretch>
        </p:blipFill>
        <p:spPr>
          <a:xfrm>
            <a:off x="965227" y="1519239"/>
            <a:ext cx="9199661" cy="2658086"/>
          </a:xfrm>
          <a:prstGeom prst="rect">
            <a:avLst/>
          </a:prstGeom>
        </p:spPr>
      </p:pic>
    </p:spTree>
    <p:extLst>
      <p:ext uri="{BB962C8B-B14F-4D97-AF65-F5344CB8AC3E}">
        <p14:creationId xmlns:p14="http://schemas.microsoft.com/office/powerpoint/2010/main" val="1641565293"/>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C83B25B-570B-70D5-F47F-58745E4514E8}"/>
              </a:ext>
            </a:extLst>
          </p:cNvPr>
          <p:cNvGrpSpPr/>
          <p:nvPr/>
        </p:nvGrpSpPr>
        <p:grpSpPr>
          <a:xfrm>
            <a:off x="1952625" y="1247776"/>
            <a:ext cx="8848725" cy="1746586"/>
            <a:chOff x="4739285" y="2358848"/>
            <a:chExt cx="6388510" cy="996024"/>
          </a:xfrm>
        </p:grpSpPr>
        <p:sp>
          <p:nvSpPr>
            <p:cNvPr id="4" name="Rectangle: Rounded Corners 10">
              <a:extLst>
                <a:ext uri="{FF2B5EF4-FFF2-40B4-BE49-F238E27FC236}">
                  <a16:creationId xmlns:a16="http://schemas.microsoft.com/office/drawing/2014/main" id="{494E6700-0E6D-AB5D-A6C1-9FD1D3061F0B}"/>
                </a:ext>
              </a:extLst>
            </p:cNvPr>
            <p:cNvSpPr/>
            <p:nvPr/>
          </p:nvSpPr>
          <p:spPr>
            <a:xfrm rot="5400000">
              <a:off x="7349066" y="-250933"/>
              <a:ext cx="996024" cy="6215585"/>
            </a:xfrm>
            <a:prstGeom prst="roundRect">
              <a:avLst/>
            </a:prstGeom>
            <a:solidFill>
              <a:srgbClr val="FFF2CC"/>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ectangle 1">
              <a:extLst>
                <a:ext uri="{FF2B5EF4-FFF2-40B4-BE49-F238E27FC236}">
                  <a16:creationId xmlns:a16="http://schemas.microsoft.com/office/drawing/2014/main" id="{66954D72-77AD-4A9E-656A-A83F391D24A7}"/>
                </a:ext>
              </a:extLst>
            </p:cNvPr>
            <p:cNvSpPr>
              <a:spLocks noChangeArrowheads="1"/>
            </p:cNvSpPr>
            <p:nvPr/>
          </p:nvSpPr>
          <p:spPr bwMode="auto">
            <a:xfrm>
              <a:off x="4789591" y="2409297"/>
              <a:ext cx="6338204" cy="8951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algn="ctr">
                <a:spcBef>
                  <a:spcPts val="0"/>
                </a:spcBef>
                <a:spcAft>
                  <a:spcPts val="0"/>
                </a:spcAft>
              </a:pPr>
              <a:r>
                <a:rPr lang="nl-NL" sz="4800" b="1" i="1" dirty="0">
                  <a:effectLst/>
                  <a:ea typeface="Times New Roman" panose="02020603050405020304" pitchFamily="18" charset="0"/>
                  <a:cs typeface="Times New Roman" panose="02020603050405020304" pitchFamily="18" charset="0"/>
                </a:rPr>
                <a:t>Hoạt động 1: Chia sẻ một số nội dung chính của chủ đề</a:t>
              </a:r>
              <a:endParaRPr lang="en-US" sz="4800" dirty="0">
                <a:effectLst/>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8170543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ình chữ nhật: Góc Tròn 6">
            <a:extLst>
              <a:ext uri="{FF2B5EF4-FFF2-40B4-BE49-F238E27FC236}">
                <a16:creationId xmlns:a16="http://schemas.microsoft.com/office/drawing/2014/main" id="{09EEEF2B-D28C-819C-2AE9-1AD2B7CA8743}"/>
              </a:ext>
            </a:extLst>
          </p:cNvPr>
          <p:cNvSpPr/>
          <p:nvPr/>
        </p:nvSpPr>
        <p:spPr>
          <a:xfrm>
            <a:off x="287383" y="240943"/>
            <a:ext cx="11665697" cy="6414874"/>
          </a:xfrm>
          <a:custGeom>
            <a:avLst/>
            <a:gdLst>
              <a:gd name="connsiteX0" fmla="*/ 0 w 11665697"/>
              <a:gd name="connsiteY0" fmla="*/ 1069167 h 6414874"/>
              <a:gd name="connsiteX1" fmla="*/ 1069167 w 11665697"/>
              <a:gd name="connsiteY1" fmla="*/ 0 h 6414874"/>
              <a:gd name="connsiteX2" fmla="*/ 10596530 w 11665697"/>
              <a:gd name="connsiteY2" fmla="*/ 0 h 6414874"/>
              <a:gd name="connsiteX3" fmla="*/ 11665697 w 11665697"/>
              <a:gd name="connsiteY3" fmla="*/ 1069167 h 6414874"/>
              <a:gd name="connsiteX4" fmla="*/ 11665697 w 11665697"/>
              <a:gd name="connsiteY4" fmla="*/ 5345707 h 6414874"/>
              <a:gd name="connsiteX5" fmla="*/ 10596530 w 11665697"/>
              <a:gd name="connsiteY5" fmla="*/ 6414874 h 6414874"/>
              <a:gd name="connsiteX6" fmla="*/ 1069167 w 11665697"/>
              <a:gd name="connsiteY6" fmla="*/ 6414874 h 6414874"/>
              <a:gd name="connsiteX7" fmla="*/ 0 w 11665697"/>
              <a:gd name="connsiteY7" fmla="*/ 5345707 h 6414874"/>
              <a:gd name="connsiteX8" fmla="*/ 0 w 11665697"/>
              <a:gd name="connsiteY8" fmla="*/ 1069167 h 6414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65697" h="6414874" fill="none" extrusionOk="0">
                <a:moveTo>
                  <a:pt x="0" y="1069167"/>
                </a:moveTo>
                <a:cubicBezTo>
                  <a:pt x="-80094" y="483662"/>
                  <a:pt x="473853" y="27419"/>
                  <a:pt x="1069167" y="0"/>
                </a:cubicBezTo>
                <a:cubicBezTo>
                  <a:pt x="2225879" y="77600"/>
                  <a:pt x="7041677" y="-27269"/>
                  <a:pt x="10596530" y="0"/>
                </a:cubicBezTo>
                <a:cubicBezTo>
                  <a:pt x="11239143" y="-68765"/>
                  <a:pt x="11711493" y="492164"/>
                  <a:pt x="11665697" y="1069167"/>
                </a:cubicBezTo>
                <a:cubicBezTo>
                  <a:pt x="11774697" y="2510090"/>
                  <a:pt x="11587488" y="4251883"/>
                  <a:pt x="11665697" y="5345707"/>
                </a:cubicBezTo>
                <a:cubicBezTo>
                  <a:pt x="11563513" y="5896219"/>
                  <a:pt x="11151975" y="6430328"/>
                  <a:pt x="10596530" y="6414874"/>
                </a:cubicBezTo>
                <a:cubicBezTo>
                  <a:pt x="7327967" y="6464051"/>
                  <a:pt x="3255833" y="6292172"/>
                  <a:pt x="1069167" y="6414874"/>
                </a:cubicBezTo>
                <a:cubicBezTo>
                  <a:pt x="477082" y="6427164"/>
                  <a:pt x="-75745" y="6001410"/>
                  <a:pt x="0" y="5345707"/>
                </a:cubicBezTo>
                <a:cubicBezTo>
                  <a:pt x="47022" y="4159677"/>
                  <a:pt x="104569" y="2492947"/>
                  <a:pt x="0" y="1069167"/>
                </a:cubicBezTo>
                <a:close/>
              </a:path>
              <a:path w="11665697" h="6414874" stroke="0" extrusionOk="0">
                <a:moveTo>
                  <a:pt x="0" y="1069167"/>
                </a:moveTo>
                <a:cubicBezTo>
                  <a:pt x="100194" y="467229"/>
                  <a:pt x="576380" y="-6519"/>
                  <a:pt x="1069167" y="0"/>
                </a:cubicBezTo>
                <a:cubicBezTo>
                  <a:pt x="2743854" y="-129276"/>
                  <a:pt x="7066083" y="-77778"/>
                  <a:pt x="10596530" y="0"/>
                </a:cubicBezTo>
                <a:cubicBezTo>
                  <a:pt x="11167659" y="-61705"/>
                  <a:pt x="11654654" y="542358"/>
                  <a:pt x="11665697" y="1069167"/>
                </a:cubicBezTo>
                <a:cubicBezTo>
                  <a:pt x="11747296" y="3063681"/>
                  <a:pt x="11819997" y="3508032"/>
                  <a:pt x="11665697" y="5345707"/>
                </a:cubicBezTo>
                <a:cubicBezTo>
                  <a:pt x="11704979" y="6019034"/>
                  <a:pt x="11082822" y="6450285"/>
                  <a:pt x="10596530" y="6414874"/>
                </a:cubicBezTo>
                <a:cubicBezTo>
                  <a:pt x="6921539" y="6459094"/>
                  <a:pt x="2857766" y="6385492"/>
                  <a:pt x="1069167" y="6414874"/>
                </a:cubicBezTo>
                <a:cubicBezTo>
                  <a:pt x="462339" y="6352080"/>
                  <a:pt x="-51402" y="5924312"/>
                  <a:pt x="0" y="5345707"/>
                </a:cubicBezTo>
                <a:cubicBezTo>
                  <a:pt x="-159954" y="3683863"/>
                  <a:pt x="22140" y="2258769"/>
                  <a:pt x="0" y="1069167"/>
                </a:cubicBezTo>
                <a:close/>
              </a:path>
            </a:pathLst>
          </a:custGeom>
          <a:solidFill>
            <a:schemeClr val="bg1"/>
          </a:solidFill>
          <a:ln w="76200">
            <a:solidFill>
              <a:srgbClr val="00B0F0"/>
            </a:solidFill>
            <a:prstDash val="dash"/>
            <a:extLst>
              <a:ext uri="{C807C97D-BFC1-408E-A445-0C87EB9F89A2}">
                <ask:lineSketchStyleProps xmlns:ask="http://schemas.microsoft.com/office/drawing/2018/sketchyshapes" xmln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Oval 6">
            <a:extLst>
              <a:ext uri="{FF2B5EF4-FFF2-40B4-BE49-F238E27FC236}">
                <a16:creationId xmlns:a16="http://schemas.microsoft.com/office/drawing/2014/main" id="{A8AE9A6F-8263-48EE-0790-D02EDEF87F47}"/>
              </a:ext>
            </a:extLst>
          </p:cNvPr>
          <p:cNvSpPr/>
          <p:nvPr/>
        </p:nvSpPr>
        <p:spPr>
          <a:xfrm>
            <a:off x="4619625" y="304800"/>
            <a:ext cx="2809875" cy="14859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t>Sinh </a:t>
            </a:r>
            <a:r>
              <a:rPr lang="en-US" sz="2800" b="1" dirty="0" err="1"/>
              <a:t>vật</a:t>
            </a:r>
            <a:r>
              <a:rPr lang="en-US" sz="2800" b="1" dirty="0"/>
              <a:t> </a:t>
            </a:r>
            <a:r>
              <a:rPr lang="en-US" sz="2800" b="1" dirty="0" err="1"/>
              <a:t>và</a:t>
            </a:r>
            <a:r>
              <a:rPr lang="en-US" sz="2800" b="1" dirty="0"/>
              <a:t> </a:t>
            </a:r>
            <a:r>
              <a:rPr lang="en-US" sz="2800" b="1" dirty="0" err="1"/>
              <a:t>môi</a:t>
            </a:r>
            <a:r>
              <a:rPr lang="en-US" sz="2800" b="1" dirty="0"/>
              <a:t> </a:t>
            </a:r>
            <a:r>
              <a:rPr lang="en-US" sz="2800" b="1" dirty="0" err="1"/>
              <a:t>trường</a:t>
            </a:r>
            <a:endParaRPr lang="en-US" sz="2800" b="1" dirty="0"/>
          </a:p>
        </p:txBody>
      </p:sp>
      <p:grpSp>
        <p:nvGrpSpPr>
          <p:cNvPr id="26" name="Group 25">
            <a:extLst>
              <a:ext uri="{FF2B5EF4-FFF2-40B4-BE49-F238E27FC236}">
                <a16:creationId xmlns:a16="http://schemas.microsoft.com/office/drawing/2014/main" id="{76BDCD7D-E209-6866-DC6E-E54FF64DE758}"/>
              </a:ext>
            </a:extLst>
          </p:cNvPr>
          <p:cNvGrpSpPr/>
          <p:nvPr/>
        </p:nvGrpSpPr>
        <p:grpSpPr>
          <a:xfrm>
            <a:off x="3552825" y="1781175"/>
            <a:ext cx="4953000" cy="885825"/>
            <a:chOff x="3609975" y="1914525"/>
            <a:chExt cx="4953000" cy="885825"/>
          </a:xfrm>
        </p:grpSpPr>
        <p:cxnSp>
          <p:nvCxnSpPr>
            <p:cNvPr id="9" name="Straight Connector 8">
              <a:extLst>
                <a:ext uri="{FF2B5EF4-FFF2-40B4-BE49-F238E27FC236}">
                  <a16:creationId xmlns:a16="http://schemas.microsoft.com/office/drawing/2014/main" id="{FE7C85D2-82E3-7B83-D665-F0415AED4D4D}"/>
                </a:ext>
              </a:extLst>
            </p:cNvPr>
            <p:cNvCxnSpPr/>
            <p:nvPr/>
          </p:nvCxnSpPr>
          <p:spPr>
            <a:xfrm>
              <a:off x="6067425" y="1914525"/>
              <a:ext cx="0" cy="43815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89C63D4A-3930-86EB-3A5A-21E88A77B19A}"/>
                </a:ext>
              </a:extLst>
            </p:cNvPr>
            <p:cNvCxnSpPr>
              <a:cxnSpLocks/>
            </p:cNvCxnSpPr>
            <p:nvPr/>
          </p:nvCxnSpPr>
          <p:spPr>
            <a:xfrm>
              <a:off x="3609975" y="2381250"/>
              <a:ext cx="4953000"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E416585F-FDE7-7770-85AF-5FFA5790A58E}"/>
                </a:ext>
              </a:extLst>
            </p:cNvPr>
            <p:cNvCxnSpPr>
              <a:cxnSpLocks/>
            </p:cNvCxnSpPr>
            <p:nvPr/>
          </p:nvCxnSpPr>
          <p:spPr>
            <a:xfrm>
              <a:off x="3609975" y="2352675"/>
              <a:ext cx="0" cy="43815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8B72C984-4967-848E-3E13-A4624AD18E43}"/>
                </a:ext>
              </a:extLst>
            </p:cNvPr>
            <p:cNvCxnSpPr>
              <a:cxnSpLocks/>
            </p:cNvCxnSpPr>
            <p:nvPr/>
          </p:nvCxnSpPr>
          <p:spPr>
            <a:xfrm>
              <a:off x="8543925" y="2362200"/>
              <a:ext cx="0" cy="43815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grpSp>
      <p:sp>
        <p:nvSpPr>
          <p:cNvPr id="27" name="Rectangle: Rounded Corners 26">
            <a:extLst>
              <a:ext uri="{FF2B5EF4-FFF2-40B4-BE49-F238E27FC236}">
                <a16:creationId xmlns:a16="http://schemas.microsoft.com/office/drawing/2014/main" id="{B4F3020E-54CA-739F-AE0F-18F278EF81B0}"/>
              </a:ext>
            </a:extLst>
          </p:cNvPr>
          <p:cNvSpPr/>
          <p:nvPr/>
        </p:nvSpPr>
        <p:spPr>
          <a:xfrm>
            <a:off x="2133600" y="2638425"/>
            <a:ext cx="2867025" cy="962025"/>
          </a:xfrm>
          <a:prstGeom prst="round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t>Chuỗi</a:t>
            </a:r>
            <a:r>
              <a:rPr lang="en-US" sz="2800" b="1" dirty="0"/>
              <a:t> </a:t>
            </a:r>
            <a:r>
              <a:rPr lang="en-US" sz="2800" b="1" dirty="0" err="1"/>
              <a:t>thức</a:t>
            </a:r>
            <a:r>
              <a:rPr lang="en-US" sz="2800" b="1" dirty="0"/>
              <a:t> </a:t>
            </a:r>
            <a:r>
              <a:rPr lang="en-US" sz="2800" b="1" dirty="0" err="1"/>
              <a:t>ăn</a:t>
            </a:r>
            <a:r>
              <a:rPr lang="en-US" sz="2800" b="1" dirty="0"/>
              <a:t> </a:t>
            </a:r>
            <a:r>
              <a:rPr lang="en-US" sz="2800" b="1" dirty="0" err="1"/>
              <a:t>trong</a:t>
            </a:r>
            <a:r>
              <a:rPr lang="en-US" sz="2800" b="1" dirty="0"/>
              <a:t> </a:t>
            </a:r>
            <a:r>
              <a:rPr lang="en-US" sz="2800" b="1" dirty="0" err="1"/>
              <a:t>tự</a:t>
            </a:r>
            <a:r>
              <a:rPr lang="en-US" sz="2800" b="1" dirty="0"/>
              <a:t> </a:t>
            </a:r>
            <a:r>
              <a:rPr lang="en-US" sz="2800" b="1" dirty="0" err="1"/>
              <a:t>nhiên</a:t>
            </a:r>
            <a:endParaRPr lang="en-US" sz="2800" b="1" dirty="0"/>
          </a:p>
        </p:txBody>
      </p:sp>
      <p:sp>
        <p:nvSpPr>
          <p:cNvPr id="28" name="Rectangle: Rounded Corners 27">
            <a:extLst>
              <a:ext uri="{FF2B5EF4-FFF2-40B4-BE49-F238E27FC236}">
                <a16:creationId xmlns:a16="http://schemas.microsoft.com/office/drawing/2014/main" id="{69C1AAA4-48C7-7777-1664-2E4DF7C1D9D2}"/>
              </a:ext>
            </a:extLst>
          </p:cNvPr>
          <p:cNvSpPr/>
          <p:nvPr/>
        </p:nvSpPr>
        <p:spPr>
          <a:xfrm>
            <a:off x="6734175" y="2638425"/>
            <a:ext cx="3381375" cy="1085850"/>
          </a:xfrm>
          <a:prstGeom prst="round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t>Vai </a:t>
            </a:r>
            <a:r>
              <a:rPr lang="en-US" sz="2800" b="1" dirty="0" err="1"/>
              <a:t>trò</a:t>
            </a:r>
            <a:r>
              <a:rPr lang="en-US" sz="2800" b="1" dirty="0"/>
              <a:t> </a:t>
            </a:r>
            <a:r>
              <a:rPr lang="en-US" sz="2800" b="1" dirty="0" err="1"/>
              <a:t>của</a:t>
            </a:r>
            <a:r>
              <a:rPr lang="en-US" sz="2800" b="1" dirty="0"/>
              <a:t> </a:t>
            </a:r>
            <a:r>
              <a:rPr lang="en-US" sz="2800" b="1" dirty="0" err="1"/>
              <a:t>thực</a:t>
            </a:r>
            <a:r>
              <a:rPr lang="en-US" sz="2800" b="1" dirty="0"/>
              <a:t> </a:t>
            </a:r>
            <a:r>
              <a:rPr lang="en-US" sz="2800" b="1" dirty="0" err="1"/>
              <a:t>vật</a:t>
            </a:r>
            <a:r>
              <a:rPr lang="en-US" sz="2800" b="1" dirty="0"/>
              <a:t> </a:t>
            </a:r>
            <a:r>
              <a:rPr lang="en-US" sz="2800" b="1" dirty="0" err="1"/>
              <a:t>trong</a:t>
            </a:r>
            <a:r>
              <a:rPr lang="en-US" sz="2800" b="1" dirty="0"/>
              <a:t> </a:t>
            </a:r>
            <a:r>
              <a:rPr lang="en-US" sz="2800" b="1" dirty="0" err="1"/>
              <a:t>chuỗi</a:t>
            </a:r>
            <a:r>
              <a:rPr lang="en-US" sz="2800" b="1" dirty="0"/>
              <a:t> </a:t>
            </a:r>
            <a:r>
              <a:rPr lang="en-US" sz="2800" b="1" dirty="0" err="1"/>
              <a:t>thức</a:t>
            </a:r>
            <a:r>
              <a:rPr lang="en-US" sz="2800" b="1" dirty="0"/>
              <a:t> </a:t>
            </a:r>
            <a:r>
              <a:rPr lang="en-US" sz="2800" b="1" dirty="0" err="1"/>
              <a:t>ăn</a:t>
            </a:r>
            <a:endParaRPr lang="en-US" sz="2800" b="1" dirty="0"/>
          </a:p>
        </p:txBody>
      </p:sp>
      <p:grpSp>
        <p:nvGrpSpPr>
          <p:cNvPr id="29" name="Group 28">
            <a:extLst>
              <a:ext uri="{FF2B5EF4-FFF2-40B4-BE49-F238E27FC236}">
                <a16:creationId xmlns:a16="http://schemas.microsoft.com/office/drawing/2014/main" id="{CC1DF076-0877-C927-166C-84121BA53754}"/>
              </a:ext>
            </a:extLst>
          </p:cNvPr>
          <p:cNvGrpSpPr/>
          <p:nvPr/>
        </p:nvGrpSpPr>
        <p:grpSpPr>
          <a:xfrm>
            <a:off x="2162175" y="3600450"/>
            <a:ext cx="2914650" cy="542925"/>
            <a:chOff x="3609975" y="1914525"/>
            <a:chExt cx="4953000" cy="885825"/>
          </a:xfrm>
        </p:grpSpPr>
        <p:cxnSp>
          <p:nvCxnSpPr>
            <p:cNvPr id="30" name="Straight Connector 29">
              <a:extLst>
                <a:ext uri="{FF2B5EF4-FFF2-40B4-BE49-F238E27FC236}">
                  <a16:creationId xmlns:a16="http://schemas.microsoft.com/office/drawing/2014/main" id="{F0C81B39-DFC5-60F4-AB5D-E00B9142A1D3}"/>
                </a:ext>
              </a:extLst>
            </p:cNvPr>
            <p:cNvCxnSpPr/>
            <p:nvPr/>
          </p:nvCxnSpPr>
          <p:spPr>
            <a:xfrm>
              <a:off x="6067425" y="1914525"/>
              <a:ext cx="0" cy="43815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E51BB25-F99A-A298-469E-2D9EAE513EBC}"/>
                </a:ext>
              </a:extLst>
            </p:cNvPr>
            <p:cNvCxnSpPr>
              <a:cxnSpLocks/>
            </p:cNvCxnSpPr>
            <p:nvPr/>
          </p:nvCxnSpPr>
          <p:spPr>
            <a:xfrm>
              <a:off x="3609975" y="2381250"/>
              <a:ext cx="4953000"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706CC710-54BE-0EFE-D8C2-7AD08B3E6385}"/>
                </a:ext>
              </a:extLst>
            </p:cNvPr>
            <p:cNvCxnSpPr>
              <a:cxnSpLocks/>
            </p:cNvCxnSpPr>
            <p:nvPr/>
          </p:nvCxnSpPr>
          <p:spPr>
            <a:xfrm>
              <a:off x="3609975" y="2352675"/>
              <a:ext cx="0" cy="43815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4470E6C8-24CF-DF31-32DC-2896F54BFEF9}"/>
                </a:ext>
              </a:extLst>
            </p:cNvPr>
            <p:cNvCxnSpPr>
              <a:cxnSpLocks/>
            </p:cNvCxnSpPr>
            <p:nvPr/>
          </p:nvCxnSpPr>
          <p:spPr>
            <a:xfrm>
              <a:off x="8543925" y="2362200"/>
              <a:ext cx="0" cy="43815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grpSp>
      <p:sp>
        <p:nvSpPr>
          <p:cNvPr id="34" name="Rectangle: Rounded Corners 33">
            <a:extLst>
              <a:ext uri="{FF2B5EF4-FFF2-40B4-BE49-F238E27FC236}">
                <a16:creationId xmlns:a16="http://schemas.microsoft.com/office/drawing/2014/main" id="{F8F8992F-B228-7A22-02B9-8B9251DE2446}"/>
              </a:ext>
            </a:extLst>
          </p:cNvPr>
          <p:cNvSpPr/>
          <p:nvPr/>
        </p:nvSpPr>
        <p:spPr>
          <a:xfrm>
            <a:off x="828675" y="4133850"/>
            <a:ext cx="2333625" cy="2247900"/>
          </a:xfrm>
          <a:prstGeom prst="roundRect">
            <a:avLst/>
          </a:prstGeom>
          <a:ln w="38100">
            <a:solidFill>
              <a:srgbClr val="00B05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3200" b="1" dirty="0" err="1"/>
              <a:t>Mối</a:t>
            </a:r>
            <a:r>
              <a:rPr lang="en-US" sz="3200" b="1" dirty="0"/>
              <a:t> </a:t>
            </a:r>
            <a:r>
              <a:rPr lang="en-US" sz="3200" b="1" dirty="0" err="1"/>
              <a:t>liên</a:t>
            </a:r>
            <a:r>
              <a:rPr lang="en-US" sz="3200" b="1" dirty="0"/>
              <a:t> </a:t>
            </a:r>
            <a:r>
              <a:rPr lang="en-US" sz="3200" b="1" dirty="0" err="1"/>
              <a:t>hệ</a:t>
            </a:r>
            <a:r>
              <a:rPr lang="en-US" sz="3200" b="1" dirty="0"/>
              <a:t> </a:t>
            </a:r>
            <a:r>
              <a:rPr lang="en-US" sz="3200" b="1" dirty="0" err="1"/>
              <a:t>về</a:t>
            </a:r>
            <a:r>
              <a:rPr lang="en-US" sz="3200" b="1" dirty="0"/>
              <a:t> </a:t>
            </a:r>
            <a:r>
              <a:rPr lang="en-US" sz="3200" b="1" dirty="0" err="1"/>
              <a:t>thức</a:t>
            </a:r>
            <a:r>
              <a:rPr lang="en-US" sz="3200" b="1" dirty="0"/>
              <a:t> </a:t>
            </a:r>
            <a:r>
              <a:rPr lang="en-US" sz="3200" b="1" dirty="0" err="1"/>
              <a:t>ăn</a:t>
            </a:r>
            <a:r>
              <a:rPr lang="en-US" sz="3200" b="1" dirty="0"/>
              <a:t> </a:t>
            </a:r>
            <a:r>
              <a:rPr lang="en-US" sz="3200" b="1" dirty="0" err="1"/>
              <a:t>giữa</a:t>
            </a:r>
            <a:r>
              <a:rPr lang="en-US" sz="3200" b="1" dirty="0"/>
              <a:t> </a:t>
            </a:r>
            <a:r>
              <a:rPr lang="en-US" sz="3200" b="1" dirty="0" err="1"/>
              <a:t>các</a:t>
            </a:r>
            <a:r>
              <a:rPr lang="en-US" sz="3200" b="1" dirty="0"/>
              <a:t> </a:t>
            </a:r>
            <a:r>
              <a:rPr lang="en-US" sz="3200" b="1" dirty="0" err="1"/>
              <a:t>sinh</a:t>
            </a:r>
            <a:r>
              <a:rPr lang="en-US" sz="3200" b="1" dirty="0"/>
              <a:t> </a:t>
            </a:r>
            <a:r>
              <a:rPr lang="en-US" sz="3200" b="1" dirty="0" err="1"/>
              <a:t>vật</a:t>
            </a:r>
            <a:endParaRPr lang="en-US" sz="3200" b="1" dirty="0"/>
          </a:p>
        </p:txBody>
      </p:sp>
      <p:sp>
        <p:nvSpPr>
          <p:cNvPr id="35" name="Rectangle: Rounded Corners 34">
            <a:extLst>
              <a:ext uri="{FF2B5EF4-FFF2-40B4-BE49-F238E27FC236}">
                <a16:creationId xmlns:a16="http://schemas.microsoft.com/office/drawing/2014/main" id="{75D11A56-3F5D-F993-C79B-C67B78B3D374}"/>
              </a:ext>
            </a:extLst>
          </p:cNvPr>
          <p:cNvSpPr/>
          <p:nvPr/>
        </p:nvSpPr>
        <p:spPr>
          <a:xfrm>
            <a:off x="3867151" y="4143375"/>
            <a:ext cx="1866900" cy="2247900"/>
          </a:xfrm>
          <a:prstGeom prst="roundRect">
            <a:avLst/>
          </a:prstGeom>
          <a:ln w="38100">
            <a:solidFill>
              <a:srgbClr val="00B05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3200" b="1" dirty="0" err="1"/>
              <a:t>Một</a:t>
            </a:r>
            <a:r>
              <a:rPr lang="en-US" sz="3200" b="1" dirty="0"/>
              <a:t> </a:t>
            </a:r>
            <a:r>
              <a:rPr lang="en-US" sz="3200" b="1" dirty="0" err="1"/>
              <a:t>số</a:t>
            </a:r>
            <a:r>
              <a:rPr lang="en-US" sz="3200" b="1" dirty="0"/>
              <a:t> </a:t>
            </a:r>
            <a:r>
              <a:rPr lang="en-US" sz="3200" b="1" dirty="0" err="1"/>
              <a:t>chuỗi</a:t>
            </a:r>
            <a:r>
              <a:rPr lang="en-US" sz="3200" b="1" dirty="0"/>
              <a:t> </a:t>
            </a:r>
            <a:r>
              <a:rPr lang="en-US" sz="3200" b="1" dirty="0" err="1"/>
              <a:t>thức</a:t>
            </a:r>
            <a:r>
              <a:rPr lang="en-US" sz="3200" b="1" dirty="0"/>
              <a:t> </a:t>
            </a:r>
            <a:r>
              <a:rPr lang="en-US" sz="3200" b="1" dirty="0" err="1"/>
              <a:t>ăn</a:t>
            </a:r>
            <a:endParaRPr lang="en-US" sz="3200" b="1" dirty="0"/>
          </a:p>
        </p:txBody>
      </p:sp>
      <p:grpSp>
        <p:nvGrpSpPr>
          <p:cNvPr id="36" name="Group 35">
            <a:extLst>
              <a:ext uri="{FF2B5EF4-FFF2-40B4-BE49-F238E27FC236}">
                <a16:creationId xmlns:a16="http://schemas.microsoft.com/office/drawing/2014/main" id="{91C66854-64CC-AEC1-2063-0ACEBCD2768B}"/>
              </a:ext>
            </a:extLst>
          </p:cNvPr>
          <p:cNvGrpSpPr/>
          <p:nvPr/>
        </p:nvGrpSpPr>
        <p:grpSpPr>
          <a:xfrm>
            <a:off x="7239000" y="3733800"/>
            <a:ext cx="2914650" cy="542925"/>
            <a:chOff x="3609975" y="1914525"/>
            <a:chExt cx="4953000" cy="885825"/>
          </a:xfrm>
        </p:grpSpPr>
        <p:cxnSp>
          <p:nvCxnSpPr>
            <p:cNvPr id="37" name="Straight Connector 36">
              <a:extLst>
                <a:ext uri="{FF2B5EF4-FFF2-40B4-BE49-F238E27FC236}">
                  <a16:creationId xmlns:a16="http://schemas.microsoft.com/office/drawing/2014/main" id="{087ABC9F-BC18-A7F5-20B7-FD1D82101C63}"/>
                </a:ext>
              </a:extLst>
            </p:cNvPr>
            <p:cNvCxnSpPr/>
            <p:nvPr/>
          </p:nvCxnSpPr>
          <p:spPr>
            <a:xfrm>
              <a:off x="6067425" y="1914525"/>
              <a:ext cx="0" cy="43815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865BDE85-C053-BD17-4543-490A2BA12953}"/>
                </a:ext>
              </a:extLst>
            </p:cNvPr>
            <p:cNvCxnSpPr>
              <a:cxnSpLocks/>
            </p:cNvCxnSpPr>
            <p:nvPr/>
          </p:nvCxnSpPr>
          <p:spPr>
            <a:xfrm>
              <a:off x="3609975" y="2381250"/>
              <a:ext cx="4953000"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7A745691-1D2D-A2A9-2C88-730239A50B49}"/>
                </a:ext>
              </a:extLst>
            </p:cNvPr>
            <p:cNvCxnSpPr>
              <a:cxnSpLocks/>
            </p:cNvCxnSpPr>
            <p:nvPr/>
          </p:nvCxnSpPr>
          <p:spPr>
            <a:xfrm>
              <a:off x="3609975" y="2352675"/>
              <a:ext cx="0" cy="43815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5DC2D596-D6B9-CF3A-57EC-170B7C42DD04}"/>
                </a:ext>
              </a:extLst>
            </p:cNvPr>
            <p:cNvCxnSpPr>
              <a:cxnSpLocks/>
            </p:cNvCxnSpPr>
            <p:nvPr/>
          </p:nvCxnSpPr>
          <p:spPr>
            <a:xfrm>
              <a:off x="8543925" y="2362200"/>
              <a:ext cx="0" cy="43815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grpSp>
      <p:sp>
        <p:nvSpPr>
          <p:cNvPr id="42" name="Rectangle: Rounded Corners 41">
            <a:extLst>
              <a:ext uri="{FF2B5EF4-FFF2-40B4-BE49-F238E27FC236}">
                <a16:creationId xmlns:a16="http://schemas.microsoft.com/office/drawing/2014/main" id="{C8C90928-BAE8-021D-BFAF-2E595BBD5CE0}"/>
              </a:ext>
            </a:extLst>
          </p:cNvPr>
          <p:cNvSpPr/>
          <p:nvPr/>
        </p:nvSpPr>
        <p:spPr>
          <a:xfrm>
            <a:off x="6019800" y="4267200"/>
            <a:ext cx="2314575" cy="2247900"/>
          </a:xfrm>
          <a:prstGeom prst="roundRect">
            <a:avLst/>
          </a:prstGeom>
          <a:ln w="38100">
            <a:solidFill>
              <a:srgbClr val="00B05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b="1" dirty="0"/>
              <a:t>Cung </a:t>
            </a:r>
            <a:r>
              <a:rPr lang="en-US" sz="2800" b="1" dirty="0" err="1"/>
              <a:t>cấp</a:t>
            </a:r>
            <a:r>
              <a:rPr lang="en-US" sz="2800" b="1" dirty="0"/>
              <a:t> </a:t>
            </a:r>
            <a:r>
              <a:rPr lang="en-US" sz="2800" b="1" dirty="0" err="1"/>
              <a:t>thức</a:t>
            </a:r>
            <a:r>
              <a:rPr lang="en-US" sz="2800" b="1" dirty="0"/>
              <a:t> </a:t>
            </a:r>
            <a:r>
              <a:rPr lang="en-US" sz="2800" b="1" dirty="0" err="1"/>
              <a:t>ăn</a:t>
            </a:r>
            <a:r>
              <a:rPr lang="en-US" sz="2800" b="1" dirty="0"/>
              <a:t> </a:t>
            </a:r>
            <a:r>
              <a:rPr lang="en-US" sz="2800" b="1" dirty="0" err="1"/>
              <a:t>cho</a:t>
            </a:r>
            <a:r>
              <a:rPr lang="en-US" sz="2800" b="1" dirty="0"/>
              <a:t> con </a:t>
            </a:r>
            <a:r>
              <a:rPr lang="en-US" sz="2800" b="1" dirty="0" err="1"/>
              <a:t>người</a:t>
            </a:r>
            <a:r>
              <a:rPr lang="en-US" sz="2800" b="1" dirty="0"/>
              <a:t> </a:t>
            </a:r>
            <a:r>
              <a:rPr lang="en-US" sz="2800" b="1" dirty="0" err="1"/>
              <a:t>và</a:t>
            </a:r>
            <a:r>
              <a:rPr lang="en-US" sz="2800" b="1" dirty="0"/>
              <a:t> </a:t>
            </a:r>
            <a:r>
              <a:rPr lang="en-US" sz="2800" b="1" dirty="0" err="1"/>
              <a:t>động</a:t>
            </a:r>
            <a:r>
              <a:rPr lang="en-US" sz="2800" b="1" dirty="0"/>
              <a:t> </a:t>
            </a:r>
            <a:r>
              <a:rPr lang="en-US" sz="2800" b="1" dirty="0" err="1"/>
              <a:t>vật</a:t>
            </a:r>
            <a:endParaRPr lang="en-US" sz="2800" b="1" dirty="0"/>
          </a:p>
        </p:txBody>
      </p:sp>
      <p:sp>
        <p:nvSpPr>
          <p:cNvPr id="43" name="Rectangle: Rounded Corners 42">
            <a:extLst>
              <a:ext uri="{FF2B5EF4-FFF2-40B4-BE49-F238E27FC236}">
                <a16:creationId xmlns:a16="http://schemas.microsoft.com/office/drawing/2014/main" id="{89EB134E-60E8-1805-1032-F59D9A3486E2}"/>
              </a:ext>
            </a:extLst>
          </p:cNvPr>
          <p:cNvSpPr/>
          <p:nvPr/>
        </p:nvSpPr>
        <p:spPr>
          <a:xfrm>
            <a:off x="8943975" y="4276725"/>
            <a:ext cx="2314575" cy="2247900"/>
          </a:xfrm>
          <a:prstGeom prst="roundRect">
            <a:avLst/>
          </a:prstGeom>
          <a:ln w="38100">
            <a:solidFill>
              <a:srgbClr val="00B05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b="1" dirty="0" err="1"/>
              <a:t>Cân</a:t>
            </a:r>
            <a:r>
              <a:rPr lang="en-US" sz="2800" b="1" dirty="0"/>
              <a:t> </a:t>
            </a:r>
            <a:r>
              <a:rPr lang="en-US" sz="2800" b="1" dirty="0" err="1"/>
              <a:t>bằng</a:t>
            </a:r>
            <a:r>
              <a:rPr lang="en-US" sz="2800" b="1" dirty="0"/>
              <a:t> </a:t>
            </a:r>
            <a:r>
              <a:rPr lang="en-US" sz="2800" b="1" dirty="0" err="1"/>
              <a:t>chuỗi</a:t>
            </a:r>
            <a:r>
              <a:rPr lang="en-US" sz="2800" b="1" dirty="0"/>
              <a:t> </a:t>
            </a:r>
            <a:r>
              <a:rPr lang="en-US" sz="2800" b="1" dirty="0" err="1"/>
              <a:t>thức</a:t>
            </a:r>
            <a:r>
              <a:rPr lang="en-US" sz="2800" b="1" dirty="0"/>
              <a:t> </a:t>
            </a:r>
            <a:r>
              <a:rPr lang="en-US" sz="2800" b="1" dirty="0" err="1"/>
              <a:t>ăn</a:t>
            </a:r>
            <a:r>
              <a:rPr lang="en-US" sz="2800" b="1" dirty="0"/>
              <a:t> </a:t>
            </a:r>
            <a:r>
              <a:rPr lang="en-US" sz="2800" b="1" dirty="0" err="1"/>
              <a:t>trong</a:t>
            </a:r>
            <a:r>
              <a:rPr lang="en-US" sz="2800" b="1" dirty="0"/>
              <a:t> </a:t>
            </a:r>
            <a:r>
              <a:rPr lang="en-US" sz="2800" b="1" dirty="0" err="1"/>
              <a:t>tự</a:t>
            </a:r>
            <a:r>
              <a:rPr lang="en-US" sz="2800" b="1" dirty="0"/>
              <a:t> </a:t>
            </a:r>
            <a:r>
              <a:rPr lang="en-US" sz="2800" b="1" dirty="0" err="1"/>
              <a:t>nhiên</a:t>
            </a:r>
            <a:endParaRPr lang="en-US" sz="2800" b="1" dirty="0"/>
          </a:p>
        </p:txBody>
      </p:sp>
    </p:spTree>
    <p:extLst>
      <p:ext uri="{BB962C8B-B14F-4D97-AF65-F5344CB8AC3E}">
        <p14:creationId xmlns:p14="http://schemas.microsoft.com/office/powerpoint/2010/main" val="25704070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down)">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500"/>
                                        <p:tgtEl>
                                          <p:spTgt spid="2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wipe(down)">
                                      <p:cBhvr>
                                        <p:cTn id="27" dur="500"/>
                                        <p:tgtEl>
                                          <p:spTgt spid="2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wipe(down)">
                                      <p:cBhvr>
                                        <p:cTn id="32" dur="500"/>
                                        <p:tgtEl>
                                          <p:spTgt spid="3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35"/>
                                        </p:tgtEl>
                                        <p:attrNameLst>
                                          <p:attrName>style.visibility</p:attrName>
                                        </p:attrNameLst>
                                      </p:cBhvr>
                                      <p:to>
                                        <p:strVal val="visible"/>
                                      </p:to>
                                    </p:set>
                                    <p:animEffect transition="in" filter="wipe(down)">
                                      <p:cBhvr>
                                        <p:cTn id="37" dur="500"/>
                                        <p:tgtEl>
                                          <p:spTgt spid="35"/>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36"/>
                                        </p:tgtEl>
                                        <p:attrNameLst>
                                          <p:attrName>style.visibility</p:attrName>
                                        </p:attrNameLst>
                                      </p:cBhvr>
                                      <p:to>
                                        <p:strVal val="visible"/>
                                      </p:to>
                                    </p:set>
                                    <p:animEffect transition="in" filter="wipe(down)">
                                      <p:cBhvr>
                                        <p:cTn id="42" dur="500"/>
                                        <p:tgtEl>
                                          <p:spTgt spid="36"/>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42"/>
                                        </p:tgtEl>
                                        <p:attrNameLst>
                                          <p:attrName>style.visibility</p:attrName>
                                        </p:attrNameLst>
                                      </p:cBhvr>
                                      <p:to>
                                        <p:strVal val="visible"/>
                                      </p:to>
                                    </p:set>
                                    <p:animEffect transition="in" filter="wipe(down)">
                                      <p:cBhvr>
                                        <p:cTn id="47" dur="500"/>
                                        <p:tgtEl>
                                          <p:spTgt spid="42"/>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43"/>
                                        </p:tgtEl>
                                        <p:attrNameLst>
                                          <p:attrName>style.visibility</p:attrName>
                                        </p:attrNameLst>
                                      </p:cBhvr>
                                      <p:to>
                                        <p:strVal val="visible"/>
                                      </p:to>
                                    </p:set>
                                    <p:animEffect transition="in" filter="wipe(down)">
                                      <p:cBhvr>
                                        <p:cTn id="52"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7" grpId="0" animBg="1"/>
      <p:bldP spid="28" grpId="0" animBg="1"/>
      <p:bldP spid="34" grpId="0" animBg="1"/>
      <p:bldP spid="35" grpId="0" animBg="1"/>
      <p:bldP spid="42" grpId="0" animBg="1"/>
      <p:bldP spid="4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ình chữ nhật: Góc Tròn 6">
            <a:extLst>
              <a:ext uri="{FF2B5EF4-FFF2-40B4-BE49-F238E27FC236}">
                <a16:creationId xmlns:a16="http://schemas.microsoft.com/office/drawing/2014/main" id="{09EEEF2B-D28C-819C-2AE9-1AD2B7CA8743}"/>
              </a:ext>
            </a:extLst>
          </p:cNvPr>
          <p:cNvSpPr/>
          <p:nvPr/>
        </p:nvSpPr>
        <p:spPr>
          <a:xfrm>
            <a:off x="287383" y="240943"/>
            <a:ext cx="11665697" cy="6414874"/>
          </a:xfrm>
          <a:custGeom>
            <a:avLst/>
            <a:gdLst>
              <a:gd name="connsiteX0" fmla="*/ 0 w 11665697"/>
              <a:gd name="connsiteY0" fmla="*/ 1069167 h 6414874"/>
              <a:gd name="connsiteX1" fmla="*/ 1069167 w 11665697"/>
              <a:gd name="connsiteY1" fmla="*/ 0 h 6414874"/>
              <a:gd name="connsiteX2" fmla="*/ 10596530 w 11665697"/>
              <a:gd name="connsiteY2" fmla="*/ 0 h 6414874"/>
              <a:gd name="connsiteX3" fmla="*/ 11665697 w 11665697"/>
              <a:gd name="connsiteY3" fmla="*/ 1069167 h 6414874"/>
              <a:gd name="connsiteX4" fmla="*/ 11665697 w 11665697"/>
              <a:gd name="connsiteY4" fmla="*/ 5345707 h 6414874"/>
              <a:gd name="connsiteX5" fmla="*/ 10596530 w 11665697"/>
              <a:gd name="connsiteY5" fmla="*/ 6414874 h 6414874"/>
              <a:gd name="connsiteX6" fmla="*/ 1069167 w 11665697"/>
              <a:gd name="connsiteY6" fmla="*/ 6414874 h 6414874"/>
              <a:gd name="connsiteX7" fmla="*/ 0 w 11665697"/>
              <a:gd name="connsiteY7" fmla="*/ 5345707 h 6414874"/>
              <a:gd name="connsiteX8" fmla="*/ 0 w 11665697"/>
              <a:gd name="connsiteY8" fmla="*/ 1069167 h 6414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65697" h="6414874" fill="none" extrusionOk="0">
                <a:moveTo>
                  <a:pt x="0" y="1069167"/>
                </a:moveTo>
                <a:cubicBezTo>
                  <a:pt x="-80094" y="483662"/>
                  <a:pt x="473853" y="27419"/>
                  <a:pt x="1069167" y="0"/>
                </a:cubicBezTo>
                <a:cubicBezTo>
                  <a:pt x="2225879" y="77600"/>
                  <a:pt x="7041677" y="-27269"/>
                  <a:pt x="10596530" y="0"/>
                </a:cubicBezTo>
                <a:cubicBezTo>
                  <a:pt x="11239143" y="-68765"/>
                  <a:pt x="11711493" y="492164"/>
                  <a:pt x="11665697" y="1069167"/>
                </a:cubicBezTo>
                <a:cubicBezTo>
                  <a:pt x="11774697" y="2510090"/>
                  <a:pt x="11587488" y="4251883"/>
                  <a:pt x="11665697" y="5345707"/>
                </a:cubicBezTo>
                <a:cubicBezTo>
                  <a:pt x="11563513" y="5896219"/>
                  <a:pt x="11151975" y="6430328"/>
                  <a:pt x="10596530" y="6414874"/>
                </a:cubicBezTo>
                <a:cubicBezTo>
                  <a:pt x="7327967" y="6464051"/>
                  <a:pt x="3255833" y="6292172"/>
                  <a:pt x="1069167" y="6414874"/>
                </a:cubicBezTo>
                <a:cubicBezTo>
                  <a:pt x="477082" y="6427164"/>
                  <a:pt x="-75745" y="6001410"/>
                  <a:pt x="0" y="5345707"/>
                </a:cubicBezTo>
                <a:cubicBezTo>
                  <a:pt x="47022" y="4159677"/>
                  <a:pt x="104569" y="2492947"/>
                  <a:pt x="0" y="1069167"/>
                </a:cubicBezTo>
                <a:close/>
              </a:path>
              <a:path w="11665697" h="6414874" stroke="0" extrusionOk="0">
                <a:moveTo>
                  <a:pt x="0" y="1069167"/>
                </a:moveTo>
                <a:cubicBezTo>
                  <a:pt x="100194" y="467229"/>
                  <a:pt x="576380" y="-6519"/>
                  <a:pt x="1069167" y="0"/>
                </a:cubicBezTo>
                <a:cubicBezTo>
                  <a:pt x="2743854" y="-129276"/>
                  <a:pt x="7066083" y="-77778"/>
                  <a:pt x="10596530" y="0"/>
                </a:cubicBezTo>
                <a:cubicBezTo>
                  <a:pt x="11167659" y="-61705"/>
                  <a:pt x="11654654" y="542358"/>
                  <a:pt x="11665697" y="1069167"/>
                </a:cubicBezTo>
                <a:cubicBezTo>
                  <a:pt x="11747296" y="3063681"/>
                  <a:pt x="11819997" y="3508032"/>
                  <a:pt x="11665697" y="5345707"/>
                </a:cubicBezTo>
                <a:cubicBezTo>
                  <a:pt x="11704979" y="6019034"/>
                  <a:pt x="11082822" y="6450285"/>
                  <a:pt x="10596530" y="6414874"/>
                </a:cubicBezTo>
                <a:cubicBezTo>
                  <a:pt x="6921539" y="6459094"/>
                  <a:pt x="2857766" y="6385492"/>
                  <a:pt x="1069167" y="6414874"/>
                </a:cubicBezTo>
                <a:cubicBezTo>
                  <a:pt x="462339" y="6352080"/>
                  <a:pt x="-51402" y="5924312"/>
                  <a:pt x="0" y="5345707"/>
                </a:cubicBezTo>
                <a:cubicBezTo>
                  <a:pt x="-159954" y="3683863"/>
                  <a:pt x="22140" y="2258769"/>
                  <a:pt x="0" y="1069167"/>
                </a:cubicBezTo>
                <a:close/>
              </a:path>
            </a:pathLst>
          </a:custGeom>
          <a:solidFill>
            <a:schemeClr val="bg1"/>
          </a:solidFill>
          <a:ln w="76200">
            <a:solidFill>
              <a:srgbClr val="00B0F0"/>
            </a:solidFill>
            <a:prstDash val="dash"/>
            <a:extLst>
              <a:ext uri="{C807C97D-BFC1-408E-A445-0C87EB9F89A2}">
                <ask:lineSketchStyleProps xmlns:ask="http://schemas.microsoft.com/office/drawing/2018/sketchyshapes" xmln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ea typeface="+mn-ea"/>
              <a:cs typeface="+mn-cs"/>
            </a:endParaRPr>
          </a:p>
        </p:txBody>
      </p:sp>
      <p:sp>
        <p:nvSpPr>
          <p:cNvPr id="63" name="TextBox 62">
            <a:extLst>
              <a:ext uri="{FF2B5EF4-FFF2-40B4-BE49-F238E27FC236}">
                <a16:creationId xmlns:a16="http://schemas.microsoft.com/office/drawing/2014/main" id="{6F357E6B-273A-F52F-A2FD-16914FD5D419}"/>
              </a:ext>
            </a:extLst>
          </p:cNvPr>
          <p:cNvSpPr txBox="1"/>
          <p:nvPr/>
        </p:nvSpPr>
        <p:spPr>
          <a:xfrm>
            <a:off x="1714500" y="1106746"/>
            <a:ext cx="836282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w="28575">
                  <a:solidFill>
                    <a:srgbClr val="002060"/>
                  </a:solidFill>
                </a:ln>
                <a:solidFill>
                  <a:srgbClr val="CCFF66"/>
                </a:solidFill>
                <a:effectLst/>
                <a:uLnTx/>
                <a:uFillTx/>
                <a:ea typeface="+mn-ea"/>
                <a:cs typeface="+mn-cs"/>
              </a:rPr>
              <a:t>CÙNG NHAU CHIA SẺ</a:t>
            </a:r>
            <a:endParaRPr kumimoji="0" lang="en-US" sz="6000" b="1" i="0" u="none" strike="noStrike" kern="1200" cap="none" spc="0" normalizeH="0" baseline="0" noProof="0" dirty="0">
              <a:ln w="28575">
                <a:solidFill>
                  <a:srgbClr val="002060"/>
                </a:solidFill>
              </a:ln>
              <a:solidFill>
                <a:srgbClr val="CCFF66"/>
              </a:solidFill>
              <a:effectLst/>
              <a:uLnTx/>
              <a:uFillTx/>
              <a:ea typeface="+mn-ea"/>
              <a:cs typeface="+mn-cs"/>
            </a:endParaRPr>
          </a:p>
        </p:txBody>
      </p:sp>
      <p:sp>
        <p:nvSpPr>
          <p:cNvPr id="64" name="TextBox 63">
            <a:extLst>
              <a:ext uri="{FF2B5EF4-FFF2-40B4-BE49-F238E27FC236}">
                <a16:creationId xmlns:a16="http://schemas.microsoft.com/office/drawing/2014/main" id="{F8CA3951-54E5-8037-CC05-134A2E792170}"/>
              </a:ext>
            </a:extLst>
          </p:cNvPr>
          <p:cNvSpPr txBox="1"/>
          <p:nvPr/>
        </p:nvSpPr>
        <p:spPr>
          <a:xfrm>
            <a:off x="2983484" y="2332019"/>
            <a:ext cx="659587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ea typeface="+mn-ea"/>
                <a:cs typeface="+mn-cs"/>
              </a:rPr>
              <a:t>LẮNG NGHE – QUAN SÁT – NHẬN XÉT</a:t>
            </a:r>
          </a:p>
        </p:txBody>
      </p:sp>
    </p:spTree>
    <p:extLst>
      <p:ext uri="{BB962C8B-B14F-4D97-AF65-F5344CB8AC3E}">
        <p14:creationId xmlns:p14="http://schemas.microsoft.com/office/powerpoint/2010/main" val="40732749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3"/>
                                        </p:tgtEl>
                                        <p:attrNameLst>
                                          <p:attrName>style.visibility</p:attrName>
                                        </p:attrNameLst>
                                      </p:cBhvr>
                                      <p:to>
                                        <p:strVal val="visible"/>
                                      </p:to>
                                    </p:set>
                                    <p:anim calcmode="lin" valueType="num">
                                      <p:cBhvr>
                                        <p:cTn id="7" dur="500" fill="hold"/>
                                        <p:tgtEl>
                                          <p:spTgt spid="63"/>
                                        </p:tgtEl>
                                        <p:attrNameLst>
                                          <p:attrName>ppt_w</p:attrName>
                                        </p:attrNameLst>
                                      </p:cBhvr>
                                      <p:tavLst>
                                        <p:tav tm="0">
                                          <p:val>
                                            <p:fltVal val="0"/>
                                          </p:val>
                                        </p:tav>
                                        <p:tav tm="100000">
                                          <p:val>
                                            <p:strVal val="#ppt_w"/>
                                          </p:val>
                                        </p:tav>
                                      </p:tavLst>
                                    </p:anim>
                                    <p:anim calcmode="lin" valueType="num">
                                      <p:cBhvr>
                                        <p:cTn id="8" dur="500" fill="hold"/>
                                        <p:tgtEl>
                                          <p:spTgt spid="63"/>
                                        </p:tgtEl>
                                        <p:attrNameLst>
                                          <p:attrName>ppt_h</p:attrName>
                                        </p:attrNameLst>
                                      </p:cBhvr>
                                      <p:tavLst>
                                        <p:tav tm="0">
                                          <p:val>
                                            <p:fltVal val="0"/>
                                          </p:val>
                                        </p:tav>
                                        <p:tav tm="100000">
                                          <p:val>
                                            <p:strVal val="#ppt_h"/>
                                          </p:val>
                                        </p:tav>
                                      </p:tavLst>
                                    </p:anim>
                                    <p:animEffect transition="in" filter="fade">
                                      <p:cBhvr>
                                        <p:cTn id="9" dur="500"/>
                                        <p:tgtEl>
                                          <p:spTgt spid="6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4"/>
                                        </p:tgtEl>
                                        <p:attrNameLst>
                                          <p:attrName>style.visibility</p:attrName>
                                        </p:attrNameLst>
                                      </p:cBhvr>
                                      <p:to>
                                        <p:strVal val="visible"/>
                                      </p:to>
                                    </p:set>
                                    <p:anim calcmode="lin" valueType="num">
                                      <p:cBhvr>
                                        <p:cTn id="12" dur="500" fill="hold"/>
                                        <p:tgtEl>
                                          <p:spTgt spid="64"/>
                                        </p:tgtEl>
                                        <p:attrNameLst>
                                          <p:attrName>ppt_w</p:attrName>
                                        </p:attrNameLst>
                                      </p:cBhvr>
                                      <p:tavLst>
                                        <p:tav tm="0">
                                          <p:val>
                                            <p:fltVal val="0"/>
                                          </p:val>
                                        </p:tav>
                                        <p:tav tm="100000">
                                          <p:val>
                                            <p:strVal val="#ppt_w"/>
                                          </p:val>
                                        </p:tav>
                                      </p:tavLst>
                                    </p:anim>
                                    <p:anim calcmode="lin" valueType="num">
                                      <p:cBhvr>
                                        <p:cTn id="13" dur="500" fill="hold"/>
                                        <p:tgtEl>
                                          <p:spTgt spid="64"/>
                                        </p:tgtEl>
                                        <p:attrNameLst>
                                          <p:attrName>ppt_h</p:attrName>
                                        </p:attrNameLst>
                                      </p:cBhvr>
                                      <p:tavLst>
                                        <p:tav tm="0">
                                          <p:val>
                                            <p:fltVal val="0"/>
                                          </p:val>
                                        </p:tav>
                                        <p:tav tm="100000">
                                          <p:val>
                                            <p:strVal val="#ppt_h"/>
                                          </p:val>
                                        </p:tav>
                                      </p:tavLst>
                                    </p:anim>
                                    <p:animEffect transition="in" filter="fade">
                                      <p:cBhvr>
                                        <p:cTn id="14"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P spid="6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ình chữ nhật: Góc Tròn 6">
            <a:extLst>
              <a:ext uri="{FF2B5EF4-FFF2-40B4-BE49-F238E27FC236}">
                <a16:creationId xmlns:a16="http://schemas.microsoft.com/office/drawing/2014/main" id="{09EEEF2B-D28C-819C-2AE9-1AD2B7CA8743}"/>
              </a:ext>
            </a:extLst>
          </p:cNvPr>
          <p:cNvSpPr/>
          <p:nvPr/>
        </p:nvSpPr>
        <p:spPr>
          <a:xfrm>
            <a:off x="287383" y="240943"/>
            <a:ext cx="11665697" cy="6414874"/>
          </a:xfrm>
          <a:custGeom>
            <a:avLst/>
            <a:gdLst>
              <a:gd name="connsiteX0" fmla="*/ 0 w 11665697"/>
              <a:gd name="connsiteY0" fmla="*/ 1069167 h 6414874"/>
              <a:gd name="connsiteX1" fmla="*/ 1069167 w 11665697"/>
              <a:gd name="connsiteY1" fmla="*/ 0 h 6414874"/>
              <a:gd name="connsiteX2" fmla="*/ 10596530 w 11665697"/>
              <a:gd name="connsiteY2" fmla="*/ 0 h 6414874"/>
              <a:gd name="connsiteX3" fmla="*/ 11665697 w 11665697"/>
              <a:gd name="connsiteY3" fmla="*/ 1069167 h 6414874"/>
              <a:gd name="connsiteX4" fmla="*/ 11665697 w 11665697"/>
              <a:gd name="connsiteY4" fmla="*/ 5345707 h 6414874"/>
              <a:gd name="connsiteX5" fmla="*/ 10596530 w 11665697"/>
              <a:gd name="connsiteY5" fmla="*/ 6414874 h 6414874"/>
              <a:gd name="connsiteX6" fmla="*/ 1069167 w 11665697"/>
              <a:gd name="connsiteY6" fmla="*/ 6414874 h 6414874"/>
              <a:gd name="connsiteX7" fmla="*/ 0 w 11665697"/>
              <a:gd name="connsiteY7" fmla="*/ 5345707 h 6414874"/>
              <a:gd name="connsiteX8" fmla="*/ 0 w 11665697"/>
              <a:gd name="connsiteY8" fmla="*/ 1069167 h 6414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65697" h="6414874" fill="none" extrusionOk="0">
                <a:moveTo>
                  <a:pt x="0" y="1069167"/>
                </a:moveTo>
                <a:cubicBezTo>
                  <a:pt x="-80094" y="483662"/>
                  <a:pt x="473853" y="27419"/>
                  <a:pt x="1069167" y="0"/>
                </a:cubicBezTo>
                <a:cubicBezTo>
                  <a:pt x="2225879" y="77600"/>
                  <a:pt x="7041677" y="-27269"/>
                  <a:pt x="10596530" y="0"/>
                </a:cubicBezTo>
                <a:cubicBezTo>
                  <a:pt x="11239143" y="-68765"/>
                  <a:pt x="11711493" y="492164"/>
                  <a:pt x="11665697" y="1069167"/>
                </a:cubicBezTo>
                <a:cubicBezTo>
                  <a:pt x="11774697" y="2510090"/>
                  <a:pt x="11587488" y="4251883"/>
                  <a:pt x="11665697" y="5345707"/>
                </a:cubicBezTo>
                <a:cubicBezTo>
                  <a:pt x="11563513" y="5896219"/>
                  <a:pt x="11151975" y="6430328"/>
                  <a:pt x="10596530" y="6414874"/>
                </a:cubicBezTo>
                <a:cubicBezTo>
                  <a:pt x="7327967" y="6464051"/>
                  <a:pt x="3255833" y="6292172"/>
                  <a:pt x="1069167" y="6414874"/>
                </a:cubicBezTo>
                <a:cubicBezTo>
                  <a:pt x="477082" y="6427164"/>
                  <a:pt x="-75745" y="6001410"/>
                  <a:pt x="0" y="5345707"/>
                </a:cubicBezTo>
                <a:cubicBezTo>
                  <a:pt x="47022" y="4159677"/>
                  <a:pt x="104569" y="2492947"/>
                  <a:pt x="0" y="1069167"/>
                </a:cubicBezTo>
                <a:close/>
              </a:path>
              <a:path w="11665697" h="6414874" stroke="0" extrusionOk="0">
                <a:moveTo>
                  <a:pt x="0" y="1069167"/>
                </a:moveTo>
                <a:cubicBezTo>
                  <a:pt x="100194" y="467229"/>
                  <a:pt x="576380" y="-6519"/>
                  <a:pt x="1069167" y="0"/>
                </a:cubicBezTo>
                <a:cubicBezTo>
                  <a:pt x="2743854" y="-129276"/>
                  <a:pt x="7066083" y="-77778"/>
                  <a:pt x="10596530" y="0"/>
                </a:cubicBezTo>
                <a:cubicBezTo>
                  <a:pt x="11167659" y="-61705"/>
                  <a:pt x="11654654" y="542358"/>
                  <a:pt x="11665697" y="1069167"/>
                </a:cubicBezTo>
                <a:cubicBezTo>
                  <a:pt x="11747296" y="3063681"/>
                  <a:pt x="11819997" y="3508032"/>
                  <a:pt x="11665697" y="5345707"/>
                </a:cubicBezTo>
                <a:cubicBezTo>
                  <a:pt x="11704979" y="6019034"/>
                  <a:pt x="11082822" y="6450285"/>
                  <a:pt x="10596530" y="6414874"/>
                </a:cubicBezTo>
                <a:cubicBezTo>
                  <a:pt x="6921539" y="6459094"/>
                  <a:pt x="2857766" y="6385492"/>
                  <a:pt x="1069167" y="6414874"/>
                </a:cubicBezTo>
                <a:cubicBezTo>
                  <a:pt x="462339" y="6352080"/>
                  <a:pt x="-51402" y="5924312"/>
                  <a:pt x="0" y="5345707"/>
                </a:cubicBezTo>
                <a:cubicBezTo>
                  <a:pt x="-159954" y="3683863"/>
                  <a:pt x="22140" y="2258769"/>
                  <a:pt x="0" y="1069167"/>
                </a:cubicBezTo>
                <a:close/>
              </a:path>
            </a:pathLst>
          </a:custGeom>
          <a:solidFill>
            <a:schemeClr val="bg1"/>
          </a:solidFill>
          <a:ln w="76200">
            <a:solidFill>
              <a:srgbClr val="00B0F0"/>
            </a:solidFill>
            <a:prstDash val="dash"/>
            <a:extLst>
              <a:ext uri="{C807C97D-BFC1-408E-A445-0C87EB9F89A2}">
                <ask:lineSketchStyleProps xmlns:ask="http://schemas.microsoft.com/office/drawing/2018/sketchyshapes" xmln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BABC9FE8-8206-12BF-98EE-A1C0A8627829}"/>
              </a:ext>
            </a:extLst>
          </p:cNvPr>
          <p:cNvSpPr/>
          <p:nvPr/>
        </p:nvSpPr>
        <p:spPr>
          <a:xfrm>
            <a:off x="4543425" y="628650"/>
            <a:ext cx="2867025" cy="962025"/>
          </a:xfrm>
          <a:prstGeom prst="round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t>Chuỗi</a:t>
            </a:r>
            <a:r>
              <a:rPr lang="en-US" sz="2800" b="1" dirty="0"/>
              <a:t> </a:t>
            </a:r>
            <a:r>
              <a:rPr lang="en-US" sz="2800" b="1" dirty="0" err="1"/>
              <a:t>thức</a:t>
            </a:r>
            <a:r>
              <a:rPr lang="en-US" sz="2800" b="1" dirty="0"/>
              <a:t> </a:t>
            </a:r>
            <a:r>
              <a:rPr lang="en-US" sz="2800" b="1" dirty="0" err="1"/>
              <a:t>ăn</a:t>
            </a:r>
            <a:r>
              <a:rPr lang="en-US" sz="2800" b="1" dirty="0"/>
              <a:t> </a:t>
            </a:r>
            <a:r>
              <a:rPr lang="en-US" sz="2800" b="1" dirty="0" err="1"/>
              <a:t>trong</a:t>
            </a:r>
            <a:r>
              <a:rPr lang="en-US" sz="2800" b="1" dirty="0"/>
              <a:t> </a:t>
            </a:r>
            <a:r>
              <a:rPr lang="en-US" sz="2800" b="1" dirty="0" err="1"/>
              <a:t>tự</a:t>
            </a:r>
            <a:r>
              <a:rPr lang="en-US" sz="2800" b="1" dirty="0"/>
              <a:t> </a:t>
            </a:r>
            <a:r>
              <a:rPr lang="en-US" sz="2800" b="1" dirty="0" err="1"/>
              <a:t>nhiên</a:t>
            </a:r>
            <a:endParaRPr lang="en-US" sz="2800" b="1" dirty="0"/>
          </a:p>
        </p:txBody>
      </p:sp>
      <p:grpSp>
        <p:nvGrpSpPr>
          <p:cNvPr id="6" name="Group 5">
            <a:extLst>
              <a:ext uri="{FF2B5EF4-FFF2-40B4-BE49-F238E27FC236}">
                <a16:creationId xmlns:a16="http://schemas.microsoft.com/office/drawing/2014/main" id="{820C487B-E477-69F4-39D3-18A13D27B660}"/>
              </a:ext>
            </a:extLst>
          </p:cNvPr>
          <p:cNvGrpSpPr/>
          <p:nvPr/>
        </p:nvGrpSpPr>
        <p:grpSpPr>
          <a:xfrm>
            <a:off x="2800349" y="1590675"/>
            <a:ext cx="6581775" cy="542925"/>
            <a:chOff x="3609975" y="1914525"/>
            <a:chExt cx="4953000" cy="885825"/>
          </a:xfrm>
        </p:grpSpPr>
        <p:cxnSp>
          <p:nvCxnSpPr>
            <p:cNvPr id="7" name="Straight Connector 6">
              <a:extLst>
                <a:ext uri="{FF2B5EF4-FFF2-40B4-BE49-F238E27FC236}">
                  <a16:creationId xmlns:a16="http://schemas.microsoft.com/office/drawing/2014/main" id="{CE9C8D6F-D30A-C339-1E4D-E85FE7F6B80F}"/>
                </a:ext>
              </a:extLst>
            </p:cNvPr>
            <p:cNvCxnSpPr/>
            <p:nvPr/>
          </p:nvCxnSpPr>
          <p:spPr>
            <a:xfrm>
              <a:off x="6067425" y="1914525"/>
              <a:ext cx="0" cy="43815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9E9EF3B5-A40C-F835-DB51-3E76B920F51E}"/>
                </a:ext>
              </a:extLst>
            </p:cNvPr>
            <p:cNvCxnSpPr>
              <a:cxnSpLocks/>
            </p:cNvCxnSpPr>
            <p:nvPr/>
          </p:nvCxnSpPr>
          <p:spPr>
            <a:xfrm>
              <a:off x="3609975" y="2381250"/>
              <a:ext cx="4953000"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857EEFE0-0797-B1FF-CB78-8E831954BBC6}"/>
                </a:ext>
              </a:extLst>
            </p:cNvPr>
            <p:cNvCxnSpPr>
              <a:cxnSpLocks/>
            </p:cNvCxnSpPr>
            <p:nvPr/>
          </p:nvCxnSpPr>
          <p:spPr>
            <a:xfrm>
              <a:off x="3609975" y="2352675"/>
              <a:ext cx="0" cy="43815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7380485B-BDC9-233C-BCC6-25AF37FA147A}"/>
                </a:ext>
              </a:extLst>
            </p:cNvPr>
            <p:cNvCxnSpPr>
              <a:cxnSpLocks/>
            </p:cNvCxnSpPr>
            <p:nvPr/>
          </p:nvCxnSpPr>
          <p:spPr>
            <a:xfrm>
              <a:off x="8543925" y="2362200"/>
              <a:ext cx="0" cy="43815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grpSp>
      <p:sp>
        <p:nvSpPr>
          <p:cNvPr id="11" name="Rectangle: Rounded Corners 10">
            <a:extLst>
              <a:ext uri="{FF2B5EF4-FFF2-40B4-BE49-F238E27FC236}">
                <a16:creationId xmlns:a16="http://schemas.microsoft.com/office/drawing/2014/main" id="{8C246806-D708-66CF-5657-5D23FCDAD137}"/>
              </a:ext>
            </a:extLst>
          </p:cNvPr>
          <p:cNvSpPr/>
          <p:nvPr/>
        </p:nvSpPr>
        <p:spPr>
          <a:xfrm>
            <a:off x="1047750" y="2124074"/>
            <a:ext cx="4267201" cy="3552825"/>
          </a:xfrm>
          <a:prstGeom prst="roundRect">
            <a:avLst/>
          </a:prstGeom>
          <a:ln w="38100">
            <a:solidFill>
              <a:srgbClr val="00B05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b="1" dirty="0"/>
              <a:t> </a:t>
            </a:r>
            <a:r>
              <a:rPr lang="en-US" sz="2800" b="1" dirty="0" err="1"/>
              <a:t>Các</a:t>
            </a:r>
            <a:r>
              <a:rPr lang="en-US" sz="2800" b="1" dirty="0"/>
              <a:t> </a:t>
            </a:r>
            <a:r>
              <a:rPr lang="en-US" sz="2800" b="1" dirty="0" err="1"/>
              <a:t>sinh</a:t>
            </a:r>
            <a:r>
              <a:rPr lang="en-US" sz="2800" b="1" dirty="0"/>
              <a:t> </a:t>
            </a:r>
            <a:r>
              <a:rPr lang="en-US" sz="2800" b="1" dirty="0" err="1"/>
              <a:t>vật</a:t>
            </a:r>
            <a:r>
              <a:rPr lang="en-US" sz="2800" b="1" dirty="0"/>
              <a:t> </a:t>
            </a:r>
            <a:r>
              <a:rPr lang="en-US" sz="2800" b="1" dirty="0" err="1"/>
              <a:t>trong</a:t>
            </a:r>
            <a:r>
              <a:rPr lang="en-US" sz="2800" b="1" dirty="0"/>
              <a:t> </a:t>
            </a:r>
            <a:r>
              <a:rPr lang="en-US" sz="2800" b="1" dirty="0" err="1"/>
              <a:t>tự</a:t>
            </a:r>
            <a:r>
              <a:rPr lang="en-US" sz="2800" b="1" dirty="0"/>
              <a:t> </a:t>
            </a:r>
            <a:r>
              <a:rPr lang="en-US" sz="2800" b="1" dirty="0" err="1"/>
              <a:t>nhiên</a:t>
            </a:r>
            <a:r>
              <a:rPr lang="en-US" sz="2800" b="1" dirty="0"/>
              <a:t> </a:t>
            </a:r>
            <a:r>
              <a:rPr lang="en-US" sz="2800" b="1" dirty="0" err="1"/>
              <a:t>có</a:t>
            </a:r>
            <a:r>
              <a:rPr lang="en-US" sz="2800" b="1" dirty="0"/>
              <a:t> </a:t>
            </a:r>
            <a:r>
              <a:rPr lang="en-US" sz="2800" b="1" dirty="0" err="1"/>
              <a:t>mối</a:t>
            </a:r>
            <a:r>
              <a:rPr lang="en-US" sz="2800" b="1" dirty="0"/>
              <a:t> </a:t>
            </a:r>
            <a:r>
              <a:rPr lang="en-US" sz="2800" b="1" dirty="0" err="1"/>
              <a:t>liên</a:t>
            </a:r>
            <a:r>
              <a:rPr lang="en-US" sz="2800" b="1" dirty="0"/>
              <a:t> </a:t>
            </a:r>
            <a:r>
              <a:rPr lang="en-US" sz="2800" b="1" dirty="0" err="1"/>
              <a:t>hệ</a:t>
            </a:r>
            <a:r>
              <a:rPr lang="en-US" sz="2800" b="1" dirty="0"/>
              <a:t> </a:t>
            </a:r>
            <a:r>
              <a:rPr lang="en-US" sz="2800" b="1" dirty="0" err="1"/>
              <a:t>với</a:t>
            </a:r>
            <a:r>
              <a:rPr lang="en-US" sz="2800" b="1" dirty="0"/>
              <a:t> </a:t>
            </a:r>
            <a:r>
              <a:rPr lang="en-US" sz="2800" b="1" dirty="0" err="1"/>
              <a:t>nhau</a:t>
            </a:r>
            <a:r>
              <a:rPr lang="en-US" sz="2800" b="1" dirty="0"/>
              <a:t> </a:t>
            </a:r>
            <a:r>
              <a:rPr lang="en-US" sz="2800" b="1" dirty="0" err="1"/>
              <a:t>về</a:t>
            </a:r>
            <a:r>
              <a:rPr lang="en-US" sz="2800" b="1" dirty="0"/>
              <a:t> </a:t>
            </a:r>
            <a:r>
              <a:rPr lang="en-US" sz="2800" b="1" dirty="0" err="1"/>
              <a:t>thức</a:t>
            </a:r>
            <a:r>
              <a:rPr lang="en-US" sz="2800" b="1" dirty="0"/>
              <a:t> </a:t>
            </a:r>
            <a:r>
              <a:rPr lang="en-US" sz="2800" b="1" dirty="0" err="1"/>
              <a:t>ăn</a:t>
            </a:r>
            <a:r>
              <a:rPr lang="en-US" sz="2800" b="1" dirty="0"/>
              <a:t>, </a:t>
            </a:r>
            <a:r>
              <a:rPr lang="en-US" sz="2800" b="1" dirty="0" err="1"/>
              <a:t>sinh</a:t>
            </a:r>
            <a:r>
              <a:rPr lang="en-US" sz="2800" b="1" dirty="0"/>
              <a:t> </a:t>
            </a:r>
            <a:r>
              <a:rPr lang="en-US" sz="2800" b="1" dirty="0" err="1"/>
              <a:t>vật</a:t>
            </a:r>
            <a:r>
              <a:rPr lang="en-US" sz="2800" b="1" dirty="0"/>
              <a:t> </a:t>
            </a:r>
            <a:r>
              <a:rPr lang="en-US" sz="2800" b="1" dirty="0" err="1"/>
              <a:t>này</a:t>
            </a:r>
            <a:r>
              <a:rPr lang="en-US" sz="2800" b="1" dirty="0"/>
              <a:t> </a:t>
            </a:r>
            <a:r>
              <a:rPr lang="en-US" sz="2800" b="1" dirty="0" err="1"/>
              <a:t>là</a:t>
            </a:r>
            <a:r>
              <a:rPr lang="en-US" sz="2800" b="1" dirty="0"/>
              <a:t> </a:t>
            </a:r>
            <a:r>
              <a:rPr lang="en-US" sz="2800" b="1" dirty="0" err="1"/>
              <a:t>thức</a:t>
            </a:r>
            <a:r>
              <a:rPr lang="en-US" sz="2800" b="1" dirty="0"/>
              <a:t> </a:t>
            </a:r>
            <a:r>
              <a:rPr lang="en-US" sz="2800" b="1" dirty="0" err="1"/>
              <a:t>ăn</a:t>
            </a:r>
            <a:r>
              <a:rPr lang="en-US" sz="2800" b="1" dirty="0"/>
              <a:t> </a:t>
            </a:r>
            <a:r>
              <a:rPr lang="en-US" sz="2800" b="1" dirty="0" err="1"/>
              <a:t>của</a:t>
            </a:r>
            <a:r>
              <a:rPr lang="en-US" sz="2800" b="1" dirty="0"/>
              <a:t> </a:t>
            </a:r>
            <a:r>
              <a:rPr lang="en-US" sz="2800" b="1" dirty="0" err="1"/>
              <a:t>sinh</a:t>
            </a:r>
            <a:r>
              <a:rPr lang="en-US" sz="2800" b="1" dirty="0"/>
              <a:t> </a:t>
            </a:r>
            <a:r>
              <a:rPr lang="en-US" sz="2800" b="1" dirty="0" err="1"/>
              <a:t>vật</a:t>
            </a:r>
            <a:r>
              <a:rPr lang="en-US" sz="2800" b="1" dirty="0"/>
              <a:t> </a:t>
            </a:r>
            <a:r>
              <a:rPr lang="en-US" sz="2800" b="1" dirty="0" err="1"/>
              <a:t>khác</a:t>
            </a:r>
            <a:r>
              <a:rPr lang="en-US" sz="2800" b="1" dirty="0"/>
              <a:t>, </a:t>
            </a:r>
            <a:r>
              <a:rPr lang="en-US" sz="2800" b="1" dirty="0" err="1"/>
              <a:t>mối</a:t>
            </a:r>
            <a:r>
              <a:rPr lang="en-US" sz="2800" b="1" dirty="0"/>
              <a:t> </a:t>
            </a:r>
            <a:r>
              <a:rPr lang="en-US" sz="2800" b="1" dirty="0" err="1"/>
              <a:t>liên</a:t>
            </a:r>
            <a:r>
              <a:rPr lang="en-US" sz="2800" b="1" dirty="0"/>
              <a:t> </a:t>
            </a:r>
            <a:r>
              <a:rPr lang="en-US" sz="2800" b="1" dirty="0" err="1"/>
              <a:t>hệ</a:t>
            </a:r>
            <a:r>
              <a:rPr lang="en-US" sz="2800" b="1" dirty="0"/>
              <a:t> </a:t>
            </a:r>
            <a:r>
              <a:rPr lang="en-US" sz="2800" b="1" dirty="0" err="1"/>
              <a:t>đó</a:t>
            </a:r>
            <a:r>
              <a:rPr lang="en-US" sz="2800" b="1" dirty="0"/>
              <a:t> </a:t>
            </a:r>
            <a:r>
              <a:rPr lang="en-US" sz="2800" b="1" dirty="0" err="1"/>
              <a:t>nối</a:t>
            </a:r>
            <a:r>
              <a:rPr lang="en-US" sz="2800" b="1" dirty="0"/>
              <a:t> </a:t>
            </a:r>
            <a:r>
              <a:rPr lang="en-US" sz="2800" b="1" dirty="0" err="1"/>
              <a:t>tiếp</a:t>
            </a:r>
            <a:r>
              <a:rPr lang="en-US" sz="2800" b="1" dirty="0"/>
              <a:t> </a:t>
            </a:r>
            <a:r>
              <a:rPr lang="en-US" sz="2800" b="1" dirty="0" err="1"/>
              <a:t>nhau</a:t>
            </a:r>
            <a:r>
              <a:rPr lang="en-US" sz="2800" b="1" dirty="0"/>
              <a:t> </a:t>
            </a:r>
            <a:r>
              <a:rPr lang="en-US" sz="2800" b="1" dirty="0" err="1"/>
              <a:t>tạo</a:t>
            </a:r>
            <a:r>
              <a:rPr lang="en-US" sz="2800" b="1" dirty="0"/>
              <a:t> </a:t>
            </a:r>
            <a:r>
              <a:rPr lang="en-US" sz="2800" b="1" dirty="0" err="1"/>
              <a:t>thành</a:t>
            </a:r>
            <a:r>
              <a:rPr lang="en-US" sz="2800" b="1" dirty="0"/>
              <a:t> </a:t>
            </a:r>
            <a:r>
              <a:rPr lang="en-US" sz="2800" b="1" dirty="0" err="1"/>
              <a:t>chuỗi</a:t>
            </a:r>
            <a:r>
              <a:rPr lang="en-US" sz="2800" b="1" dirty="0"/>
              <a:t> </a:t>
            </a:r>
            <a:r>
              <a:rPr lang="en-US" sz="2800" b="1" dirty="0" err="1"/>
              <a:t>thức</a:t>
            </a:r>
            <a:r>
              <a:rPr lang="en-US" sz="2800" b="1" dirty="0"/>
              <a:t> </a:t>
            </a:r>
            <a:r>
              <a:rPr lang="en-US" sz="2800" b="1" dirty="0" err="1"/>
              <a:t>ăn</a:t>
            </a:r>
            <a:r>
              <a:rPr lang="en-US" sz="2800" b="1" dirty="0"/>
              <a:t>.</a:t>
            </a:r>
          </a:p>
        </p:txBody>
      </p:sp>
      <p:sp>
        <p:nvSpPr>
          <p:cNvPr id="12" name="Rectangle: Rounded Corners 11">
            <a:extLst>
              <a:ext uri="{FF2B5EF4-FFF2-40B4-BE49-F238E27FC236}">
                <a16:creationId xmlns:a16="http://schemas.microsoft.com/office/drawing/2014/main" id="{F765BCD9-1405-7427-1117-72E5197791A1}"/>
              </a:ext>
            </a:extLst>
          </p:cNvPr>
          <p:cNvSpPr/>
          <p:nvPr/>
        </p:nvSpPr>
        <p:spPr>
          <a:xfrm>
            <a:off x="7067550" y="2143125"/>
            <a:ext cx="4229100" cy="3429000"/>
          </a:xfrm>
          <a:prstGeom prst="roundRect">
            <a:avLst/>
          </a:prstGeom>
          <a:ln w="38100">
            <a:solidFill>
              <a:srgbClr val="00B05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vi-VN" sz="3200" b="1" dirty="0">
                <a:latin typeface="Calibri" panose="020F0502020204030204" pitchFamily="34" charset="0"/>
                <a:cs typeface="Calibri" panose="020F0502020204030204" pitchFamily="34" charset="0"/>
              </a:rPr>
              <a:t>Các chuỗi thức ăn được thể hiện bằng sơ đồ với các mũi tên, sinh vật ở trước là thức ăn của sinh vật sau mũi tên.</a:t>
            </a:r>
            <a:endParaRPr lang="en-US" sz="32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751237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ình chữ nhật: Góc Tròn 6">
            <a:extLst>
              <a:ext uri="{FF2B5EF4-FFF2-40B4-BE49-F238E27FC236}">
                <a16:creationId xmlns:a16="http://schemas.microsoft.com/office/drawing/2014/main" id="{09EEEF2B-D28C-819C-2AE9-1AD2B7CA8743}"/>
              </a:ext>
            </a:extLst>
          </p:cNvPr>
          <p:cNvSpPr/>
          <p:nvPr/>
        </p:nvSpPr>
        <p:spPr>
          <a:xfrm>
            <a:off x="287383" y="240943"/>
            <a:ext cx="11665697" cy="6414874"/>
          </a:xfrm>
          <a:custGeom>
            <a:avLst/>
            <a:gdLst>
              <a:gd name="connsiteX0" fmla="*/ 0 w 11665697"/>
              <a:gd name="connsiteY0" fmla="*/ 1069167 h 6414874"/>
              <a:gd name="connsiteX1" fmla="*/ 1069167 w 11665697"/>
              <a:gd name="connsiteY1" fmla="*/ 0 h 6414874"/>
              <a:gd name="connsiteX2" fmla="*/ 10596530 w 11665697"/>
              <a:gd name="connsiteY2" fmla="*/ 0 h 6414874"/>
              <a:gd name="connsiteX3" fmla="*/ 11665697 w 11665697"/>
              <a:gd name="connsiteY3" fmla="*/ 1069167 h 6414874"/>
              <a:gd name="connsiteX4" fmla="*/ 11665697 w 11665697"/>
              <a:gd name="connsiteY4" fmla="*/ 5345707 h 6414874"/>
              <a:gd name="connsiteX5" fmla="*/ 10596530 w 11665697"/>
              <a:gd name="connsiteY5" fmla="*/ 6414874 h 6414874"/>
              <a:gd name="connsiteX6" fmla="*/ 1069167 w 11665697"/>
              <a:gd name="connsiteY6" fmla="*/ 6414874 h 6414874"/>
              <a:gd name="connsiteX7" fmla="*/ 0 w 11665697"/>
              <a:gd name="connsiteY7" fmla="*/ 5345707 h 6414874"/>
              <a:gd name="connsiteX8" fmla="*/ 0 w 11665697"/>
              <a:gd name="connsiteY8" fmla="*/ 1069167 h 6414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65697" h="6414874" fill="none" extrusionOk="0">
                <a:moveTo>
                  <a:pt x="0" y="1069167"/>
                </a:moveTo>
                <a:cubicBezTo>
                  <a:pt x="-80094" y="483662"/>
                  <a:pt x="473853" y="27419"/>
                  <a:pt x="1069167" y="0"/>
                </a:cubicBezTo>
                <a:cubicBezTo>
                  <a:pt x="2225879" y="77600"/>
                  <a:pt x="7041677" y="-27269"/>
                  <a:pt x="10596530" y="0"/>
                </a:cubicBezTo>
                <a:cubicBezTo>
                  <a:pt x="11239143" y="-68765"/>
                  <a:pt x="11711493" y="492164"/>
                  <a:pt x="11665697" y="1069167"/>
                </a:cubicBezTo>
                <a:cubicBezTo>
                  <a:pt x="11774697" y="2510090"/>
                  <a:pt x="11587488" y="4251883"/>
                  <a:pt x="11665697" y="5345707"/>
                </a:cubicBezTo>
                <a:cubicBezTo>
                  <a:pt x="11563513" y="5896219"/>
                  <a:pt x="11151975" y="6430328"/>
                  <a:pt x="10596530" y="6414874"/>
                </a:cubicBezTo>
                <a:cubicBezTo>
                  <a:pt x="7327967" y="6464051"/>
                  <a:pt x="3255833" y="6292172"/>
                  <a:pt x="1069167" y="6414874"/>
                </a:cubicBezTo>
                <a:cubicBezTo>
                  <a:pt x="477082" y="6427164"/>
                  <a:pt x="-75745" y="6001410"/>
                  <a:pt x="0" y="5345707"/>
                </a:cubicBezTo>
                <a:cubicBezTo>
                  <a:pt x="47022" y="4159677"/>
                  <a:pt x="104569" y="2492947"/>
                  <a:pt x="0" y="1069167"/>
                </a:cubicBezTo>
                <a:close/>
              </a:path>
              <a:path w="11665697" h="6414874" stroke="0" extrusionOk="0">
                <a:moveTo>
                  <a:pt x="0" y="1069167"/>
                </a:moveTo>
                <a:cubicBezTo>
                  <a:pt x="100194" y="467229"/>
                  <a:pt x="576380" y="-6519"/>
                  <a:pt x="1069167" y="0"/>
                </a:cubicBezTo>
                <a:cubicBezTo>
                  <a:pt x="2743854" y="-129276"/>
                  <a:pt x="7066083" y="-77778"/>
                  <a:pt x="10596530" y="0"/>
                </a:cubicBezTo>
                <a:cubicBezTo>
                  <a:pt x="11167659" y="-61705"/>
                  <a:pt x="11654654" y="542358"/>
                  <a:pt x="11665697" y="1069167"/>
                </a:cubicBezTo>
                <a:cubicBezTo>
                  <a:pt x="11747296" y="3063681"/>
                  <a:pt x="11819997" y="3508032"/>
                  <a:pt x="11665697" y="5345707"/>
                </a:cubicBezTo>
                <a:cubicBezTo>
                  <a:pt x="11704979" y="6019034"/>
                  <a:pt x="11082822" y="6450285"/>
                  <a:pt x="10596530" y="6414874"/>
                </a:cubicBezTo>
                <a:cubicBezTo>
                  <a:pt x="6921539" y="6459094"/>
                  <a:pt x="2857766" y="6385492"/>
                  <a:pt x="1069167" y="6414874"/>
                </a:cubicBezTo>
                <a:cubicBezTo>
                  <a:pt x="462339" y="6352080"/>
                  <a:pt x="-51402" y="5924312"/>
                  <a:pt x="0" y="5345707"/>
                </a:cubicBezTo>
                <a:cubicBezTo>
                  <a:pt x="-159954" y="3683863"/>
                  <a:pt x="22140" y="2258769"/>
                  <a:pt x="0" y="1069167"/>
                </a:cubicBezTo>
                <a:close/>
              </a:path>
            </a:pathLst>
          </a:custGeom>
          <a:solidFill>
            <a:schemeClr val="bg1"/>
          </a:solidFill>
          <a:ln w="76200">
            <a:solidFill>
              <a:srgbClr val="00B0F0"/>
            </a:solidFill>
            <a:prstDash val="dash"/>
            <a:extLst>
              <a:ext uri="{C807C97D-BFC1-408E-A445-0C87EB9F89A2}">
                <ask:lineSketchStyleProps xmlns:ask="http://schemas.microsoft.com/office/drawing/2018/sketchyshapes" xmln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BABC9FE8-8206-12BF-98EE-A1C0A8627829}"/>
              </a:ext>
            </a:extLst>
          </p:cNvPr>
          <p:cNvSpPr/>
          <p:nvPr/>
        </p:nvSpPr>
        <p:spPr>
          <a:xfrm>
            <a:off x="4114800" y="628650"/>
            <a:ext cx="3838575" cy="962025"/>
          </a:xfrm>
          <a:prstGeom prst="round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sz="2800" b="1">
                <a:solidFill>
                  <a:prstClr val="white"/>
                </a:solidFill>
              </a:rPr>
              <a:t>Vai trò của thực vật trong chuỗi thức ăn: </a:t>
            </a:r>
            <a:endPar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6" name="Group 5">
            <a:extLst>
              <a:ext uri="{FF2B5EF4-FFF2-40B4-BE49-F238E27FC236}">
                <a16:creationId xmlns:a16="http://schemas.microsoft.com/office/drawing/2014/main" id="{820C487B-E477-69F4-39D3-18A13D27B660}"/>
              </a:ext>
            </a:extLst>
          </p:cNvPr>
          <p:cNvGrpSpPr/>
          <p:nvPr/>
        </p:nvGrpSpPr>
        <p:grpSpPr>
          <a:xfrm>
            <a:off x="2800349" y="1590675"/>
            <a:ext cx="6581775" cy="542925"/>
            <a:chOff x="3609975" y="1914525"/>
            <a:chExt cx="4953000" cy="885825"/>
          </a:xfrm>
        </p:grpSpPr>
        <p:cxnSp>
          <p:nvCxnSpPr>
            <p:cNvPr id="7" name="Straight Connector 6">
              <a:extLst>
                <a:ext uri="{FF2B5EF4-FFF2-40B4-BE49-F238E27FC236}">
                  <a16:creationId xmlns:a16="http://schemas.microsoft.com/office/drawing/2014/main" id="{CE9C8D6F-D30A-C339-1E4D-E85FE7F6B80F}"/>
                </a:ext>
              </a:extLst>
            </p:cNvPr>
            <p:cNvCxnSpPr/>
            <p:nvPr/>
          </p:nvCxnSpPr>
          <p:spPr>
            <a:xfrm>
              <a:off x="6067425" y="1914525"/>
              <a:ext cx="0" cy="43815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9E9EF3B5-A40C-F835-DB51-3E76B920F51E}"/>
                </a:ext>
              </a:extLst>
            </p:cNvPr>
            <p:cNvCxnSpPr>
              <a:cxnSpLocks/>
            </p:cNvCxnSpPr>
            <p:nvPr/>
          </p:nvCxnSpPr>
          <p:spPr>
            <a:xfrm>
              <a:off x="3609975" y="2381250"/>
              <a:ext cx="4953000"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857EEFE0-0797-B1FF-CB78-8E831954BBC6}"/>
                </a:ext>
              </a:extLst>
            </p:cNvPr>
            <p:cNvCxnSpPr>
              <a:cxnSpLocks/>
            </p:cNvCxnSpPr>
            <p:nvPr/>
          </p:nvCxnSpPr>
          <p:spPr>
            <a:xfrm>
              <a:off x="3609975" y="2352675"/>
              <a:ext cx="0" cy="43815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7380485B-BDC9-233C-BCC6-25AF37FA147A}"/>
                </a:ext>
              </a:extLst>
            </p:cNvPr>
            <p:cNvCxnSpPr>
              <a:cxnSpLocks/>
            </p:cNvCxnSpPr>
            <p:nvPr/>
          </p:nvCxnSpPr>
          <p:spPr>
            <a:xfrm>
              <a:off x="8543925" y="2362200"/>
              <a:ext cx="0" cy="43815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grpSp>
      <p:sp>
        <p:nvSpPr>
          <p:cNvPr id="11" name="Rectangle: Rounded Corners 10">
            <a:extLst>
              <a:ext uri="{FF2B5EF4-FFF2-40B4-BE49-F238E27FC236}">
                <a16:creationId xmlns:a16="http://schemas.microsoft.com/office/drawing/2014/main" id="{8C246806-D708-66CF-5657-5D23FCDAD137}"/>
              </a:ext>
            </a:extLst>
          </p:cNvPr>
          <p:cNvSpPr/>
          <p:nvPr/>
        </p:nvSpPr>
        <p:spPr>
          <a:xfrm>
            <a:off x="1009650" y="2124074"/>
            <a:ext cx="4533900" cy="3552825"/>
          </a:xfrm>
          <a:prstGeom prst="roundRect">
            <a:avLst/>
          </a:prstGeom>
          <a:ln w="38100">
            <a:solidFill>
              <a:srgbClr val="00B050"/>
            </a:solidFill>
          </a:ln>
        </p:spPr>
        <p:style>
          <a:lnRef idx="2">
            <a:schemeClr val="accent1"/>
          </a:lnRef>
          <a:fillRef idx="1">
            <a:schemeClr val="lt1"/>
          </a:fillRef>
          <a:effectRef idx="0">
            <a:schemeClr val="accent1"/>
          </a:effectRef>
          <a:fontRef idx="minor">
            <a:schemeClr val="dk1"/>
          </a:fontRef>
        </p:style>
        <p:txBody>
          <a:bodyPr rtlCol="0" anchor="ctr"/>
          <a:lstStyle/>
          <a:p>
            <a:pPr lvl="0" algn="ctr"/>
            <a:r>
              <a:rPr lang="vi-VN" sz="2800" b="1" dirty="0">
                <a:solidFill>
                  <a:prstClr val="black"/>
                </a:solidFill>
                <a:latin typeface="Calibri" panose="020F0502020204030204"/>
              </a:rPr>
              <a:t>Thực vật có khả năng tự tổng hợp chất dinh dưỡng từ nước và khí các-bô-níc dưới tác dụng của ánh sáng để sống và phát triển. Chúng là nguồn thức ăn của con người và nhiều loài động vật khác.</a:t>
            </a:r>
            <a:endParaRPr kumimoji="0" lang="en-US" sz="2800" b="1" i="0" u="none" strike="noStrike" kern="1200" cap="none" spc="0" normalizeH="0" baseline="0" noProof="0" dirty="0">
              <a:ln>
                <a:noFill/>
              </a:ln>
              <a:solidFill>
                <a:prstClr val="black"/>
              </a:solidFill>
              <a:effectLst/>
              <a:uLnTx/>
              <a:uFillTx/>
              <a:latin typeface="Calibri" panose="020F0502020204030204"/>
            </a:endParaRPr>
          </a:p>
        </p:txBody>
      </p:sp>
      <p:sp>
        <p:nvSpPr>
          <p:cNvPr id="12" name="Rectangle: Rounded Corners 11">
            <a:extLst>
              <a:ext uri="{FF2B5EF4-FFF2-40B4-BE49-F238E27FC236}">
                <a16:creationId xmlns:a16="http://schemas.microsoft.com/office/drawing/2014/main" id="{F765BCD9-1405-7427-1117-72E5197791A1}"/>
              </a:ext>
            </a:extLst>
          </p:cNvPr>
          <p:cNvSpPr/>
          <p:nvPr/>
        </p:nvSpPr>
        <p:spPr>
          <a:xfrm>
            <a:off x="6505575" y="2143125"/>
            <a:ext cx="5029200" cy="3848100"/>
          </a:xfrm>
          <a:prstGeom prst="roundRect">
            <a:avLst/>
          </a:prstGeom>
          <a:ln w="38100">
            <a:solidFill>
              <a:srgbClr val="00B050"/>
            </a:solidFill>
          </a:ln>
        </p:spPr>
        <p:style>
          <a:lnRef idx="2">
            <a:schemeClr val="accent1"/>
          </a:lnRef>
          <a:fillRef idx="1">
            <a:schemeClr val="lt1"/>
          </a:fillRef>
          <a:effectRef idx="0">
            <a:schemeClr val="accent1"/>
          </a:effectRef>
          <a:fontRef idx="minor">
            <a:schemeClr val="dk1"/>
          </a:fontRef>
        </p:style>
        <p:txBody>
          <a:bodyPr rtlCol="0" anchor="ctr"/>
          <a:lstStyle/>
          <a:p>
            <a:pPr lvl="0" algn="ctr"/>
            <a:r>
              <a:rPr lang="vi-VN" sz="2400" b="1">
                <a:solidFill>
                  <a:prstClr val="black"/>
                </a:solidFill>
                <a:latin typeface="Calibri" panose="020F0502020204030204" pitchFamily="34" charset="0"/>
                <a:cs typeface="Calibri" panose="020F0502020204030204" pitchFamily="34" charset="0"/>
              </a:rPr>
              <a:t>Trong tự nhiên, số lượng sinh vật của một mắt xích thức ăn trong chuỗi thức ăn luôn duy trì tương đối ổn định tạo nên trạng thái cân bằng của chuỗi thức ăn. Để duy trì trạng thái cân bằng các chuỗi thức ăn trong tự nhiên, chúng ta cần tích cực trồng và chăm sóc cây xanh, bảo vệ các động vật hoang dã và môi trường sống.</a:t>
            </a:r>
            <a:endPar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5107995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C83B25B-570B-70D5-F47F-58745E4514E8}"/>
              </a:ext>
            </a:extLst>
          </p:cNvPr>
          <p:cNvGrpSpPr/>
          <p:nvPr/>
        </p:nvGrpSpPr>
        <p:grpSpPr>
          <a:xfrm>
            <a:off x="1714500" y="1524001"/>
            <a:ext cx="9702733" cy="1746586"/>
            <a:chOff x="4739285" y="2358848"/>
            <a:chExt cx="6215585" cy="996024"/>
          </a:xfrm>
        </p:grpSpPr>
        <p:sp>
          <p:nvSpPr>
            <p:cNvPr id="4" name="Rectangle: Rounded Corners 10">
              <a:extLst>
                <a:ext uri="{FF2B5EF4-FFF2-40B4-BE49-F238E27FC236}">
                  <a16:creationId xmlns:a16="http://schemas.microsoft.com/office/drawing/2014/main" id="{494E6700-0E6D-AB5D-A6C1-9FD1D3061F0B}"/>
                </a:ext>
              </a:extLst>
            </p:cNvPr>
            <p:cNvSpPr/>
            <p:nvPr/>
          </p:nvSpPr>
          <p:spPr>
            <a:xfrm rot="5400000">
              <a:off x="7349066" y="-250933"/>
              <a:ext cx="996024" cy="6215585"/>
            </a:xfrm>
            <a:prstGeom prst="roundRect">
              <a:avLst/>
            </a:prstGeom>
            <a:solidFill>
              <a:srgbClr val="FFF2CC"/>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ectangle 1">
              <a:extLst>
                <a:ext uri="{FF2B5EF4-FFF2-40B4-BE49-F238E27FC236}">
                  <a16:creationId xmlns:a16="http://schemas.microsoft.com/office/drawing/2014/main" id="{66954D72-77AD-4A9E-656A-A83F391D24A7}"/>
                </a:ext>
              </a:extLst>
            </p:cNvPr>
            <p:cNvSpPr>
              <a:spLocks noChangeArrowheads="1"/>
            </p:cNvSpPr>
            <p:nvPr/>
          </p:nvSpPr>
          <p:spPr bwMode="auto">
            <a:xfrm>
              <a:off x="4789591" y="2409298"/>
              <a:ext cx="6130745" cy="8951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800" b="1" i="1"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Hoạt động 2: Chuỗi thức ăn và vai trò của thực vật trong chuỗi thức ăn</a:t>
              </a:r>
              <a:endParaRPr kumimoji="0" lang="en-US" sz="48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21230521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ình chữ nhật: Góc Tròn 6">
            <a:extLst>
              <a:ext uri="{FF2B5EF4-FFF2-40B4-BE49-F238E27FC236}">
                <a16:creationId xmlns:a16="http://schemas.microsoft.com/office/drawing/2014/main" id="{09EEEF2B-D28C-819C-2AE9-1AD2B7CA8743}"/>
              </a:ext>
            </a:extLst>
          </p:cNvPr>
          <p:cNvSpPr/>
          <p:nvPr/>
        </p:nvSpPr>
        <p:spPr>
          <a:xfrm>
            <a:off x="287383" y="240943"/>
            <a:ext cx="11665697" cy="6414874"/>
          </a:xfrm>
          <a:custGeom>
            <a:avLst/>
            <a:gdLst>
              <a:gd name="connsiteX0" fmla="*/ 0 w 11665697"/>
              <a:gd name="connsiteY0" fmla="*/ 1069167 h 6414874"/>
              <a:gd name="connsiteX1" fmla="*/ 1069167 w 11665697"/>
              <a:gd name="connsiteY1" fmla="*/ 0 h 6414874"/>
              <a:gd name="connsiteX2" fmla="*/ 10596530 w 11665697"/>
              <a:gd name="connsiteY2" fmla="*/ 0 h 6414874"/>
              <a:gd name="connsiteX3" fmla="*/ 11665697 w 11665697"/>
              <a:gd name="connsiteY3" fmla="*/ 1069167 h 6414874"/>
              <a:gd name="connsiteX4" fmla="*/ 11665697 w 11665697"/>
              <a:gd name="connsiteY4" fmla="*/ 5345707 h 6414874"/>
              <a:gd name="connsiteX5" fmla="*/ 10596530 w 11665697"/>
              <a:gd name="connsiteY5" fmla="*/ 6414874 h 6414874"/>
              <a:gd name="connsiteX6" fmla="*/ 1069167 w 11665697"/>
              <a:gd name="connsiteY6" fmla="*/ 6414874 h 6414874"/>
              <a:gd name="connsiteX7" fmla="*/ 0 w 11665697"/>
              <a:gd name="connsiteY7" fmla="*/ 5345707 h 6414874"/>
              <a:gd name="connsiteX8" fmla="*/ 0 w 11665697"/>
              <a:gd name="connsiteY8" fmla="*/ 1069167 h 6414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65697" h="6414874" fill="none" extrusionOk="0">
                <a:moveTo>
                  <a:pt x="0" y="1069167"/>
                </a:moveTo>
                <a:cubicBezTo>
                  <a:pt x="-80094" y="483662"/>
                  <a:pt x="473853" y="27419"/>
                  <a:pt x="1069167" y="0"/>
                </a:cubicBezTo>
                <a:cubicBezTo>
                  <a:pt x="2225879" y="77600"/>
                  <a:pt x="7041677" y="-27269"/>
                  <a:pt x="10596530" y="0"/>
                </a:cubicBezTo>
                <a:cubicBezTo>
                  <a:pt x="11239143" y="-68765"/>
                  <a:pt x="11711493" y="492164"/>
                  <a:pt x="11665697" y="1069167"/>
                </a:cubicBezTo>
                <a:cubicBezTo>
                  <a:pt x="11774697" y="2510090"/>
                  <a:pt x="11587488" y="4251883"/>
                  <a:pt x="11665697" y="5345707"/>
                </a:cubicBezTo>
                <a:cubicBezTo>
                  <a:pt x="11563513" y="5896219"/>
                  <a:pt x="11151975" y="6430328"/>
                  <a:pt x="10596530" y="6414874"/>
                </a:cubicBezTo>
                <a:cubicBezTo>
                  <a:pt x="7327967" y="6464051"/>
                  <a:pt x="3255833" y="6292172"/>
                  <a:pt x="1069167" y="6414874"/>
                </a:cubicBezTo>
                <a:cubicBezTo>
                  <a:pt x="477082" y="6427164"/>
                  <a:pt x="-75745" y="6001410"/>
                  <a:pt x="0" y="5345707"/>
                </a:cubicBezTo>
                <a:cubicBezTo>
                  <a:pt x="47022" y="4159677"/>
                  <a:pt x="104569" y="2492947"/>
                  <a:pt x="0" y="1069167"/>
                </a:cubicBezTo>
                <a:close/>
              </a:path>
              <a:path w="11665697" h="6414874" stroke="0" extrusionOk="0">
                <a:moveTo>
                  <a:pt x="0" y="1069167"/>
                </a:moveTo>
                <a:cubicBezTo>
                  <a:pt x="100194" y="467229"/>
                  <a:pt x="576380" y="-6519"/>
                  <a:pt x="1069167" y="0"/>
                </a:cubicBezTo>
                <a:cubicBezTo>
                  <a:pt x="2743854" y="-129276"/>
                  <a:pt x="7066083" y="-77778"/>
                  <a:pt x="10596530" y="0"/>
                </a:cubicBezTo>
                <a:cubicBezTo>
                  <a:pt x="11167659" y="-61705"/>
                  <a:pt x="11654654" y="542358"/>
                  <a:pt x="11665697" y="1069167"/>
                </a:cubicBezTo>
                <a:cubicBezTo>
                  <a:pt x="11747296" y="3063681"/>
                  <a:pt x="11819997" y="3508032"/>
                  <a:pt x="11665697" y="5345707"/>
                </a:cubicBezTo>
                <a:cubicBezTo>
                  <a:pt x="11704979" y="6019034"/>
                  <a:pt x="11082822" y="6450285"/>
                  <a:pt x="10596530" y="6414874"/>
                </a:cubicBezTo>
                <a:cubicBezTo>
                  <a:pt x="6921539" y="6459094"/>
                  <a:pt x="2857766" y="6385492"/>
                  <a:pt x="1069167" y="6414874"/>
                </a:cubicBezTo>
                <a:cubicBezTo>
                  <a:pt x="462339" y="6352080"/>
                  <a:pt x="-51402" y="5924312"/>
                  <a:pt x="0" y="5345707"/>
                </a:cubicBezTo>
                <a:cubicBezTo>
                  <a:pt x="-159954" y="3683863"/>
                  <a:pt x="22140" y="2258769"/>
                  <a:pt x="0" y="1069167"/>
                </a:cubicBezTo>
                <a:close/>
              </a:path>
            </a:pathLst>
          </a:custGeom>
          <a:solidFill>
            <a:schemeClr val="bg1"/>
          </a:solidFill>
          <a:ln w="76200">
            <a:solidFill>
              <a:srgbClr val="00B0F0"/>
            </a:solidFill>
            <a:prstDash val="dash"/>
            <a:extLst>
              <a:ext uri="{C807C97D-BFC1-408E-A445-0C87EB9F89A2}">
                <ask:lineSketchStyleProps xmlns:ask="http://schemas.microsoft.com/office/drawing/2018/sketchyshapes" xmln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7" name="Group 16">
            <a:extLst>
              <a:ext uri="{FF2B5EF4-FFF2-40B4-BE49-F238E27FC236}">
                <a16:creationId xmlns:a16="http://schemas.microsoft.com/office/drawing/2014/main" id="{FD9C3DC2-DFAD-34D9-2DAC-9B15EB78E2B4}"/>
              </a:ext>
            </a:extLst>
          </p:cNvPr>
          <p:cNvGrpSpPr/>
          <p:nvPr/>
        </p:nvGrpSpPr>
        <p:grpSpPr>
          <a:xfrm>
            <a:off x="988445" y="445073"/>
            <a:ext cx="10470130" cy="770708"/>
            <a:chOff x="988445" y="445073"/>
            <a:chExt cx="10470130" cy="770708"/>
          </a:xfrm>
        </p:grpSpPr>
        <p:sp>
          <p:nvSpPr>
            <p:cNvPr id="3" name="Oval 2">
              <a:extLst>
                <a:ext uri="{FF2B5EF4-FFF2-40B4-BE49-F238E27FC236}">
                  <a16:creationId xmlns:a16="http://schemas.microsoft.com/office/drawing/2014/main" id="{1B641B26-E5A3-7DA3-4963-C67603931064}"/>
                </a:ext>
              </a:extLst>
            </p:cNvPr>
            <p:cNvSpPr/>
            <p:nvPr/>
          </p:nvSpPr>
          <p:spPr>
            <a:xfrm>
              <a:off x="988445" y="445073"/>
              <a:ext cx="770708" cy="770708"/>
            </a:xfrm>
            <a:prstGeom prst="ellipse">
              <a:avLst/>
            </a:prstGeom>
            <a:solidFill>
              <a:srgbClr val="00B0F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Ciel Pony" panose="02000000000000000000" pitchFamily="2" charset="0"/>
                  <a:ea typeface="+mn-ea"/>
                  <a:cs typeface="+mn-cs"/>
                </a:rPr>
                <a:t>2</a:t>
              </a:r>
              <a:endParaRPr kumimoji="0" lang="en-US" sz="4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Ciel Pony" panose="02000000000000000000" pitchFamily="2" charset="0"/>
                <a:ea typeface="+mn-ea"/>
                <a:cs typeface="+mn-cs"/>
              </a:endParaRPr>
            </a:p>
          </p:txBody>
        </p:sp>
        <p:sp>
          <p:nvSpPr>
            <p:cNvPr id="11" name="TextBox 10">
              <a:extLst>
                <a:ext uri="{FF2B5EF4-FFF2-40B4-BE49-F238E27FC236}">
                  <a16:creationId xmlns:a16="http://schemas.microsoft.com/office/drawing/2014/main" id="{1CD48B9C-9939-9FDB-71B2-4CFAD60BEA16}"/>
                </a:ext>
              </a:extLst>
            </p:cNvPr>
            <p:cNvSpPr txBox="1"/>
            <p:nvPr/>
          </p:nvSpPr>
          <p:spPr>
            <a:xfrm>
              <a:off x="1740103" y="511748"/>
              <a:ext cx="9718472" cy="6463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Hãy kể các chuỗi thức ăn có từ ba sinh vật trở lên.</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sp>
        <p:nvSpPr>
          <p:cNvPr id="7" name="TextBox 6">
            <a:extLst>
              <a:ext uri="{FF2B5EF4-FFF2-40B4-BE49-F238E27FC236}">
                <a16:creationId xmlns:a16="http://schemas.microsoft.com/office/drawing/2014/main" id="{B90A00BB-DF28-0CFB-6A89-08E2840E2791}"/>
              </a:ext>
            </a:extLst>
          </p:cNvPr>
          <p:cNvSpPr txBox="1"/>
          <p:nvPr/>
        </p:nvSpPr>
        <p:spPr>
          <a:xfrm>
            <a:off x="1876425" y="1390650"/>
            <a:ext cx="10429875" cy="4992457"/>
          </a:xfrm>
          <a:prstGeom prst="rect">
            <a:avLst/>
          </a:prstGeom>
          <a:noFill/>
        </p:spPr>
        <p:txBody>
          <a:bodyPr wrap="square" rtlCol="0">
            <a:spAutoFit/>
          </a:bodyPr>
          <a:lstStyle/>
          <a:p>
            <a:pPr algn="just">
              <a:lnSpc>
                <a:spcPct val="150000"/>
              </a:lnSpc>
            </a:pPr>
            <a:r>
              <a:rPr lang="vi-VN" sz="3600" b="0" i="0" dirty="0">
                <a:solidFill>
                  <a:srgbClr val="FF0000"/>
                </a:solidFill>
                <a:effectLst/>
                <a:latin typeface="Calibri" panose="020F0502020204030204" pitchFamily="34" charset="0"/>
                <a:cs typeface="Calibri" panose="020F0502020204030204" pitchFamily="34" charset="0"/>
              </a:rPr>
              <a:t>Cây → Hươu → Sư tử.</a:t>
            </a:r>
          </a:p>
          <a:p>
            <a:pPr algn="just">
              <a:lnSpc>
                <a:spcPct val="150000"/>
              </a:lnSpc>
            </a:pPr>
            <a:r>
              <a:rPr lang="vi-VN" sz="3600" b="0" i="0" dirty="0">
                <a:solidFill>
                  <a:srgbClr val="FF0000"/>
                </a:solidFill>
                <a:effectLst/>
                <a:latin typeface="Calibri" panose="020F0502020204030204" pitchFamily="34" charset="0"/>
                <a:cs typeface="Calibri" panose="020F0502020204030204" pitchFamily="34" charset="0"/>
              </a:rPr>
              <a:t>Lúa → Châu chấu → Ếch → Rắn → Đại bàng.</a:t>
            </a:r>
          </a:p>
          <a:p>
            <a:pPr algn="just">
              <a:lnSpc>
                <a:spcPct val="150000"/>
              </a:lnSpc>
            </a:pPr>
            <a:r>
              <a:rPr lang="vi-VN" sz="3600" b="0" i="0" dirty="0">
                <a:solidFill>
                  <a:srgbClr val="FF0000"/>
                </a:solidFill>
                <a:effectLst/>
                <a:latin typeface="Calibri" panose="020F0502020204030204" pitchFamily="34" charset="0"/>
                <a:cs typeface="Calibri" panose="020F0502020204030204" pitchFamily="34" charset="0"/>
              </a:rPr>
              <a:t>Rong → Cá nhỏ → Chim.</a:t>
            </a:r>
          </a:p>
          <a:p>
            <a:pPr algn="just">
              <a:lnSpc>
                <a:spcPct val="150000"/>
              </a:lnSpc>
            </a:pPr>
            <a:r>
              <a:rPr lang="vi-VN" sz="3600" b="0" i="0" dirty="0">
                <a:solidFill>
                  <a:srgbClr val="FF0000"/>
                </a:solidFill>
                <a:effectLst/>
                <a:latin typeface="Calibri" panose="020F0502020204030204" pitchFamily="34" charset="0"/>
                <a:cs typeface="Calibri" panose="020F0502020204030204" pitchFamily="34" charset="0"/>
              </a:rPr>
              <a:t>Lúa → Chuột → Mèo.</a:t>
            </a:r>
          </a:p>
          <a:p>
            <a:pPr algn="just">
              <a:lnSpc>
                <a:spcPct val="150000"/>
              </a:lnSpc>
            </a:pPr>
            <a:r>
              <a:rPr lang="vi-VN" sz="3600" b="0" i="0" dirty="0">
                <a:solidFill>
                  <a:srgbClr val="FF0000"/>
                </a:solidFill>
                <a:effectLst/>
                <a:latin typeface="Calibri" panose="020F0502020204030204" pitchFamily="34" charset="0"/>
                <a:cs typeface="Calibri" panose="020F0502020204030204" pitchFamily="34" charset="0"/>
              </a:rPr>
              <a:t>Lá cây → Rệp → Ấu trùng bọ rùa → Chim.</a:t>
            </a:r>
          </a:p>
          <a:p>
            <a:pPr algn="just">
              <a:lnSpc>
                <a:spcPct val="150000"/>
              </a:lnSpc>
            </a:pPr>
            <a:r>
              <a:rPr lang="vi-VN" sz="3600" b="0" i="0" dirty="0">
                <a:solidFill>
                  <a:srgbClr val="FF0000"/>
                </a:solidFill>
                <a:effectLst/>
                <a:latin typeface="Calibri" panose="020F0502020204030204" pitchFamily="34" charset="0"/>
                <a:cs typeface="Calibri" panose="020F0502020204030204" pitchFamily="34" charset="0"/>
              </a:rPr>
              <a:t>Bèo tấm → Ốc → Cá.</a:t>
            </a:r>
          </a:p>
        </p:txBody>
      </p:sp>
    </p:spTree>
    <p:extLst>
      <p:ext uri="{BB962C8B-B14F-4D97-AF65-F5344CB8AC3E}">
        <p14:creationId xmlns:p14="http://schemas.microsoft.com/office/powerpoint/2010/main" val="7174385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TotalTime>
  <Words>648</Words>
  <Application>Microsoft Office PowerPoint</Application>
  <PresentationFormat>Widescreen</PresentationFormat>
  <Paragraphs>64</Paragraphs>
  <Slides>15</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15</vt:i4>
      </vt:variant>
    </vt:vector>
  </HeadingPairs>
  <TitlesOfParts>
    <vt:vector size="24" baseType="lpstr">
      <vt:lpstr>#9Slide07 HoneyCream</vt:lpstr>
      <vt:lpstr>Arial</vt:lpstr>
      <vt:lpstr>Calibri</vt:lpstr>
      <vt:lpstr>Calibri Light</vt:lpstr>
      <vt:lpstr>Cambria</vt:lpstr>
      <vt:lpstr>等线</vt:lpstr>
      <vt:lpstr>iCiel Pony</vt:lpstr>
      <vt:lpstr>Times New Roman</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WINDOWS</cp:lastModifiedBy>
  <cp:revision>27</cp:revision>
  <dcterms:created xsi:type="dcterms:W3CDTF">2024-02-01T12:19:30Z</dcterms:created>
  <dcterms:modified xsi:type="dcterms:W3CDTF">2025-04-26T10:02:32Z</dcterms:modified>
</cp:coreProperties>
</file>