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007577500" r:id="rId2"/>
    <p:sldId id="2007577501" r:id="rId3"/>
    <p:sldId id="272" r:id="rId4"/>
    <p:sldId id="2007577502" r:id="rId5"/>
    <p:sldId id="2007577503" r:id="rId6"/>
    <p:sldId id="2007577504" r:id="rId7"/>
    <p:sldId id="2007577505" r:id="rId8"/>
    <p:sldId id="2007577506" r:id="rId9"/>
    <p:sldId id="2007577507" r:id="rId10"/>
    <p:sldId id="2007577508" r:id="rId11"/>
    <p:sldId id="2007577511" r:id="rId12"/>
    <p:sldId id="2007577509" r:id="rId13"/>
    <p:sldId id="200757751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97F"/>
    <a:srgbClr val="009999"/>
    <a:srgbClr val="FF9999"/>
    <a:srgbClr val="FBFEEC"/>
    <a:srgbClr val="F6FCD8"/>
    <a:srgbClr val="FFCCCC"/>
    <a:srgbClr val="FFE5E5"/>
    <a:srgbClr val="99CCFF"/>
    <a:srgbClr val="D8E8FC"/>
    <a:srgbClr val="C7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33" autoAdjust="0"/>
  </p:normalViewPr>
  <p:slideViewPr>
    <p:cSldViewPr snapToGrid="0" showGuides="1">
      <p:cViewPr>
        <p:scale>
          <a:sx n="50" d="100"/>
          <a:sy n="50" d="100"/>
        </p:scale>
        <p:origin x="624" y="48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9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4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8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3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70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21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0422" y="3958356"/>
            <a:ext cx="12192000" cy="2911038"/>
          </a:xfrm>
          <a:prstGeom prst="rect">
            <a:avLst/>
          </a:prstGeom>
        </p:spPr>
      </p:pic>
      <p:pic>
        <p:nvPicPr>
          <p:cNvPr id="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BDADB45B-9AEB-7461-6324-A9BB7646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D60176-809C-C53F-FA73-989D91A7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778" y="-26311"/>
            <a:ext cx="6176774" cy="1588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A2B82A-6DA9-83C6-C432-1DCBB755F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815" y="427165"/>
            <a:ext cx="2755631" cy="1237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6ED19-AAB6-5FF3-705E-D3CD99F9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181" y="1359651"/>
            <a:ext cx="8449788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13081"/>
            <a:ext cx="12193057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0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4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5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9" y="1593737"/>
            <a:ext cx="3378202" cy="1399606"/>
            <a:chOff x="4501932" y="1652166"/>
            <a:chExt cx="3378202" cy="1399606"/>
          </a:xfrm>
        </p:grpSpPr>
        <p:pic>
          <p:nvPicPr>
            <p:cNvPr id="9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10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3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11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C5462F-190B-DF06-472B-028456E80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3768" y="2965726"/>
            <a:ext cx="9015173" cy="22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297"/>
            <a:ext cx="1231498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25" y="261853"/>
            <a:ext cx="11327350" cy="6334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5" y="2541658"/>
            <a:ext cx="431024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0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8" y="0"/>
            <a:ext cx="4091257" cy="3960336"/>
          </a:xfrm>
          <a:prstGeom prst="rect">
            <a:avLst/>
          </a:prstGeom>
        </p:spPr>
      </p:pic>
      <p:pic>
        <p:nvPicPr>
          <p:cNvPr id="3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-1" y="3946963"/>
            <a:ext cx="12192000" cy="29110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BD8DAB-470B-4C24-20A8-AE8840CD98F1}"/>
              </a:ext>
            </a:extLst>
          </p:cNvPr>
          <p:cNvGrpSpPr/>
          <p:nvPr/>
        </p:nvGrpSpPr>
        <p:grpSpPr>
          <a:xfrm>
            <a:off x="4375148" y="1593737"/>
            <a:ext cx="3378202" cy="1399606"/>
            <a:chOff x="4501932" y="1652166"/>
            <a:chExt cx="3378202" cy="1399606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37C5FCDA-3E06-89AF-918E-CD350462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932" y="1652166"/>
              <a:ext cx="3378202" cy="1399606"/>
            </a:xfrm>
            <a:prstGeom prst="rect">
              <a:avLst/>
            </a:prstGeom>
          </p:spPr>
        </p:pic>
        <p:sp>
          <p:nvSpPr>
            <p:cNvPr id="6" name="矩形: 圆角 28">
              <a:extLst>
                <a:ext uri="{FF2B5EF4-FFF2-40B4-BE49-F238E27FC236}">
                  <a16:creationId xmlns:a16="http://schemas.microsoft.com/office/drawing/2014/main" id="{63E38EFA-595F-3A60-C0FB-27E5C29FFDCD}"/>
                </a:ext>
              </a:extLst>
            </p:cNvPr>
            <p:cNvSpPr/>
            <p:nvPr/>
          </p:nvSpPr>
          <p:spPr>
            <a:xfrm>
              <a:off x="4596966" y="1804942"/>
              <a:ext cx="3188134" cy="93825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-0</a:t>
              </a:r>
              <a:r>
                <a:rPr lang="vi-VN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2</a:t>
              </a:r>
              <a:r>
                <a:rPr lang="en-US" altLang="zh-CN" sz="6000" dirty="0">
                  <a:latin typeface="UVF Salome" panose="02000503040000020003" pitchFamily="50" charset="0"/>
                  <a:ea typeface="字魂112号-阿开童漫体" panose="00000500000000000000" pitchFamily="2" charset="-122"/>
                </a:rPr>
                <a:t>-</a:t>
              </a:r>
              <a:endParaRPr lang="zh-CN" altLang="en-US" sz="6000" dirty="0">
                <a:latin typeface="UVF Salome" panose="02000503040000020003" pitchFamily="50" charset="0"/>
                <a:ea typeface="字魂112号-阿开童漫体" panose="00000500000000000000" pitchFamily="2" charset="-122"/>
              </a:endParaRPr>
            </a:p>
          </p:txBody>
        </p:sp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2" y="3868535"/>
            <a:ext cx="2779395" cy="2779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2AF10-533D-533C-39F6-991F452B5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07" y="2969737"/>
            <a:ext cx="8889283" cy="209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0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AAD8A9-6F4F-46C2-C59E-E289997D3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0" y="1402378"/>
            <a:ext cx="5640705" cy="5640705"/>
          </a:xfrm>
          <a:prstGeom prst="rect">
            <a:avLst/>
          </a:prstGeom>
        </p:spPr>
      </p:pic>
      <p:pic>
        <p:nvPicPr>
          <p:cNvPr id="4" name="图片 21">
            <a:extLst>
              <a:ext uri="{FF2B5EF4-FFF2-40B4-BE49-F238E27FC236}">
                <a16:creationId xmlns:a16="http://schemas.microsoft.com/office/drawing/2014/main" id="{237BBB2E-0A60-D08B-EFF8-1A5C34F186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CD409199-6DB8-453C-AE65-86C22C29500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3" y="4490215"/>
            <a:ext cx="2740721" cy="2740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9DCDBF-BB84-903B-76AE-844E0337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090" y="1166979"/>
            <a:ext cx="315190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348C8-9B04-C8FD-83BE-5430F5EC8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8361" y="1947335"/>
            <a:ext cx="8916081" cy="3733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390" y="-58214"/>
            <a:ext cx="12680779" cy="69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561797FB-5805-5C89-57C9-E48F5F821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D613C-575A-0F9D-9F28-DB26363AB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752" y="559326"/>
            <a:ext cx="8117909" cy="6165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1767AC-4EBD-38CE-8DE6-6A47912D0CAA}"/>
              </a:ext>
            </a:extLst>
          </p:cNvPr>
          <p:cNvSpPr txBox="1"/>
          <p:nvPr/>
        </p:nvSpPr>
        <p:spPr>
          <a:xfrm>
            <a:off x="226142" y="1832868"/>
            <a:ext cx="3615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80EE1-7CEE-8009-7123-D7A267760412}"/>
              </a:ext>
            </a:extLst>
          </p:cNvPr>
          <p:cNvSpPr txBox="1"/>
          <p:nvPr/>
        </p:nvSpPr>
        <p:spPr>
          <a:xfrm>
            <a:off x="5997678" y="5511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528FB-6F22-1AB2-A1DE-B1A228BA18E7}"/>
              </a:ext>
            </a:extLst>
          </p:cNvPr>
          <p:cNvSpPr txBox="1"/>
          <p:nvPr/>
        </p:nvSpPr>
        <p:spPr>
          <a:xfrm>
            <a:off x="4360607" y="2310546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thỏ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3207A6-61DD-8ECD-F28F-EA6261907A94}"/>
              </a:ext>
            </a:extLst>
          </p:cNvPr>
          <p:cNvSpPr txBox="1"/>
          <p:nvPr/>
        </p:nvSpPr>
        <p:spPr>
          <a:xfrm>
            <a:off x="5766902" y="28442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 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0C42B-08FB-34E4-5427-92E8FF28523E}"/>
              </a:ext>
            </a:extLst>
          </p:cNvPr>
          <p:cNvSpPr txBox="1"/>
          <p:nvPr/>
        </p:nvSpPr>
        <p:spPr>
          <a:xfrm>
            <a:off x="7192297" y="1101725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CD383-2226-B254-3CF2-0E60D9A3315F}"/>
              </a:ext>
            </a:extLst>
          </p:cNvPr>
          <p:cNvSpPr txBox="1"/>
          <p:nvPr/>
        </p:nvSpPr>
        <p:spPr>
          <a:xfrm>
            <a:off x="9502878" y="2551837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C3649-061A-E503-9883-624392F26FA0}"/>
              </a:ext>
            </a:extLst>
          </p:cNvPr>
          <p:cNvSpPr txBox="1"/>
          <p:nvPr/>
        </p:nvSpPr>
        <p:spPr>
          <a:xfrm>
            <a:off x="10407446" y="5329328"/>
            <a:ext cx="128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 tử</a:t>
            </a:r>
            <a:endParaRPr lang="en-US" sz="3200" b="1" dirty="0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B41ED-2DB6-DB6E-242F-FAB1615EFD03}"/>
              </a:ext>
            </a:extLst>
          </p:cNvPr>
          <p:cNvSpPr txBox="1"/>
          <p:nvPr/>
        </p:nvSpPr>
        <p:spPr>
          <a:xfrm>
            <a:off x="188560" y="1832868"/>
            <a:ext cx="3784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 định chiều của mũi tên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kern="0" dirty="0">
                <a:solidFill>
                  <a:srgbClr val="00CC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?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366CA0-9ED8-8001-5BC8-B4BD1769F5CF}"/>
              </a:ext>
            </a:extLst>
          </p:cNvPr>
          <p:cNvCxnSpPr/>
          <p:nvPr/>
        </p:nvCxnSpPr>
        <p:spPr>
          <a:xfrm flipH="1" flipV="1">
            <a:off x="4798141" y="3642295"/>
            <a:ext cx="879987" cy="140165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A6DEAA-09AF-CA93-1CA5-32C64294DAF6}"/>
              </a:ext>
            </a:extLst>
          </p:cNvPr>
          <p:cNvCxnSpPr>
            <a:cxnSpLocks/>
          </p:cNvCxnSpPr>
          <p:nvPr/>
        </p:nvCxnSpPr>
        <p:spPr>
          <a:xfrm flipV="1">
            <a:off x="5296714" y="2203450"/>
            <a:ext cx="1526873" cy="840657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34EC1B-5C77-08AA-C368-DA4966D9901F}"/>
              </a:ext>
            </a:extLst>
          </p:cNvPr>
          <p:cNvCxnSpPr>
            <a:cxnSpLocks/>
          </p:cNvCxnSpPr>
          <p:nvPr/>
        </p:nvCxnSpPr>
        <p:spPr>
          <a:xfrm flipV="1">
            <a:off x="6410914" y="4285675"/>
            <a:ext cx="0" cy="75827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5E5EB6-7122-A048-EC8B-4B7E0B607411}"/>
              </a:ext>
            </a:extLst>
          </p:cNvPr>
          <p:cNvCxnSpPr>
            <a:cxnSpLocks/>
          </p:cNvCxnSpPr>
          <p:nvPr/>
        </p:nvCxnSpPr>
        <p:spPr>
          <a:xfrm flipV="1">
            <a:off x="6998807" y="2543736"/>
            <a:ext cx="443958" cy="534734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41583B5-C9A9-58A2-7133-D8AB4B01B0FA}"/>
              </a:ext>
            </a:extLst>
          </p:cNvPr>
          <p:cNvCxnSpPr>
            <a:cxnSpLocks/>
          </p:cNvCxnSpPr>
          <p:nvPr/>
        </p:nvCxnSpPr>
        <p:spPr>
          <a:xfrm flipV="1">
            <a:off x="7081683" y="3988326"/>
            <a:ext cx="1472382" cy="1051123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DA8B34-D5AA-55FD-658F-EA80F309C18B}"/>
              </a:ext>
            </a:extLst>
          </p:cNvPr>
          <p:cNvCxnSpPr>
            <a:cxnSpLocks/>
          </p:cNvCxnSpPr>
          <p:nvPr/>
        </p:nvCxnSpPr>
        <p:spPr>
          <a:xfrm>
            <a:off x="9427656" y="3998158"/>
            <a:ext cx="960126" cy="676485"/>
          </a:xfrm>
          <a:prstGeom prst="straightConnector1">
            <a:avLst/>
          </a:prstGeom>
          <a:ln w="57150">
            <a:solidFill>
              <a:srgbClr val="F22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6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6021"/>
            <a:ext cx="12193057" cy="695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2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8A8AF3-6506-94F1-882A-F70A081BD85F}"/>
              </a:ext>
            </a:extLst>
          </p:cNvPr>
          <p:cNvGrpSpPr/>
          <p:nvPr/>
        </p:nvGrpSpPr>
        <p:grpSpPr>
          <a:xfrm>
            <a:off x="422787" y="193138"/>
            <a:ext cx="11346426" cy="1659319"/>
            <a:chOff x="813903" y="400033"/>
            <a:chExt cx="10168836" cy="1659319"/>
          </a:xfrm>
        </p:grpSpPr>
        <p:sp>
          <p:nvSpPr>
            <p:cNvPr id="4" name="文本框 6"/>
            <p:cNvSpPr txBox="1"/>
            <p:nvPr/>
          </p:nvSpPr>
          <p:spPr>
            <a:xfrm>
              <a:off x="813903" y="400033"/>
              <a:ext cx="10168836" cy="165931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txBody>
            <a:bodyPr wrap="square" bIns="107950" rtlCol="0" anchor="ctr" anchorCtr="0">
              <a:noAutofit/>
            </a:bodyPr>
            <a:lstStyle/>
            <a:p>
              <a:pPr lvl="0" algn="dist">
                <a:buClrTx/>
                <a:buSzTx/>
                <a:buFontTx/>
              </a:pPr>
              <a:endParaRPr lang="zh-CN" altLang="en-US" sz="2400" dirty="0">
                <a:solidFill>
                  <a:schemeClr val="bg1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AF2AEF-EADF-12C2-2E17-06CAD70C4E2F}"/>
                </a:ext>
              </a:extLst>
            </p:cNvPr>
            <p:cNvSpPr txBox="1"/>
            <p:nvPr/>
          </p:nvSpPr>
          <p:spPr>
            <a:xfrm>
              <a:off x="902022" y="489692"/>
              <a:ext cx="100807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2. Đọc thông tin, vẽ và hoàn thành sơ đồ mô tả về các mối liên hệ thức ăn giữa các sinh vật trong một vùng biển theo sơ đồ gợi ý ở hình 7.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9816787-B55F-71DC-604C-D1C1A5108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2088607"/>
            <a:ext cx="6749749" cy="3280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CAD88D-62D5-B715-527B-FD3E4CEED131}"/>
              </a:ext>
            </a:extLst>
          </p:cNvPr>
          <p:cNvSpPr txBox="1"/>
          <p:nvPr/>
        </p:nvSpPr>
        <p:spPr>
          <a:xfrm>
            <a:off x="160757" y="2045595"/>
            <a:ext cx="447220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0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0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9F3EA987-073E-3083-D308-DD4B1369AB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7670" y="4470635"/>
            <a:ext cx="2503958" cy="25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8B9B9894-48EB-C4BA-E119-2DC04D522A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E3923BD-4995-7298-865B-BF9551BD9C19}"/>
              </a:ext>
            </a:extLst>
          </p:cNvPr>
          <p:cNvGrpSpPr/>
          <p:nvPr/>
        </p:nvGrpSpPr>
        <p:grpSpPr>
          <a:xfrm>
            <a:off x="914400" y="142161"/>
            <a:ext cx="10698473" cy="1200329"/>
            <a:chOff x="6096000" y="2379308"/>
            <a:chExt cx="5830957" cy="2239673"/>
          </a:xfrm>
        </p:grpSpPr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3B05A24D-1D5F-55A1-6BFD-F7820F6857DF}"/>
                </a:ext>
              </a:extLst>
            </p:cNvPr>
            <p:cNvSpPr/>
            <p:nvPr/>
          </p:nvSpPr>
          <p:spPr>
            <a:xfrm>
              <a:off x="6096000" y="2435087"/>
              <a:ext cx="5830957" cy="2128117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C9AF8B-D9FF-3AF5-71F1-B509416BF18E}"/>
                </a:ext>
              </a:extLst>
            </p:cNvPr>
            <p:cNvSpPr txBox="1"/>
            <p:nvPr/>
          </p:nvSpPr>
          <p:spPr>
            <a:xfrm>
              <a:off x="6096000" y="2379308"/>
              <a:ext cx="5744682" cy="223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 các sơ đồ chuỗi thức ăn trong vùng biển dựa vào các sơ đồ gợi ý trong SGK.</a:t>
              </a:r>
              <a:endParaRPr lang="en-US" sz="6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3A0F04C8-334C-BA3E-BDED-35A88638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4142"/>
            <a:ext cx="5802437" cy="3583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C9FD0-D9AD-21E5-C9B2-1155C993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242" y="2776821"/>
            <a:ext cx="5834463" cy="28360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5F1B6B-806E-516F-2BC6-1F27B0B7A342}"/>
              </a:ext>
            </a:extLst>
          </p:cNvPr>
          <p:cNvSpPr txBox="1"/>
          <p:nvPr/>
        </p:nvSpPr>
        <p:spPr>
          <a:xfrm>
            <a:off x="245805" y="1312597"/>
            <a:ext cx="11700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tảo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rùa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solidFill>
                  <a:srgbClr val="FF9999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i="1" dirty="0">
              <a:solidFill>
                <a:srgbClr val="FF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66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</TotalTime>
  <Words>185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Cambria</vt:lpstr>
      <vt:lpstr>等线</vt:lpstr>
      <vt:lpstr>等线 Light</vt:lpstr>
      <vt:lpstr>UVF Salome</vt:lpstr>
      <vt:lpstr>字魂112号-阿开童漫体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WINDOWS</cp:lastModifiedBy>
  <cp:revision>74</cp:revision>
  <dcterms:created xsi:type="dcterms:W3CDTF">2022-05-28T00:08:25Z</dcterms:created>
  <dcterms:modified xsi:type="dcterms:W3CDTF">2025-04-22T11:37:15Z</dcterms:modified>
</cp:coreProperties>
</file>