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26"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0FF3E5-F945-4BB5-B092-3952EE0E2C9E}"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53AEB-B604-4BDA-AAC7-D158827C5B33}" type="slidenum">
              <a:rPr lang="en-US" smtClean="0"/>
              <a:t>‹#›</a:t>
            </a:fld>
            <a:endParaRPr lang="en-US"/>
          </a:p>
        </p:txBody>
      </p:sp>
    </p:spTree>
    <p:extLst>
      <p:ext uri="{BB962C8B-B14F-4D97-AF65-F5344CB8AC3E}">
        <p14:creationId xmlns:p14="http://schemas.microsoft.com/office/powerpoint/2010/main" val="340151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FF3E5-F945-4BB5-B092-3952EE0E2C9E}"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53AEB-B604-4BDA-AAC7-D158827C5B33}" type="slidenum">
              <a:rPr lang="en-US" smtClean="0"/>
              <a:t>‹#›</a:t>
            </a:fld>
            <a:endParaRPr lang="en-US"/>
          </a:p>
        </p:txBody>
      </p:sp>
    </p:spTree>
    <p:extLst>
      <p:ext uri="{BB962C8B-B14F-4D97-AF65-F5344CB8AC3E}">
        <p14:creationId xmlns:p14="http://schemas.microsoft.com/office/powerpoint/2010/main" val="266785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FF3E5-F945-4BB5-B092-3952EE0E2C9E}"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53AEB-B604-4BDA-AAC7-D158827C5B33}" type="slidenum">
              <a:rPr lang="en-US" smtClean="0"/>
              <a:t>‹#›</a:t>
            </a:fld>
            <a:endParaRPr lang="en-US"/>
          </a:p>
        </p:txBody>
      </p:sp>
    </p:spTree>
    <p:extLst>
      <p:ext uri="{BB962C8B-B14F-4D97-AF65-F5344CB8AC3E}">
        <p14:creationId xmlns:p14="http://schemas.microsoft.com/office/powerpoint/2010/main" val="3225035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FF3E5-F945-4BB5-B092-3952EE0E2C9E}"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53AEB-B604-4BDA-AAC7-D158827C5B33}" type="slidenum">
              <a:rPr lang="en-US" smtClean="0"/>
              <a:t>‹#›</a:t>
            </a:fld>
            <a:endParaRPr lang="en-US"/>
          </a:p>
        </p:txBody>
      </p:sp>
    </p:spTree>
    <p:extLst>
      <p:ext uri="{BB962C8B-B14F-4D97-AF65-F5344CB8AC3E}">
        <p14:creationId xmlns:p14="http://schemas.microsoft.com/office/powerpoint/2010/main" val="1517166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0FF3E5-F945-4BB5-B092-3952EE0E2C9E}"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53AEB-B604-4BDA-AAC7-D158827C5B33}" type="slidenum">
              <a:rPr lang="en-US" smtClean="0"/>
              <a:t>‹#›</a:t>
            </a:fld>
            <a:endParaRPr lang="en-US"/>
          </a:p>
        </p:txBody>
      </p:sp>
    </p:spTree>
    <p:extLst>
      <p:ext uri="{BB962C8B-B14F-4D97-AF65-F5344CB8AC3E}">
        <p14:creationId xmlns:p14="http://schemas.microsoft.com/office/powerpoint/2010/main" val="4107164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0FF3E5-F945-4BB5-B092-3952EE0E2C9E}"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53AEB-B604-4BDA-AAC7-D158827C5B33}" type="slidenum">
              <a:rPr lang="en-US" smtClean="0"/>
              <a:t>‹#›</a:t>
            </a:fld>
            <a:endParaRPr lang="en-US"/>
          </a:p>
        </p:txBody>
      </p:sp>
    </p:spTree>
    <p:extLst>
      <p:ext uri="{BB962C8B-B14F-4D97-AF65-F5344CB8AC3E}">
        <p14:creationId xmlns:p14="http://schemas.microsoft.com/office/powerpoint/2010/main" val="61932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0FF3E5-F945-4BB5-B092-3952EE0E2C9E}"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853AEB-B604-4BDA-AAC7-D158827C5B33}" type="slidenum">
              <a:rPr lang="en-US" smtClean="0"/>
              <a:t>‹#›</a:t>
            </a:fld>
            <a:endParaRPr lang="en-US"/>
          </a:p>
        </p:txBody>
      </p:sp>
    </p:spTree>
    <p:extLst>
      <p:ext uri="{BB962C8B-B14F-4D97-AF65-F5344CB8AC3E}">
        <p14:creationId xmlns:p14="http://schemas.microsoft.com/office/powerpoint/2010/main" val="165423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0FF3E5-F945-4BB5-B092-3952EE0E2C9E}"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853AEB-B604-4BDA-AAC7-D158827C5B33}" type="slidenum">
              <a:rPr lang="en-US" smtClean="0"/>
              <a:t>‹#›</a:t>
            </a:fld>
            <a:endParaRPr lang="en-US"/>
          </a:p>
        </p:txBody>
      </p:sp>
    </p:spTree>
    <p:extLst>
      <p:ext uri="{BB962C8B-B14F-4D97-AF65-F5344CB8AC3E}">
        <p14:creationId xmlns:p14="http://schemas.microsoft.com/office/powerpoint/2010/main" val="4441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0FF3E5-F945-4BB5-B092-3952EE0E2C9E}"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853AEB-B604-4BDA-AAC7-D158827C5B33}" type="slidenum">
              <a:rPr lang="en-US" smtClean="0"/>
              <a:t>‹#›</a:t>
            </a:fld>
            <a:endParaRPr lang="en-US"/>
          </a:p>
        </p:txBody>
      </p:sp>
    </p:spTree>
    <p:extLst>
      <p:ext uri="{BB962C8B-B14F-4D97-AF65-F5344CB8AC3E}">
        <p14:creationId xmlns:p14="http://schemas.microsoft.com/office/powerpoint/2010/main" val="1923993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0FF3E5-F945-4BB5-B092-3952EE0E2C9E}"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53AEB-B604-4BDA-AAC7-D158827C5B33}" type="slidenum">
              <a:rPr lang="en-US" smtClean="0"/>
              <a:t>‹#›</a:t>
            </a:fld>
            <a:endParaRPr lang="en-US"/>
          </a:p>
        </p:txBody>
      </p:sp>
    </p:spTree>
    <p:extLst>
      <p:ext uri="{BB962C8B-B14F-4D97-AF65-F5344CB8AC3E}">
        <p14:creationId xmlns:p14="http://schemas.microsoft.com/office/powerpoint/2010/main" val="4270887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0FF3E5-F945-4BB5-B092-3952EE0E2C9E}"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53AEB-B604-4BDA-AAC7-D158827C5B33}" type="slidenum">
              <a:rPr lang="en-US" smtClean="0"/>
              <a:t>‹#›</a:t>
            </a:fld>
            <a:endParaRPr lang="en-US"/>
          </a:p>
        </p:txBody>
      </p:sp>
    </p:spTree>
    <p:extLst>
      <p:ext uri="{BB962C8B-B14F-4D97-AF65-F5344CB8AC3E}">
        <p14:creationId xmlns:p14="http://schemas.microsoft.com/office/powerpoint/2010/main" val="3122766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FF3E5-F945-4BB5-B092-3952EE0E2C9E}" type="datetimeFigureOut">
              <a:rPr lang="en-US" smtClean="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53AEB-B604-4BDA-AAC7-D158827C5B33}" type="slidenum">
              <a:rPr lang="en-US" smtClean="0"/>
              <a:t>‹#›</a:t>
            </a:fld>
            <a:endParaRPr lang="en-US"/>
          </a:p>
        </p:txBody>
      </p:sp>
    </p:spTree>
    <p:extLst>
      <p:ext uri="{BB962C8B-B14F-4D97-AF65-F5344CB8AC3E}">
        <p14:creationId xmlns:p14="http://schemas.microsoft.com/office/powerpoint/2010/main" val="1104042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40.png"/><Relationship Id="rId4" Type="http://schemas.microsoft.com/office/2007/relationships/hdphoto" Target="../media/hdphoto3.wdp"/><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31.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9">
            <a:extLst>
              <a:ext uri="{FF2B5EF4-FFF2-40B4-BE49-F238E27FC236}">
                <a16:creationId xmlns:a16="http://schemas.microsoft.com/office/drawing/2014/main" id="{0B0B5CF2-DDE2-5A6F-FAD6-9FBDEFA52E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17" y="2003905"/>
            <a:ext cx="2942227" cy="4318431"/>
          </a:xfrm>
          <a:prstGeom prst="rect">
            <a:avLst/>
          </a:prstGeom>
        </p:spPr>
      </p:pic>
      <p:pic>
        <p:nvPicPr>
          <p:cNvPr id="5" name="图片 3">
            <a:extLst>
              <a:ext uri="{FF2B5EF4-FFF2-40B4-BE49-F238E27FC236}">
                <a16:creationId xmlns:a16="http://schemas.microsoft.com/office/drawing/2014/main" id="{44DF4199-3B1F-7857-CFF6-A82FBB23521F}"/>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6" name="图片 4">
            <a:extLst>
              <a:ext uri="{FF2B5EF4-FFF2-40B4-BE49-F238E27FC236}">
                <a16:creationId xmlns:a16="http://schemas.microsoft.com/office/drawing/2014/main" id="{FCAA7040-FCD6-E5CF-14E6-CA1FF4466D8C}"/>
              </a:ext>
            </a:extLst>
          </p:cNvPr>
          <p:cNvPicPr>
            <a:picLocks noChangeAspect="1"/>
          </p:cNvPicPr>
          <p:nvPr/>
        </p:nvPicPr>
        <p:blipFill rotWithShape="1">
          <a:blip r:embed="rId4">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7" name="图片 18">
            <a:extLst>
              <a:ext uri="{FF2B5EF4-FFF2-40B4-BE49-F238E27FC236}">
                <a16:creationId xmlns:a16="http://schemas.microsoft.com/office/drawing/2014/main" id="{2894A02F-C998-8C07-6EA3-94FF9A1C4FEE}"/>
              </a:ext>
            </a:extLst>
          </p:cNvPr>
          <p:cNvPicPr>
            <a:picLocks noChangeAspect="1"/>
          </p:cNvPicPr>
          <p:nvPr/>
        </p:nvPicPr>
        <p:blipFill rotWithShape="1">
          <a:blip r:embed="rId5">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8" name="图片 22">
            <a:extLst>
              <a:ext uri="{FF2B5EF4-FFF2-40B4-BE49-F238E27FC236}">
                <a16:creationId xmlns:a16="http://schemas.microsoft.com/office/drawing/2014/main" id="{DF432862-B6F1-699C-3522-08C188803EA7}"/>
              </a:ext>
            </a:extLst>
          </p:cNvPr>
          <p:cNvPicPr>
            <a:picLocks noChangeAspect="1"/>
          </p:cNvPicPr>
          <p:nvPr/>
        </p:nvPicPr>
        <p:blipFill rotWithShape="1">
          <a:blip r:embed="rId5">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9" name="图片 31">
            <a:extLst>
              <a:ext uri="{FF2B5EF4-FFF2-40B4-BE49-F238E27FC236}">
                <a16:creationId xmlns:a16="http://schemas.microsoft.com/office/drawing/2014/main" id="{E780EE23-4ADC-4E10-F9FB-4528B42D0A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519" y="-109208"/>
            <a:ext cx="3180257" cy="3078488"/>
          </a:xfrm>
          <a:prstGeom prst="rect">
            <a:avLst/>
          </a:prstGeom>
        </p:spPr>
      </p:pic>
      <p:pic>
        <p:nvPicPr>
          <p:cNvPr id="10" name="图片 37">
            <a:extLst>
              <a:ext uri="{FF2B5EF4-FFF2-40B4-BE49-F238E27FC236}">
                <a16:creationId xmlns:a16="http://schemas.microsoft.com/office/drawing/2014/main" id="{1D8B2161-8BD1-372C-D063-F87024AE62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8778" y="4910978"/>
            <a:ext cx="1891322" cy="1909547"/>
          </a:xfrm>
          <a:prstGeom prst="rect">
            <a:avLst/>
          </a:prstGeom>
        </p:spPr>
      </p:pic>
      <p:pic>
        <p:nvPicPr>
          <p:cNvPr id="11" name="图片 45">
            <a:extLst>
              <a:ext uri="{FF2B5EF4-FFF2-40B4-BE49-F238E27FC236}">
                <a16:creationId xmlns:a16="http://schemas.microsoft.com/office/drawing/2014/main" id="{0F67BA3B-9188-4110-2542-3AEBF529A5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2893" y="5004238"/>
            <a:ext cx="1586863" cy="1678318"/>
          </a:xfrm>
          <a:prstGeom prst="rect">
            <a:avLst/>
          </a:prstGeom>
        </p:spPr>
      </p:pic>
      <p:pic>
        <p:nvPicPr>
          <p:cNvPr id="12" name="图片 47">
            <a:extLst>
              <a:ext uri="{FF2B5EF4-FFF2-40B4-BE49-F238E27FC236}">
                <a16:creationId xmlns:a16="http://schemas.microsoft.com/office/drawing/2014/main" id="{9FE6B862-3D38-5F51-45C9-1E1C3DB292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0364" y="4026573"/>
            <a:ext cx="1998322" cy="2607006"/>
          </a:xfrm>
          <a:prstGeom prst="rect">
            <a:avLst/>
          </a:prstGeom>
        </p:spPr>
      </p:pic>
      <p:pic>
        <p:nvPicPr>
          <p:cNvPr id="13" name="图片 5">
            <a:extLst>
              <a:ext uri="{FF2B5EF4-FFF2-40B4-BE49-F238E27FC236}">
                <a16:creationId xmlns:a16="http://schemas.microsoft.com/office/drawing/2014/main" id="{F4C8391B-884F-660F-7FF4-F1654BFEEC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6292" y="1033411"/>
            <a:ext cx="9160838" cy="3795382"/>
          </a:xfrm>
          <a:prstGeom prst="rect">
            <a:avLst/>
          </a:prstGeom>
        </p:spPr>
      </p:pic>
      <p:pic>
        <p:nvPicPr>
          <p:cNvPr id="14" name="图片 39">
            <a:extLst>
              <a:ext uri="{FF2B5EF4-FFF2-40B4-BE49-F238E27FC236}">
                <a16:creationId xmlns:a16="http://schemas.microsoft.com/office/drawing/2014/main" id="{D6FC0A2C-5722-963B-291B-8269F6F1DF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35612" y="3083290"/>
            <a:ext cx="2122715" cy="3429000"/>
          </a:xfrm>
          <a:prstGeom prst="rect">
            <a:avLst/>
          </a:prstGeom>
        </p:spPr>
      </p:pic>
      <p:pic>
        <p:nvPicPr>
          <p:cNvPr id="15" name="图片 41">
            <a:extLst>
              <a:ext uri="{FF2B5EF4-FFF2-40B4-BE49-F238E27FC236}">
                <a16:creationId xmlns:a16="http://schemas.microsoft.com/office/drawing/2014/main" id="{36313070-0470-0FEA-B4FE-DF505DAB06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95703" y="5207035"/>
            <a:ext cx="947825" cy="704958"/>
          </a:xfrm>
          <a:prstGeom prst="rect">
            <a:avLst/>
          </a:prstGeom>
        </p:spPr>
      </p:pic>
      <p:pic>
        <p:nvPicPr>
          <p:cNvPr id="16" name="图片 43">
            <a:extLst>
              <a:ext uri="{FF2B5EF4-FFF2-40B4-BE49-F238E27FC236}">
                <a16:creationId xmlns:a16="http://schemas.microsoft.com/office/drawing/2014/main" id="{E6F9A073-BE62-2954-03CB-BDE01A5D73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58781" y="1307094"/>
            <a:ext cx="1476376" cy="1278833"/>
          </a:xfrm>
          <a:prstGeom prst="rect">
            <a:avLst/>
          </a:prstGeom>
        </p:spPr>
      </p:pic>
      <p:pic>
        <p:nvPicPr>
          <p:cNvPr id="17" name="图片 23">
            <a:extLst>
              <a:ext uri="{FF2B5EF4-FFF2-40B4-BE49-F238E27FC236}">
                <a16:creationId xmlns:a16="http://schemas.microsoft.com/office/drawing/2014/main" id="{56D88B89-FB6E-96C3-805D-75AB507A1378}"/>
              </a:ext>
            </a:extLst>
          </p:cNvPr>
          <p:cNvPicPr>
            <a:picLocks noChangeAspect="1"/>
          </p:cNvPicPr>
          <p:nvPr/>
        </p:nvPicPr>
        <p:blipFill rotWithShape="1">
          <a:blip r:embed="rId14">
            <a:extLst>
              <a:ext uri="{28A0092B-C50C-407E-A947-70E740481C1C}">
                <a14:useLocalDpi xmlns:a14="http://schemas.microsoft.com/office/drawing/2010/main" val="0"/>
              </a:ext>
            </a:extLst>
          </a:blip>
          <a:srcRect b="27847"/>
          <a:stretch/>
        </p:blipFill>
        <p:spPr>
          <a:xfrm>
            <a:off x="10422" y="3958356"/>
            <a:ext cx="12192000" cy="2911038"/>
          </a:xfrm>
          <a:prstGeom prst="rect">
            <a:avLst/>
          </a:prstGeom>
        </p:spPr>
      </p:pic>
      <p:pic>
        <p:nvPicPr>
          <p:cNvPr id="18" name="Picture 17">
            <a:extLst>
              <a:ext uri="{FF2B5EF4-FFF2-40B4-BE49-F238E27FC236}">
                <a16:creationId xmlns:a16="http://schemas.microsoft.com/office/drawing/2014/main" id="{86A2B82A-6DA9-83C6-C432-1DCBB755F66E}"/>
              </a:ext>
            </a:extLst>
          </p:cNvPr>
          <p:cNvPicPr>
            <a:picLocks noChangeAspect="1"/>
          </p:cNvPicPr>
          <p:nvPr/>
        </p:nvPicPr>
        <p:blipFill>
          <a:blip r:embed="rId15"/>
          <a:stretch>
            <a:fillRect/>
          </a:stretch>
        </p:blipFill>
        <p:spPr>
          <a:xfrm>
            <a:off x="4297815" y="427165"/>
            <a:ext cx="2755631" cy="1237595"/>
          </a:xfrm>
          <a:prstGeom prst="rect">
            <a:avLst/>
          </a:prstGeom>
        </p:spPr>
      </p:pic>
      <p:pic>
        <p:nvPicPr>
          <p:cNvPr id="19" name="Picture 18">
            <a:extLst>
              <a:ext uri="{FF2B5EF4-FFF2-40B4-BE49-F238E27FC236}">
                <a16:creationId xmlns:a16="http://schemas.microsoft.com/office/drawing/2014/main" id="{8DDC79A3-022C-20C3-70A4-D05C54A934A3}"/>
              </a:ext>
            </a:extLst>
          </p:cNvPr>
          <p:cNvPicPr>
            <a:picLocks noChangeAspect="1"/>
          </p:cNvPicPr>
          <p:nvPr/>
        </p:nvPicPr>
        <p:blipFill>
          <a:blip r:embed="rId16"/>
          <a:stretch>
            <a:fillRect/>
          </a:stretch>
        </p:blipFill>
        <p:spPr>
          <a:xfrm>
            <a:off x="1421683" y="1362135"/>
            <a:ext cx="8446782" cy="3902908"/>
          </a:xfrm>
          <a:prstGeom prst="rect">
            <a:avLst/>
          </a:prstGeom>
        </p:spPr>
      </p:pic>
      <p:pic>
        <p:nvPicPr>
          <p:cNvPr id="20" name="Picture 19">
            <a:extLst>
              <a:ext uri="{FF2B5EF4-FFF2-40B4-BE49-F238E27FC236}">
                <a16:creationId xmlns:a16="http://schemas.microsoft.com/office/drawing/2014/main" id="{D9D60176-809C-C53F-FA73-989D91A7F169}"/>
              </a:ext>
            </a:extLst>
          </p:cNvPr>
          <p:cNvPicPr>
            <a:picLocks noChangeAspect="1"/>
          </p:cNvPicPr>
          <p:nvPr/>
        </p:nvPicPr>
        <p:blipFill>
          <a:blip r:embed="rId17"/>
          <a:stretch>
            <a:fillRect/>
          </a:stretch>
        </p:blipFill>
        <p:spPr>
          <a:xfrm>
            <a:off x="6798778" y="-26311"/>
            <a:ext cx="6176774" cy="1588313"/>
          </a:xfrm>
          <a:prstGeom prst="rect">
            <a:avLst/>
          </a:prstGeom>
        </p:spPr>
      </p:pic>
    </p:spTree>
    <p:extLst>
      <p:ext uri="{BB962C8B-B14F-4D97-AF65-F5344CB8AC3E}">
        <p14:creationId xmlns:p14="http://schemas.microsoft.com/office/powerpoint/2010/main" val="65501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2DD03-D16F-DAB6-A3DD-5126C74921E3}"/>
              </a:ext>
            </a:extLst>
          </p:cNvPr>
          <p:cNvPicPr>
            <a:picLocks noChangeAspect="1"/>
          </p:cNvPicPr>
          <p:nvPr/>
        </p:nvPicPr>
        <p:blipFill rotWithShape="1">
          <a:blip r:embed="rId2"/>
          <a:srcRect t="47794" b="8093"/>
          <a:stretch/>
        </p:blipFill>
        <p:spPr>
          <a:xfrm>
            <a:off x="800098" y="95148"/>
            <a:ext cx="10376453" cy="3333852"/>
          </a:xfrm>
          <a:prstGeom prst="rect">
            <a:avLst/>
          </a:prstGeom>
        </p:spPr>
      </p:pic>
      <p:graphicFrame>
        <p:nvGraphicFramePr>
          <p:cNvPr id="5" name="Table 4">
            <a:extLst>
              <a:ext uri="{FF2B5EF4-FFF2-40B4-BE49-F238E27FC236}">
                <a16:creationId xmlns:a16="http://schemas.microsoft.com/office/drawing/2014/main" id="{89D14791-D2F6-432D-64E7-281F8BF17BAE}"/>
              </a:ext>
            </a:extLst>
          </p:cNvPr>
          <p:cNvGraphicFramePr>
            <a:graphicFrameLocks noGrp="1"/>
          </p:cNvGraphicFramePr>
          <p:nvPr>
            <p:extLst>
              <p:ext uri="{D42A27DB-BD31-4B8C-83A1-F6EECF244321}">
                <p14:modId xmlns:p14="http://schemas.microsoft.com/office/powerpoint/2010/main" val="1203263916"/>
              </p:ext>
            </p:extLst>
          </p:nvPr>
        </p:nvGraphicFramePr>
        <p:xfrm>
          <a:off x="485360" y="4036345"/>
          <a:ext cx="11221280" cy="2023078"/>
        </p:xfrm>
        <a:graphic>
          <a:graphicData uri="http://schemas.openxmlformats.org/drawingml/2006/table">
            <a:tbl>
              <a:tblPr firstRow="1" bandRow="1"/>
              <a:tblGrid>
                <a:gridCol w="1223571">
                  <a:extLst>
                    <a:ext uri="{9D8B030D-6E8A-4147-A177-3AD203B41FA5}">
                      <a16:colId xmlns:a16="http://schemas.microsoft.com/office/drawing/2014/main" val="215351776"/>
                    </a:ext>
                  </a:extLst>
                </a:gridCol>
                <a:gridCol w="6257282">
                  <a:extLst>
                    <a:ext uri="{9D8B030D-6E8A-4147-A177-3AD203B41FA5}">
                      <a16:colId xmlns:a16="http://schemas.microsoft.com/office/drawing/2014/main" val="2403763697"/>
                    </a:ext>
                  </a:extLst>
                </a:gridCol>
                <a:gridCol w="3740427">
                  <a:extLst>
                    <a:ext uri="{9D8B030D-6E8A-4147-A177-3AD203B41FA5}">
                      <a16:colId xmlns:a16="http://schemas.microsoft.com/office/drawing/2014/main" val="2559149608"/>
                    </a:ext>
                  </a:extLst>
                </a:gridCol>
              </a:tblGrid>
              <a:tr h="956278">
                <a:tc>
                  <a:txBody>
                    <a:bodyPr/>
                    <a:lstStyle>
                      <a:lvl1pPr marL="0" algn="l" defTabSz="914400" rtl="0" eaLnBrk="1" latinLnBrk="0" hangingPunct="1">
                        <a:defRPr sz="1800" b="1" kern="1200">
                          <a:solidFill>
                            <a:schemeClr val="dk1"/>
                          </a:solidFill>
                          <a:latin typeface="等线" panose="020F0502020204030204"/>
                        </a:defRPr>
                      </a:lvl1pPr>
                      <a:lvl2pPr marL="457200" algn="l" defTabSz="914400" rtl="0" eaLnBrk="1" latinLnBrk="0" hangingPunct="1">
                        <a:defRPr sz="1800" b="1" kern="1200">
                          <a:solidFill>
                            <a:schemeClr val="dk1"/>
                          </a:solidFill>
                          <a:latin typeface="等线" panose="020F0502020204030204"/>
                        </a:defRPr>
                      </a:lvl2pPr>
                      <a:lvl3pPr marL="914400" algn="l" defTabSz="914400" rtl="0" eaLnBrk="1" latinLnBrk="0" hangingPunct="1">
                        <a:defRPr sz="1800" b="1" kern="1200">
                          <a:solidFill>
                            <a:schemeClr val="dk1"/>
                          </a:solidFill>
                          <a:latin typeface="等线" panose="020F0502020204030204"/>
                        </a:defRPr>
                      </a:lvl3pPr>
                      <a:lvl4pPr marL="1371600" algn="l" defTabSz="914400" rtl="0" eaLnBrk="1" latinLnBrk="0" hangingPunct="1">
                        <a:defRPr sz="1800" b="1" kern="1200">
                          <a:solidFill>
                            <a:schemeClr val="dk1"/>
                          </a:solidFill>
                          <a:latin typeface="等线" panose="020F0502020204030204"/>
                        </a:defRPr>
                      </a:lvl4pPr>
                      <a:lvl5pPr marL="1828800" algn="l" defTabSz="914400" rtl="0" eaLnBrk="1" latinLnBrk="0" hangingPunct="1">
                        <a:defRPr sz="1800" b="1" kern="1200">
                          <a:solidFill>
                            <a:schemeClr val="dk1"/>
                          </a:solidFill>
                          <a:latin typeface="等线" panose="020F0502020204030204"/>
                        </a:defRPr>
                      </a:lvl5pPr>
                      <a:lvl6pPr marL="2286000" algn="l" defTabSz="914400" rtl="0" eaLnBrk="1" latinLnBrk="0" hangingPunct="1">
                        <a:defRPr sz="1800" b="1" kern="1200">
                          <a:solidFill>
                            <a:schemeClr val="dk1"/>
                          </a:solidFill>
                          <a:latin typeface="等线" panose="020F0502020204030204"/>
                        </a:defRPr>
                      </a:lvl6pPr>
                      <a:lvl7pPr marL="2743200" algn="l" defTabSz="914400" rtl="0" eaLnBrk="1" latinLnBrk="0" hangingPunct="1">
                        <a:defRPr sz="1800" b="1" kern="1200">
                          <a:solidFill>
                            <a:schemeClr val="dk1"/>
                          </a:solidFill>
                          <a:latin typeface="等线" panose="020F0502020204030204"/>
                        </a:defRPr>
                      </a:lvl7pPr>
                      <a:lvl8pPr marL="3200400" algn="l" defTabSz="914400" rtl="0" eaLnBrk="1" latinLnBrk="0" hangingPunct="1">
                        <a:defRPr sz="1800" b="1" kern="1200">
                          <a:solidFill>
                            <a:schemeClr val="dk1"/>
                          </a:solidFill>
                          <a:latin typeface="等线" panose="020F0502020204030204"/>
                        </a:defRPr>
                      </a:lvl8pPr>
                      <a:lvl9pPr marL="3657600" algn="l" defTabSz="914400" rtl="0" eaLnBrk="1" latinLnBrk="0" hangingPunct="1">
                        <a:defRPr sz="1800" b="1" kern="1200">
                          <a:solidFill>
                            <a:schemeClr val="dk1"/>
                          </a:solidFill>
                          <a:latin typeface="等线" panose="020F0502020204030204"/>
                        </a:defRPr>
                      </a:lvl9pPr>
                    </a:lstStyle>
                    <a:p>
                      <a:pPr algn="ctr"/>
                      <a:r>
                        <a:rPr lang="vi-VN" sz="3200" b="1" dirty="0">
                          <a:latin typeface="Cambria" panose="02040503050406030204" pitchFamily="18" charset="0"/>
                          <a:ea typeface="Cambria" panose="02040503050406030204" pitchFamily="18" charset="0"/>
                        </a:rPr>
                        <a:t>Hình </a:t>
                      </a:r>
                      <a:endParaRPr lang="en-US" sz="3200" b="1" dirty="0">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dk1"/>
                          </a:solidFill>
                          <a:latin typeface="等线" panose="020F0502020204030204"/>
                        </a:defRPr>
                      </a:lvl1pPr>
                      <a:lvl2pPr marL="457200" algn="l" defTabSz="914400" rtl="0" eaLnBrk="1" latinLnBrk="0" hangingPunct="1">
                        <a:defRPr sz="1800" b="1" kern="1200">
                          <a:solidFill>
                            <a:schemeClr val="dk1"/>
                          </a:solidFill>
                          <a:latin typeface="等线" panose="020F0502020204030204"/>
                        </a:defRPr>
                      </a:lvl2pPr>
                      <a:lvl3pPr marL="914400" algn="l" defTabSz="914400" rtl="0" eaLnBrk="1" latinLnBrk="0" hangingPunct="1">
                        <a:defRPr sz="1800" b="1" kern="1200">
                          <a:solidFill>
                            <a:schemeClr val="dk1"/>
                          </a:solidFill>
                          <a:latin typeface="等线" panose="020F0502020204030204"/>
                        </a:defRPr>
                      </a:lvl3pPr>
                      <a:lvl4pPr marL="1371600" algn="l" defTabSz="914400" rtl="0" eaLnBrk="1" latinLnBrk="0" hangingPunct="1">
                        <a:defRPr sz="1800" b="1" kern="1200">
                          <a:solidFill>
                            <a:schemeClr val="dk1"/>
                          </a:solidFill>
                          <a:latin typeface="等线" panose="020F0502020204030204"/>
                        </a:defRPr>
                      </a:lvl4pPr>
                      <a:lvl5pPr marL="1828800" algn="l" defTabSz="914400" rtl="0" eaLnBrk="1" latinLnBrk="0" hangingPunct="1">
                        <a:defRPr sz="1800" b="1" kern="1200">
                          <a:solidFill>
                            <a:schemeClr val="dk1"/>
                          </a:solidFill>
                          <a:latin typeface="等线" panose="020F0502020204030204"/>
                        </a:defRPr>
                      </a:lvl5pPr>
                      <a:lvl6pPr marL="2286000" algn="l" defTabSz="914400" rtl="0" eaLnBrk="1" latinLnBrk="0" hangingPunct="1">
                        <a:defRPr sz="1800" b="1" kern="1200">
                          <a:solidFill>
                            <a:schemeClr val="dk1"/>
                          </a:solidFill>
                          <a:latin typeface="等线" panose="020F0502020204030204"/>
                        </a:defRPr>
                      </a:lvl6pPr>
                      <a:lvl7pPr marL="2743200" algn="l" defTabSz="914400" rtl="0" eaLnBrk="1" latinLnBrk="0" hangingPunct="1">
                        <a:defRPr sz="1800" b="1" kern="1200">
                          <a:solidFill>
                            <a:schemeClr val="dk1"/>
                          </a:solidFill>
                          <a:latin typeface="等线" panose="020F0502020204030204"/>
                        </a:defRPr>
                      </a:lvl7pPr>
                      <a:lvl8pPr marL="3200400" algn="l" defTabSz="914400" rtl="0" eaLnBrk="1" latinLnBrk="0" hangingPunct="1">
                        <a:defRPr sz="1800" b="1" kern="1200">
                          <a:solidFill>
                            <a:schemeClr val="dk1"/>
                          </a:solidFill>
                          <a:latin typeface="等线" panose="020F0502020204030204"/>
                        </a:defRPr>
                      </a:lvl8pPr>
                      <a:lvl9pPr marL="3657600" algn="l" defTabSz="914400" rtl="0" eaLnBrk="1" latinLnBrk="0" hangingPunct="1">
                        <a:defRPr sz="1800" b="1" kern="1200">
                          <a:solidFill>
                            <a:schemeClr val="dk1"/>
                          </a:solidFill>
                          <a:latin typeface="等线" panose="020F0502020204030204"/>
                        </a:defRPr>
                      </a:lvl9pPr>
                    </a:lstStyle>
                    <a:p>
                      <a:pPr algn="ctr"/>
                      <a:r>
                        <a:rPr lang="vi-VN" sz="3200" b="1" dirty="0">
                          <a:latin typeface="Cambria" panose="02040503050406030204" pitchFamily="18" charset="0"/>
                          <a:ea typeface="Cambria" panose="02040503050406030204" pitchFamily="18" charset="0"/>
                        </a:rPr>
                        <a:t>Mối liên hệ về thức ăn</a:t>
                      </a:r>
                      <a:endParaRPr lang="en-US" sz="3200" b="1" dirty="0">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dk1"/>
                          </a:solidFill>
                          <a:latin typeface="等线" panose="020F0502020204030204"/>
                        </a:defRPr>
                      </a:lvl1pPr>
                      <a:lvl2pPr marL="457200" algn="l" defTabSz="914400" rtl="0" eaLnBrk="1" latinLnBrk="0" hangingPunct="1">
                        <a:defRPr sz="1800" b="1" kern="1200">
                          <a:solidFill>
                            <a:schemeClr val="dk1"/>
                          </a:solidFill>
                          <a:latin typeface="等线" panose="020F0502020204030204"/>
                        </a:defRPr>
                      </a:lvl2pPr>
                      <a:lvl3pPr marL="914400" algn="l" defTabSz="914400" rtl="0" eaLnBrk="1" latinLnBrk="0" hangingPunct="1">
                        <a:defRPr sz="1800" b="1" kern="1200">
                          <a:solidFill>
                            <a:schemeClr val="dk1"/>
                          </a:solidFill>
                          <a:latin typeface="等线" panose="020F0502020204030204"/>
                        </a:defRPr>
                      </a:lvl3pPr>
                      <a:lvl4pPr marL="1371600" algn="l" defTabSz="914400" rtl="0" eaLnBrk="1" latinLnBrk="0" hangingPunct="1">
                        <a:defRPr sz="1800" b="1" kern="1200">
                          <a:solidFill>
                            <a:schemeClr val="dk1"/>
                          </a:solidFill>
                          <a:latin typeface="等线" panose="020F0502020204030204"/>
                        </a:defRPr>
                      </a:lvl4pPr>
                      <a:lvl5pPr marL="1828800" algn="l" defTabSz="914400" rtl="0" eaLnBrk="1" latinLnBrk="0" hangingPunct="1">
                        <a:defRPr sz="1800" b="1" kern="1200">
                          <a:solidFill>
                            <a:schemeClr val="dk1"/>
                          </a:solidFill>
                          <a:latin typeface="等线" panose="020F0502020204030204"/>
                        </a:defRPr>
                      </a:lvl5pPr>
                      <a:lvl6pPr marL="2286000" algn="l" defTabSz="914400" rtl="0" eaLnBrk="1" latinLnBrk="0" hangingPunct="1">
                        <a:defRPr sz="1800" b="1" kern="1200">
                          <a:solidFill>
                            <a:schemeClr val="dk1"/>
                          </a:solidFill>
                          <a:latin typeface="等线" panose="020F0502020204030204"/>
                        </a:defRPr>
                      </a:lvl6pPr>
                      <a:lvl7pPr marL="2743200" algn="l" defTabSz="914400" rtl="0" eaLnBrk="1" latinLnBrk="0" hangingPunct="1">
                        <a:defRPr sz="1800" b="1" kern="1200">
                          <a:solidFill>
                            <a:schemeClr val="dk1"/>
                          </a:solidFill>
                          <a:latin typeface="等线" panose="020F0502020204030204"/>
                        </a:defRPr>
                      </a:lvl7pPr>
                      <a:lvl8pPr marL="3200400" algn="l" defTabSz="914400" rtl="0" eaLnBrk="1" latinLnBrk="0" hangingPunct="1">
                        <a:defRPr sz="1800" b="1" kern="1200">
                          <a:solidFill>
                            <a:schemeClr val="dk1"/>
                          </a:solidFill>
                          <a:latin typeface="等线" panose="020F0502020204030204"/>
                        </a:defRPr>
                      </a:lvl8pPr>
                      <a:lvl9pPr marL="3657600" algn="l" defTabSz="914400" rtl="0" eaLnBrk="1" latinLnBrk="0" hangingPunct="1">
                        <a:defRPr sz="1800" b="1" kern="1200">
                          <a:solidFill>
                            <a:schemeClr val="dk1"/>
                          </a:solidFill>
                          <a:latin typeface="等线" panose="020F0502020204030204"/>
                        </a:defRPr>
                      </a:lvl9pPr>
                    </a:lstStyle>
                    <a:p>
                      <a:pPr algn="ctr"/>
                      <a:r>
                        <a:rPr lang="vi-VN" sz="3200" b="1" dirty="0">
                          <a:latin typeface="Cambria" panose="02040503050406030204" pitchFamily="18" charset="0"/>
                          <a:ea typeface="Cambria" panose="02040503050406030204" pitchFamily="18" charset="0"/>
                        </a:rPr>
                        <a:t>Sinh vật đứng đầu</a:t>
                      </a:r>
                      <a:endParaRPr lang="en-US" sz="3200" b="1" dirty="0">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94877388"/>
                  </a:ext>
                </a:extLst>
              </a:tr>
              <a:tr h="956278">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vi-VN" sz="3200" b="1" dirty="0">
                          <a:latin typeface="Cambria" panose="02040503050406030204" pitchFamily="18" charset="0"/>
                          <a:ea typeface="Cambria" panose="02040503050406030204" pitchFamily="18" charset="0"/>
                        </a:rPr>
                        <a:t>b</a:t>
                      </a:r>
                      <a:endParaRPr lang="en-US" sz="3200" b="1" dirty="0">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vi-VN" sz="3200" b="1" dirty="0">
                          <a:solidFill>
                            <a:srgbClr val="0070C0"/>
                          </a:solidFill>
                          <a:latin typeface="Cambria" panose="02040503050406030204" pitchFamily="18" charset="0"/>
                          <a:ea typeface="Cambria" panose="02040503050406030204" pitchFamily="18" charset="0"/>
                        </a:rPr>
                        <a:t>Thực vật phù du</a:t>
                      </a:r>
                      <a:r>
                        <a:rPr lang="vi-VN" sz="3200" b="1" i="0" dirty="0">
                          <a:solidFill>
                            <a:srgbClr val="0070C0"/>
                          </a:solidFill>
                          <a:effectLst/>
                          <a:latin typeface="Cambria" panose="02040503050406030204" pitchFamily="18" charset="0"/>
                          <a:ea typeface="Cambria" panose="02040503050406030204" pitchFamily="18" charset="0"/>
                        </a:rPr>
                        <a:t>→ động vật phù du → ấu trùng tôm → cá chép</a:t>
                      </a:r>
                      <a:endParaRPr lang="en-US" sz="3200" b="1" dirty="0">
                        <a:solidFill>
                          <a:srgbClr val="0070C0"/>
                        </a:solidFill>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endParaRPr lang="en-US" b="1" dirty="0">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69201470"/>
                  </a:ext>
                </a:extLst>
              </a:tr>
            </a:tbl>
          </a:graphicData>
        </a:graphic>
      </p:graphicFrame>
      <p:sp>
        <p:nvSpPr>
          <p:cNvPr id="6" name="TextBox 5">
            <a:extLst>
              <a:ext uri="{FF2B5EF4-FFF2-40B4-BE49-F238E27FC236}">
                <a16:creationId xmlns:a16="http://schemas.microsoft.com/office/drawing/2014/main" id="{911B1C20-29FB-6DCA-C2F0-AACC9142F834}"/>
              </a:ext>
            </a:extLst>
          </p:cNvPr>
          <p:cNvSpPr txBox="1"/>
          <p:nvPr/>
        </p:nvSpPr>
        <p:spPr>
          <a:xfrm>
            <a:off x="8251134" y="5236727"/>
            <a:ext cx="3455506"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Thực vật phù du</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17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8A8AF3-6506-94F1-882A-F70A081BD85F}"/>
              </a:ext>
            </a:extLst>
          </p:cNvPr>
          <p:cNvGrpSpPr/>
          <p:nvPr/>
        </p:nvGrpSpPr>
        <p:grpSpPr>
          <a:xfrm>
            <a:off x="1043609" y="2417181"/>
            <a:ext cx="9929192" cy="2997805"/>
            <a:chOff x="813903" y="400033"/>
            <a:chExt cx="10944088" cy="1916082"/>
          </a:xfrm>
        </p:grpSpPr>
        <p:sp>
          <p:nvSpPr>
            <p:cNvPr id="5" name="文本框 6"/>
            <p:cNvSpPr txBox="1"/>
            <p:nvPr/>
          </p:nvSpPr>
          <p:spPr>
            <a:xfrm>
              <a:off x="813903" y="400033"/>
              <a:ext cx="10944088" cy="1916082"/>
            </a:xfrm>
            <a:prstGeom prst="roundRect">
              <a:avLst/>
            </a:prstGeom>
            <a:solidFill>
              <a:srgbClr val="65A069"/>
            </a:solidFill>
            <a:ln>
              <a:noFill/>
            </a:ln>
          </p:spPr>
          <p:txBody>
            <a:bodyPr wrap="square" bIns="107950" rtlCol="0" anchor="ctr" anchorCtr="0">
              <a:noAutofit/>
            </a:bodyPr>
            <a:lstStyle/>
            <a:p>
              <a:pPr marL="0" marR="0" lvl="0" indent="0" algn="dist"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6" name="TextBox 5">
              <a:extLst>
                <a:ext uri="{FF2B5EF4-FFF2-40B4-BE49-F238E27FC236}">
                  <a16:creationId xmlns:a16="http://schemas.microsoft.com/office/drawing/2014/main" id="{6AAF2AEF-EADF-12C2-2E17-06CAD70C4E2F}"/>
                </a:ext>
              </a:extLst>
            </p:cNvPr>
            <p:cNvSpPr txBox="1"/>
            <p:nvPr/>
          </p:nvSpPr>
          <p:spPr>
            <a:xfrm>
              <a:off x="999979" y="556779"/>
              <a:ext cx="10571936" cy="163276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nl-NL" sz="40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Các chuỗi thức ăn được thể hiện bằng sơ đồ với các mũi tên, sinh vật đứng trước là thức ăn của sinh vật đứng sau mũi tên.</a:t>
              </a:r>
              <a:endParaRPr kumimoji="0" lang="en-US" sz="40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C8B99079-B6E3-6D15-68D8-18151A8E4035}"/>
              </a:ext>
            </a:extLst>
          </p:cNvPr>
          <p:cNvPicPr>
            <a:picLocks noChangeAspect="1"/>
          </p:cNvPicPr>
          <p:nvPr/>
        </p:nvPicPr>
        <p:blipFill>
          <a:blip r:embed="rId2"/>
          <a:stretch>
            <a:fillRect/>
          </a:stretch>
        </p:blipFill>
        <p:spPr>
          <a:xfrm>
            <a:off x="2931922" y="205290"/>
            <a:ext cx="7556170" cy="2424059"/>
          </a:xfrm>
          <a:prstGeom prst="rect">
            <a:avLst/>
          </a:prstGeom>
        </p:spPr>
      </p:pic>
      <p:pic>
        <p:nvPicPr>
          <p:cNvPr id="8" name="图片 8">
            <a:extLst>
              <a:ext uri="{FF2B5EF4-FFF2-40B4-BE49-F238E27FC236}">
                <a16:creationId xmlns:a16="http://schemas.microsoft.com/office/drawing/2014/main" id="{FF1B400C-EF90-6AF2-6312-1F590AFD8F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51" t="11359" r="4375" b="24208"/>
          <a:stretch/>
        </p:blipFill>
        <p:spPr>
          <a:xfrm>
            <a:off x="134885" y="442512"/>
            <a:ext cx="3081252" cy="2381250"/>
          </a:xfrm>
          <a:prstGeom prst="rect">
            <a:avLst/>
          </a:prstGeom>
        </p:spPr>
      </p:pic>
    </p:spTree>
    <p:extLst>
      <p:ext uri="{BB962C8B-B14F-4D97-AF65-F5344CB8AC3E}">
        <p14:creationId xmlns:p14="http://schemas.microsoft.com/office/powerpoint/2010/main" val="416549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837BBE-B9E4-5DA5-D007-2D97B7A72356}"/>
              </a:ext>
            </a:extLst>
          </p:cNvPr>
          <p:cNvGrpSpPr/>
          <p:nvPr/>
        </p:nvGrpSpPr>
        <p:grpSpPr>
          <a:xfrm>
            <a:off x="427313" y="267001"/>
            <a:ext cx="11337374" cy="4984775"/>
            <a:chOff x="427313" y="267001"/>
            <a:chExt cx="11337374" cy="4984775"/>
          </a:xfrm>
        </p:grpSpPr>
        <p:pic>
          <p:nvPicPr>
            <p:cNvPr id="5" name="Picture 4">
              <a:extLst>
                <a:ext uri="{FF2B5EF4-FFF2-40B4-BE49-F238E27FC236}">
                  <a16:creationId xmlns:a16="http://schemas.microsoft.com/office/drawing/2014/main" id="{13398631-B10C-52A4-0B92-9307988E4CE8}"/>
                </a:ext>
              </a:extLst>
            </p:cNvPr>
            <p:cNvPicPr>
              <a:picLocks noChangeAspect="1"/>
            </p:cNvPicPr>
            <p:nvPr/>
          </p:nvPicPr>
          <p:blipFill>
            <a:blip r:embed="rId2"/>
            <a:stretch>
              <a:fillRect/>
            </a:stretch>
          </p:blipFill>
          <p:spPr>
            <a:xfrm>
              <a:off x="440496" y="267001"/>
              <a:ext cx="3164634" cy="1426888"/>
            </a:xfrm>
            <a:prstGeom prst="rect">
              <a:avLst/>
            </a:prstGeom>
          </p:spPr>
        </p:pic>
        <p:sp>
          <p:nvSpPr>
            <p:cNvPr id="6" name="TextBox 5">
              <a:extLst>
                <a:ext uri="{FF2B5EF4-FFF2-40B4-BE49-F238E27FC236}">
                  <a16:creationId xmlns:a16="http://schemas.microsoft.com/office/drawing/2014/main" id="{5411998E-8123-5982-20BA-566BF412961C}"/>
                </a:ext>
              </a:extLst>
            </p:cNvPr>
            <p:cNvSpPr txBox="1"/>
            <p:nvPr/>
          </p:nvSpPr>
          <p:spPr>
            <a:xfrm>
              <a:off x="427313" y="1773901"/>
              <a:ext cx="11337374" cy="3477875"/>
            </a:xfrm>
            <a:prstGeom prst="rect">
              <a:avLst/>
            </a:prstGeom>
            <a:solidFill>
              <a:sysClr val="window" lastClr="FFFFFF">
                <a:alpha val="70000"/>
              </a:sysClr>
            </a:solid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Các sinh vật trong chuỗi thức ăn sắp xếp theo một chiều nhất định. Sinh vật đứng sau mũi tên sử dụng sinh vật đứng trước làm thức ăn. Một sinh vật có thể tham gia vào nhiều chuỗi thức ăn khác nhau.</a:t>
              </a:r>
              <a:endParaRPr kumimoji="0" lang="en-US" sz="4400" b="1" i="0" u="none" strike="noStrike" kern="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6563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9">
            <a:extLst>
              <a:ext uri="{FF2B5EF4-FFF2-40B4-BE49-F238E27FC236}">
                <a16:creationId xmlns:a16="http://schemas.microsoft.com/office/drawing/2014/main" id="{4EA9F5A9-4C37-32F6-8DC2-FD416CE4D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91" y="0"/>
            <a:ext cx="4091257" cy="3960336"/>
          </a:xfrm>
          <a:prstGeom prst="rect">
            <a:avLst/>
          </a:prstGeom>
        </p:spPr>
      </p:pic>
      <p:pic>
        <p:nvPicPr>
          <p:cNvPr id="5" name="图片 37">
            <a:extLst>
              <a:ext uri="{FF2B5EF4-FFF2-40B4-BE49-F238E27FC236}">
                <a16:creationId xmlns:a16="http://schemas.microsoft.com/office/drawing/2014/main" id="{D969C780-22CA-D982-F33C-E114934627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7732" y="1183531"/>
            <a:ext cx="1476376" cy="1278833"/>
          </a:xfrm>
          <a:prstGeom prst="rect">
            <a:avLst/>
          </a:prstGeom>
        </p:spPr>
      </p:pic>
      <p:grpSp>
        <p:nvGrpSpPr>
          <p:cNvPr id="6" name="Group 5">
            <a:extLst>
              <a:ext uri="{FF2B5EF4-FFF2-40B4-BE49-F238E27FC236}">
                <a16:creationId xmlns:a16="http://schemas.microsoft.com/office/drawing/2014/main" id="{8DBD8DAB-470B-4C24-20A8-AE8840CD98F1}"/>
              </a:ext>
            </a:extLst>
          </p:cNvPr>
          <p:cNvGrpSpPr/>
          <p:nvPr/>
        </p:nvGrpSpPr>
        <p:grpSpPr>
          <a:xfrm>
            <a:off x="4367015" y="1593737"/>
            <a:ext cx="3378202" cy="1399606"/>
            <a:chOff x="4501932" y="1652166"/>
            <a:chExt cx="3378202" cy="1399606"/>
          </a:xfrm>
        </p:grpSpPr>
        <p:pic>
          <p:nvPicPr>
            <p:cNvPr id="7" name="图片 9">
              <a:extLst>
                <a:ext uri="{FF2B5EF4-FFF2-40B4-BE49-F238E27FC236}">
                  <a16:creationId xmlns:a16="http://schemas.microsoft.com/office/drawing/2014/main" id="{37C5FCDA-3E06-89AF-918E-CD3504627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8"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000" b="0" i="0" u="none" strike="noStrike" kern="0" cap="none" spc="0" normalizeH="0" baseline="0" noProof="0" dirty="0">
                  <a:ln>
                    <a:noFill/>
                  </a:ln>
                  <a:solidFill>
                    <a:prstClr val="white"/>
                  </a:solidFill>
                  <a:effectLst/>
                  <a:uLnTx/>
                  <a:uFillTx/>
                  <a:latin typeface="UVF Salome" panose="02000503040000020003" pitchFamily="50" charset="0"/>
                  <a:ea typeface="字魂112号-阿开童漫体" panose="00000500000000000000" pitchFamily="2" charset="-122"/>
                  <a:cs typeface="+mn-cs"/>
                </a:rPr>
                <a:t>-0</a:t>
              </a:r>
              <a:r>
                <a:rPr kumimoji="0" lang="vi-VN" altLang="zh-CN" sz="6000" b="0" i="0" u="none" strike="noStrike" kern="0" cap="none" spc="0" normalizeH="0" baseline="0" noProof="0" dirty="0">
                  <a:ln>
                    <a:noFill/>
                  </a:ln>
                  <a:solidFill>
                    <a:prstClr val="white"/>
                  </a:solidFill>
                  <a:effectLst/>
                  <a:uLnTx/>
                  <a:uFillTx/>
                  <a:latin typeface="UVF Salome" panose="02000503040000020003" pitchFamily="50" charset="0"/>
                  <a:ea typeface="字魂112号-阿开童漫体" panose="00000500000000000000" pitchFamily="2" charset="-122"/>
                  <a:cs typeface="+mn-cs"/>
                </a:rPr>
                <a:t>3</a:t>
              </a:r>
              <a:r>
                <a:rPr kumimoji="0" lang="en-US" altLang="zh-CN" sz="6000" b="0" i="0" u="none" strike="noStrike" kern="0" cap="none" spc="0" normalizeH="0" baseline="0" noProof="0" dirty="0">
                  <a:ln>
                    <a:noFill/>
                  </a:ln>
                  <a:solidFill>
                    <a:prstClr val="white"/>
                  </a:solidFill>
                  <a:effectLst/>
                  <a:uLnTx/>
                  <a:uFillTx/>
                  <a:latin typeface="UVF Salome" panose="02000503040000020003" pitchFamily="50" charset="0"/>
                  <a:ea typeface="字魂112号-阿开童漫体" panose="00000500000000000000" pitchFamily="2" charset="-122"/>
                  <a:cs typeface="+mn-cs"/>
                </a:rPr>
                <a:t>-</a:t>
              </a:r>
              <a:endParaRPr kumimoji="0" lang="zh-CN" altLang="en-US" sz="6000" b="0" i="0" u="none" strike="noStrike" kern="0" cap="none" spc="0" normalizeH="0" baseline="0" noProof="0" dirty="0">
                <a:ln>
                  <a:noFill/>
                </a:ln>
                <a:solidFill>
                  <a:prstClr val="white"/>
                </a:solidFill>
                <a:effectLst/>
                <a:uLnTx/>
                <a:uFillTx/>
                <a:latin typeface="UVF Salome" panose="02000503040000020003" pitchFamily="50" charset="0"/>
                <a:ea typeface="字魂112号-阿开童漫体" panose="00000500000000000000" pitchFamily="2" charset="-122"/>
                <a:cs typeface="+mn-cs"/>
              </a:endParaRPr>
            </a:p>
          </p:txBody>
        </p:sp>
      </p:grpSp>
      <p:pic>
        <p:nvPicPr>
          <p:cNvPr id="9" name="图片 11">
            <a:extLst>
              <a:ext uri="{FF2B5EF4-FFF2-40B4-BE49-F238E27FC236}">
                <a16:creationId xmlns:a16="http://schemas.microsoft.com/office/drawing/2014/main" id="{F0EC55C4-D7CD-4CD2-FC54-E5F5849147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10" name="Picture 9">
            <a:extLst>
              <a:ext uri="{FF2B5EF4-FFF2-40B4-BE49-F238E27FC236}">
                <a16:creationId xmlns:a16="http://schemas.microsoft.com/office/drawing/2014/main" id="{9FC5462F-190B-DF06-472B-028456E80A8F}"/>
              </a:ext>
            </a:extLst>
          </p:cNvPr>
          <p:cNvPicPr>
            <a:picLocks noChangeAspect="1"/>
          </p:cNvPicPr>
          <p:nvPr/>
        </p:nvPicPr>
        <p:blipFill>
          <a:blip r:embed="rId6"/>
          <a:stretch>
            <a:fillRect/>
          </a:stretch>
        </p:blipFill>
        <p:spPr>
          <a:xfrm>
            <a:off x="1383768" y="2965726"/>
            <a:ext cx="9015173" cy="2297793"/>
          </a:xfrm>
          <a:prstGeom prst="rect">
            <a:avLst/>
          </a:prstGeom>
        </p:spPr>
      </p:pic>
    </p:spTree>
    <p:extLst>
      <p:ext uri="{BB962C8B-B14F-4D97-AF65-F5344CB8AC3E}">
        <p14:creationId xmlns:p14="http://schemas.microsoft.com/office/powerpoint/2010/main" val="5162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grass on a black background&#10;&#10;Description automatically generated">
            <a:extLst>
              <a:ext uri="{FF2B5EF4-FFF2-40B4-BE49-F238E27FC236}">
                <a16:creationId xmlns:a16="http://schemas.microsoft.com/office/drawing/2014/main" id="{761DF613-B104-41D1-3186-7A2F430FBD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9254" y="894521"/>
            <a:ext cx="3429000" cy="3429000"/>
          </a:xfrm>
          <a:prstGeom prst="rect">
            <a:avLst/>
          </a:prstGeom>
        </p:spPr>
      </p:pic>
      <p:grpSp>
        <p:nvGrpSpPr>
          <p:cNvPr id="5" name="Group 4">
            <a:extLst>
              <a:ext uri="{FF2B5EF4-FFF2-40B4-BE49-F238E27FC236}">
                <a16:creationId xmlns:a16="http://schemas.microsoft.com/office/drawing/2014/main" id="{1EBDAFD6-0A88-8868-5601-BB65AFD8123E}"/>
              </a:ext>
            </a:extLst>
          </p:cNvPr>
          <p:cNvGrpSpPr/>
          <p:nvPr/>
        </p:nvGrpSpPr>
        <p:grpSpPr>
          <a:xfrm>
            <a:off x="357809" y="131183"/>
            <a:ext cx="11728174" cy="1340603"/>
            <a:chOff x="813903" y="400034"/>
            <a:chExt cx="10944088" cy="856862"/>
          </a:xfrm>
        </p:grpSpPr>
        <p:sp>
          <p:nvSpPr>
            <p:cNvPr id="6" name="文本框 6">
              <a:extLst>
                <a:ext uri="{FF2B5EF4-FFF2-40B4-BE49-F238E27FC236}">
                  <a16:creationId xmlns:a16="http://schemas.microsoft.com/office/drawing/2014/main" id="{E48FF150-9A8B-C0CB-03B4-66116E4895D1}"/>
                </a:ext>
              </a:extLst>
            </p:cNvPr>
            <p:cNvSpPr txBox="1"/>
            <p:nvPr/>
          </p:nvSpPr>
          <p:spPr>
            <a:xfrm>
              <a:off x="813903" y="400034"/>
              <a:ext cx="10944088" cy="856862"/>
            </a:xfrm>
            <a:prstGeom prst="roundRect">
              <a:avLst/>
            </a:prstGeom>
            <a:solidFill>
              <a:srgbClr val="65A069"/>
            </a:solidFill>
            <a:ln>
              <a:noFill/>
            </a:ln>
          </p:spPr>
          <p:txBody>
            <a:bodyPr wrap="square" bIns="107950" rtlCol="0" anchor="ctr" anchorCtr="0">
              <a:noAutofit/>
            </a:bodyPr>
            <a:lstStyle/>
            <a:p>
              <a:pPr marL="0" marR="0" lvl="0" indent="0" algn="dist"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7" name="TextBox 6">
              <a:extLst>
                <a:ext uri="{FF2B5EF4-FFF2-40B4-BE49-F238E27FC236}">
                  <a16:creationId xmlns:a16="http://schemas.microsoft.com/office/drawing/2014/main" id="{B45C4BC8-002D-DD45-4F5B-93E66DBFC3BF}"/>
                </a:ext>
              </a:extLst>
            </p:cNvPr>
            <p:cNvSpPr txBox="1"/>
            <p:nvPr/>
          </p:nvSpPr>
          <p:spPr>
            <a:xfrm>
              <a:off x="973097" y="432524"/>
              <a:ext cx="10571936" cy="767204"/>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Hãy l</a:t>
              </a:r>
              <a:r>
                <a:rPr kumimoji="0" lang="nl-NL"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ập sơ đồ thể hiện mối liên hệ về thức ăn giữa các sinh vật</a:t>
              </a:r>
              <a:r>
                <a:rPr kumimoji="0" lang="vi-VN"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sau.</a:t>
              </a:r>
              <a:endPar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8" name="Picture 7" descr="A bunch of green vegetables&#10;&#10;Description automatically generated">
            <a:extLst>
              <a:ext uri="{FF2B5EF4-FFF2-40B4-BE49-F238E27FC236}">
                <a16:creationId xmlns:a16="http://schemas.microsoft.com/office/drawing/2014/main" id="{2CF9B3FA-FF6C-F755-9CB3-172CC206B69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2" b="89988" l="9972" r="91401">
                        <a14:foregroundMark x1="90957" y1="36940" x2="91401" y2="41179"/>
                      </a14:backgroundRemoval>
                    </a14:imgEffect>
                  </a14:imgLayer>
                </a14:imgProps>
              </a:ext>
              <a:ext uri="{28A0092B-C50C-407E-A947-70E740481C1C}">
                <a14:useLocalDpi xmlns:a14="http://schemas.microsoft.com/office/drawing/2010/main" val="0"/>
              </a:ext>
            </a:extLst>
          </a:blip>
          <a:stretch>
            <a:fillRect/>
          </a:stretch>
        </p:blipFill>
        <p:spPr>
          <a:xfrm>
            <a:off x="2961861" y="1546285"/>
            <a:ext cx="2377393" cy="2377393"/>
          </a:xfrm>
          <a:prstGeom prst="rect">
            <a:avLst/>
          </a:prstGeom>
        </p:spPr>
      </p:pic>
      <p:pic>
        <p:nvPicPr>
          <p:cNvPr id="9" name="Picture 8" descr="A snake coiled up on leaves&#10;&#10;Description automatically generated">
            <a:extLst>
              <a:ext uri="{FF2B5EF4-FFF2-40B4-BE49-F238E27FC236}">
                <a16:creationId xmlns:a16="http://schemas.microsoft.com/office/drawing/2014/main" id="{84D9A437-C3D7-2FBF-C205-721961803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52" y="1630018"/>
            <a:ext cx="3047524" cy="2293660"/>
          </a:xfrm>
          <a:prstGeom prst="rect">
            <a:avLst/>
          </a:prstGeom>
        </p:spPr>
      </p:pic>
      <p:pic>
        <p:nvPicPr>
          <p:cNvPr id="10" name="Picture 9" descr="A green frog on a white surface&#10;&#10;Description automatically generated">
            <a:extLst>
              <a:ext uri="{FF2B5EF4-FFF2-40B4-BE49-F238E27FC236}">
                <a16:creationId xmlns:a16="http://schemas.microsoft.com/office/drawing/2014/main" id="{1DA91B12-0DA6-5657-33DD-F039C46BD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81" y="1699592"/>
            <a:ext cx="2728289" cy="1818859"/>
          </a:xfrm>
          <a:prstGeom prst="rect">
            <a:avLst/>
          </a:prstGeom>
        </p:spPr>
      </p:pic>
      <p:pic>
        <p:nvPicPr>
          <p:cNvPr id="11" name="Picture 10" descr="A rabbit on a wood surface&#10;&#10;Description automatically generated">
            <a:extLst>
              <a:ext uri="{FF2B5EF4-FFF2-40B4-BE49-F238E27FC236}">
                <a16:creationId xmlns:a16="http://schemas.microsoft.com/office/drawing/2014/main" id="{D6BBED15-EFB4-FC75-51FB-D32E0496C6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348" r="27617"/>
          <a:stretch/>
        </p:blipFill>
        <p:spPr>
          <a:xfrm>
            <a:off x="2704239" y="4111906"/>
            <a:ext cx="2728289" cy="2152283"/>
          </a:xfrm>
          <a:prstGeom prst="rect">
            <a:avLst/>
          </a:prstGeom>
        </p:spPr>
      </p:pic>
      <p:pic>
        <p:nvPicPr>
          <p:cNvPr id="12" name="Picture 11" descr="A tiger walking through the grass&#10;&#10;Description automatically generated">
            <a:extLst>
              <a:ext uri="{FF2B5EF4-FFF2-40B4-BE49-F238E27FC236}">
                <a16:creationId xmlns:a16="http://schemas.microsoft.com/office/drawing/2014/main" id="{E15F4805-8834-36EC-6AF5-A3FF54CCEB1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312" t="26088" r="15537" b="8984"/>
          <a:stretch/>
        </p:blipFill>
        <p:spPr>
          <a:xfrm>
            <a:off x="8564300" y="4202755"/>
            <a:ext cx="3340628" cy="2061434"/>
          </a:xfrm>
          <a:prstGeom prst="rect">
            <a:avLst/>
          </a:prstGeom>
        </p:spPr>
      </p:pic>
      <p:pic>
        <p:nvPicPr>
          <p:cNvPr id="13" name="Picture 12" descr="A deer standing near water&#10;&#10;Description automatically generated">
            <a:extLst>
              <a:ext uri="{FF2B5EF4-FFF2-40B4-BE49-F238E27FC236}">
                <a16:creationId xmlns:a16="http://schemas.microsoft.com/office/drawing/2014/main" id="{FF7D9942-E971-A525-BAB8-3E6E6679EE5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039" t="40764" r="41820" b="14760"/>
          <a:stretch/>
        </p:blipFill>
        <p:spPr>
          <a:xfrm>
            <a:off x="5536813" y="4575420"/>
            <a:ext cx="2859444" cy="2100565"/>
          </a:xfrm>
          <a:prstGeom prst="rect">
            <a:avLst/>
          </a:prstGeom>
        </p:spPr>
      </p:pic>
      <p:pic>
        <p:nvPicPr>
          <p:cNvPr id="14" name="Picture 13">
            <a:extLst>
              <a:ext uri="{FF2B5EF4-FFF2-40B4-BE49-F238E27FC236}">
                <a16:creationId xmlns:a16="http://schemas.microsoft.com/office/drawing/2014/main" id="{968B886A-AD85-A2E0-B22C-9681FA52916E}"/>
              </a:ext>
            </a:extLst>
          </p:cNvPr>
          <p:cNvPicPr>
            <a:picLocks noChangeAspect="1"/>
          </p:cNvPicPr>
          <p:nvPr/>
        </p:nvPicPr>
        <p:blipFill>
          <a:blip r:embed="rId10"/>
          <a:stretch>
            <a:fillRect/>
          </a:stretch>
        </p:blipFill>
        <p:spPr>
          <a:xfrm>
            <a:off x="134181" y="3811196"/>
            <a:ext cx="2591323" cy="1943492"/>
          </a:xfrm>
          <a:prstGeom prst="rect">
            <a:avLst/>
          </a:prstGeom>
        </p:spPr>
      </p:pic>
    </p:spTree>
    <p:extLst>
      <p:ext uri="{BB962C8B-B14F-4D97-AF65-F5344CB8AC3E}">
        <p14:creationId xmlns:p14="http://schemas.microsoft.com/office/powerpoint/2010/main" val="1811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2000"/>
                            </p:stCondLst>
                            <p:childTnLst>
                              <p:par>
                                <p:cTn id="28" presetID="14" presetClass="entr" presetSubtype="1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par>
                          <p:cTn id="31" fill="hold">
                            <p:stCondLst>
                              <p:cond delay="2500"/>
                            </p:stCondLst>
                            <p:childTnLst>
                              <p:par>
                                <p:cTn id="32" presetID="14" presetClass="entr" presetSubtype="1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par>
                          <p:cTn id="35" fill="hold">
                            <p:stCondLst>
                              <p:cond delay="3000"/>
                            </p:stCondLst>
                            <p:childTnLst>
                              <p:par>
                                <p:cTn id="36" presetID="14" presetClass="entr" presetSubtype="1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par>
                          <p:cTn id="39" fill="hold">
                            <p:stCondLst>
                              <p:cond delay="3500"/>
                            </p:stCondLst>
                            <p:childTnLst>
                              <p:par>
                                <p:cTn id="40" presetID="14" presetClass="entr" presetSubtype="1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F4C8391B-884F-660F-7FF4-F1654BFEE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586" y="1242511"/>
            <a:ext cx="9184827" cy="4975742"/>
          </a:xfrm>
          <a:prstGeom prst="rect">
            <a:avLst/>
          </a:prstGeom>
        </p:spPr>
      </p:pic>
      <p:pic>
        <p:nvPicPr>
          <p:cNvPr id="5" name="图片 18">
            <a:extLst>
              <a:ext uri="{FF2B5EF4-FFF2-40B4-BE49-F238E27FC236}">
                <a16:creationId xmlns:a16="http://schemas.microsoft.com/office/drawing/2014/main" id="{2894A02F-C998-8C07-6EA3-94FF9A1C4FEE}"/>
              </a:ext>
            </a:extLst>
          </p:cNvPr>
          <p:cNvPicPr>
            <a:picLocks noChangeAspect="1"/>
          </p:cNvPicPr>
          <p:nvPr/>
        </p:nvPicPr>
        <p:blipFill rotWithShape="1">
          <a:blip r:embed="rId3">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6" name="图片 31">
            <a:extLst>
              <a:ext uri="{FF2B5EF4-FFF2-40B4-BE49-F238E27FC236}">
                <a16:creationId xmlns:a16="http://schemas.microsoft.com/office/drawing/2014/main" id="{E780EE23-4ADC-4E10-F9FB-4528B42D0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057" y="-37476"/>
            <a:ext cx="4091257" cy="3960336"/>
          </a:xfrm>
          <a:prstGeom prst="rect">
            <a:avLst/>
          </a:prstGeom>
        </p:spPr>
      </p:pic>
      <p:pic>
        <p:nvPicPr>
          <p:cNvPr id="7" name="图片 37">
            <a:extLst>
              <a:ext uri="{FF2B5EF4-FFF2-40B4-BE49-F238E27FC236}">
                <a16:creationId xmlns:a16="http://schemas.microsoft.com/office/drawing/2014/main" id="{1D8B2161-8BD1-372C-D063-F87024AE62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8778" y="4910978"/>
            <a:ext cx="1891322" cy="1909547"/>
          </a:xfrm>
          <a:prstGeom prst="rect">
            <a:avLst/>
          </a:prstGeom>
        </p:spPr>
      </p:pic>
      <p:pic>
        <p:nvPicPr>
          <p:cNvPr id="8" name="图片 45">
            <a:extLst>
              <a:ext uri="{FF2B5EF4-FFF2-40B4-BE49-F238E27FC236}">
                <a16:creationId xmlns:a16="http://schemas.microsoft.com/office/drawing/2014/main" id="{0F67BA3B-9188-4110-2542-3AEBF529A5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2893" y="5004238"/>
            <a:ext cx="1586863" cy="1678318"/>
          </a:xfrm>
          <a:prstGeom prst="rect">
            <a:avLst/>
          </a:prstGeom>
        </p:spPr>
      </p:pic>
      <p:pic>
        <p:nvPicPr>
          <p:cNvPr id="9" name="图片 47">
            <a:extLst>
              <a:ext uri="{FF2B5EF4-FFF2-40B4-BE49-F238E27FC236}">
                <a16:creationId xmlns:a16="http://schemas.microsoft.com/office/drawing/2014/main" id="{9FE6B862-3D38-5F51-45C9-1E1C3DB292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102" y="3796924"/>
            <a:ext cx="1998322" cy="2607006"/>
          </a:xfrm>
          <a:prstGeom prst="rect">
            <a:avLst/>
          </a:prstGeom>
        </p:spPr>
      </p:pic>
      <p:pic>
        <p:nvPicPr>
          <p:cNvPr id="10" name="图片 39">
            <a:extLst>
              <a:ext uri="{FF2B5EF4-FFF2-40B4-BE49-F238E27FC236}">
                <a16:creationId xmlns:a16="http://schemas.microsoft.com/office/drawing/2014/main" id="{D6FC0A2C-5722-963B-291B-8269F6F1DF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4641" y="3058833"/>
            <a:ext cx="2122715" cy="3429000"/>
          </a:xfrm>
          <a:prstGeom prst="rect">
            <a:avLst/>
          </a:prstGeom>
        </p:spPr>
      </p:pic>
      <p:pic>
        <p:nvPicPr>
          <p:cNvPr id="11" name="图片 41">
            <a:extLst>
              <a:ext uri="{FF2B5EF4-FFF2-40B4-BE49-F238E27FC236}">
                <a16:creationId xmlns:a16="http://schemas.microsoft.com/office/drawing/2014/main" id="{36313070-0470-0FEA-B4FE-DF505DAB06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3641" y="5601977"/>
            <a:ext cx="828591" cy="616276"/>
          </a:xfrm>
          <a:prstGeom prst="rect">
            <a:avLst/>
          </a:prstGeom>
        </p:spPr>
      </p:pic>
      <p:pic>
        <p:nvPicPr>
          <p:cNvPr id="12" name="图片 43">
            <a:extLst>
              <a:ext uri="{FF2B5EF4-FFF2-40B4-BE49-F238E27FC236}">
                <a16:creationId xmlns:a16="http://schemas.microsoft.com/office/drawing/2014/main" id="{E6F9A073-BE62-2954-03CB-BDE01A5D73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67810" y="1166470"/>
            <a:ext cx="1476376" cy="1278833"/>
          </a:xfrm>
          <a:prstGeom prst="rect">
            <a:avLst/>
          </a:prstGeom>
        </p:spPr>
      </p:pic>
      <p:pic>
        <p:nvPicPr>
          <p:cNvPr id="13" name="图片 49">
            <a:extLst>
              <a:ext uri="{FF2B5EF4-FFF2-40B4-BE49-F238E27FC236}">
                <a16:creationId xmlns:a16="http://schemas.microsoft.com/office/drawing/2014/main" id="{0B0B5CF2-DDE2-5A6F-FAD6-9FBDEFA52E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68558" y="4323904"/>
            <a:ext cx="1369133" cy="2009534"/>
          </a:xfrm>
          <a:prstGeom prst="rect">
            <a:avLst/>
          </a:prstGeom>
        </p:spPr>
      </p:pic>
      <p:pic>
        <p:nvPicPr>
          <p:cNvPr id="14" name="Picture 13">
            <a:extLst>
              <a:ext uri="{FF2B5EF4-FFF2-40B4-BE49-F238E27FC236}">
                <a16:creationId xmlns:a16="http://schemas.microsoft.com/office/drawing/2014/main" id="{E265889F-48B4-8FC8-4C19-640AC08BF5E6}"/>
              </a:ext>
            </a:extLst>
          </p:cNvPr>
          <p:cNvPicPr>
            <a:picLocks noChangeAspect="1"/>
          </p:cNvPicPr>
          <p:nvPr/>
        </p:nvPicPr>
        <p:blipFill>
          <a:blip r:embed="rId12"/>
          <a:stretch>
            <a:fillRect/>
          </a:stretch>
        </p:blipFill>
        <p:spPr>
          <a:xfrm>
            <a:off x="4142102" y="43518"/>
            <a:ext cx="3392408" cy="1587473"/>
          </a:xfrm>
          <a:prstGeom prst="rect">
            <a:avLst/>
          </a:prstGeom>
        </p:spPr>
      </p:pic>
      <p:pic>
        <p:nvPicPr>
          <p:cNvPr id="15" name="Picture 14">
            <a:extLst>
              <a:ext uri="{FF2B5EF4-FFF2-40B4-BE49-F238E27FC236}">
                <a16:creationId xmlns:a16="http://schemas.microsoft.com/office/drawing/2014/main" id="{DF4AF71E-C71B-B5AD-90E9-FA17998E8920}"/>
              </a:ext>
            </a:extLst>
          </p:cNvPr>
          <p:cNvPicPr>
            <a:picLocks noChangeAspect="1"/>
          </p:cNvPicPr>
          <p:nvPr/>
        </p:nvPicPr>
        <p:blipFill>
          <a:blip r:embed="rId13"/>
          <a:stretch>
            <a:fillRect/>
          </a:stretch>
        </p:blipFill>
        <p:spPr>
          <a:xfrm>
            <a:off x="1952141" y="1687223"/>
            <a:ext cx="8387885" cy="4292676"/>
          </a:xfrm>
          <a:prstGeom prst="rect">
            <a:avLst/>
          </a:prstGeom>
        </p:spPr>
      </p:pic>
    </p:spTree>
    <p:extLst>
      <p:ext uri="{BB962C8B-B14F-4D97-AF65-F5344CB8AC3E}">
        <p14:creationId xmlns:p14="http://schemas.microsoft.com/office/powerpoint/2010/main" val="117625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1" y="15202"/>
            <a:ext cx="12192000" cy="2203450"/>
          </a:xfrm>
          <a:prstGeom prst="rect">
            <a:avLst/>
          </a:prstGeom>
        </p:spPr>
      </p:pic>
      <p:pic>
        <p:nvPicPr>
          <p:cNvPr id="5"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6"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7"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8" name="图片 37">
            <a:extLst>
              <a:ext uri="{FF2B5EF4-FFF2-40B4-BE49-F238E27FC236}">
                <a16:creationId xmlns:a16="http://schemas.microsoft.com/office/drawing/2014/main" id="{D969C780-22CA-D982-F33C-E114934627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9"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6">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10" name="Group 9">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1" name="图片 9">
              <a:extLst>
                <a:ext uri="{FF2B5EF4-FFF2-40B4-BE49-F238E27FC236}">
                  <a16:creationId xmlns:a16="http://schemas.microsoft.com/office/drawing/2014/main" id="{37C5FCDA-3E06-89AF-918E-CD3504627F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12"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000" b="0" i="0" u="none" strike="noStrike" kern="0" cap="none" spc="0" normalizeH="0" baseline="0" noProof="0" dirty="0">
                  <a:ln>
                    <a:noFill/>
                  </a:ln>
                  <a:solidFill>
                    <a:prstClr val="white"/>
                  </a:solidFill>
                  <a:effectLst/>
                  <a:uLnTx/>
                  <a:uFillTx/>
                  <a:latin typeface="UVF Salome" panose="02000503040000020003" pitchFamily="50" charset="0"/>
                  <a:ea typeface="字魂112号-阿开童漫体" panose="00000500000000000000" pitchFamily="2" charset="-122"/>
                  <a:cs typeface="+mn-cs"/>
                </a:rPr>
                <a:t>-0</a:t>
              </a:r>
              <a:r>
                <a:rPr kumimoji="0" lang="vi-VN" altLang="zh-CN" sz="6000" b="0" i="0" u="none" strike="noStrike" kern="0" cap="none" spc="0" normalizeH="0" baseline="0" noProof="0" dirty="0">
                  <a:ln>
                    <a:noFill/>
                  </a:ln>
                  <a:solidFill>
                    <a:prstClr val="white"/>
                  </a:solidFill>
                  <a:effectLst/>
                  <a:uLnTx/>
                  <a:uFillTx/>
                  <a:latin typeface="UVF Salome" panose="02000503040000020003" pitchFamily="50" charset="0"/>
                  <a:ea typeface="字魂112号-阿开童漫体" panose="00000500000000000000" pitchFamily="2" charset="-122"/>
                  <a:cs typeface="+mn-cs"/>
                </a:rPr>
                <a:t>2</a:t>
              </a:r>
              <a:r>
                <a:rPr kumimoji="0" lang="en-US" altLang="zh-CN" sz="6000" b="0" i="0" u="none" strike="noStrike" kern="0" cap="none" spc="0" normalizeH="0" baseline="0" noProof="0" dirty="0">
                  <a:ln>
                    <a:noFill/>
                  </a:ln>
                  <a:solidFill>
                    <a:prstClr val="white"/>
                  </a:solidFill>
                  <a:effectLst/>
                  <a:uLnTx/>
                  <a:uFillTx/>
                  <a:latin typeface="UVF Salome" panose="02000503040000020003" pitchFamily="50" charset="0"/>
                  <a:ea typeface="字魂112号-阿开童漫体" panose="00000500000000000000" pitchFamily="2" charset="-122"/>
                  <a:cs typeface="+mn-cs"/>
                </a:rPr>
                <a:t>-</a:t>
              </a:r>
              <a:endParaRPr kumimoji="0" lang="zh-CN" altLang="en-US" sz="6000" b="0" i="0" u="none" strike="noStrike" kern="0" cap="none" spc="0" normalizeH="0" baseline="0" noProof="0" dirty="0">
                <a:ln>
                  <a:noFill/>
                </a:ln>
                <a:solidFill>
                  <a:prstClr val="white"/>
                </a:solidFill>
                <a:effectLst/>
                <a:uLnTx/>
                <a:uFillTx/>
                <a:latin typeface="UVF Salome" panose="02000503040000020003" pitchFamily="50" charset="0"/>
                <a:ea typeface="字魂112号-阿开童漫体" panose="00000500000000000000" pitchFamily="2" charset="-122"/>
                <a:cs typeface="+mn-cs"/>
              </a:endParaRPr>
            </a:p>
          </p:txBody>
        </p:sp>
      </p:grpSp>
      <p:pic>
        <p:nvPicPr>
          <p:cNvPr id="13" name="图片 11">
            <a:extLst>
              <a:ext uri="{FF2B5EF4-FFF2-40B4-BE49-F238E27FC236}">
                <a16:creationId xmlns:a16="http://schemas.microsoft.com/office/drawing/2014/main" id="{F0EC55C4-D7CD-4CD2-FC54-E5F584914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14" name="Picture 13">
            <a:extLst>
              <a:ext uri="{FF2B5EF4-FFF2-40B4-BE49-F238E27FC236}">
                <a16:creationId xmlns:a16="http://schemas.microsoft.com/office/drawing/2014/main" id="{4A62AF10-533D-533C-39F6-991F452B51ED}"/>
              </a:ext>
            </a:extLst>
          </p:cNvPr>
          <p:cNvPicPr>
            <a:picLocks noChangeAspect="1"/>
          </p:cNvPicPr>
          <p:nvPr/>
        </p:nvPicPr>
        <p:blipFill>
          <a:blip r:embed="rId9"/>
          <a:stretch>
            <a:fillRect/>
          </a:stretch>
        </p:blipFill>
        <p:spPr>
          <a:xfrm>
            <a:off x="1619608" y="2969737"/>
            <a:ext cx="8889283" cy="2094383"/>
          </a:xfrm>
          <a:prstGeom prst="rect">
            <a:avLst/>
          </a:prstGeom>
        </p:spPr>
      </p:pic>
    </p:spTree>
    <p:extLst>
      <p:ext uri="{BB962C8B-B14F-4D97-AF65-F5344CB8AC3E}">
        <p14:creationId xmlns:p14="http://schemas.microsoft.com/office/powerpoint/2010/main" val="284731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237BBB2E-0A60-D08B-EFF8-1A5C34F18652}"/>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5" name="Picture 4">
            <a:extLst>
              <a:ext uri="{FF2B5EF4-FFF2-40B4-BE49-F238E27FC236}">
                <a16:creationId xmlns:a16="http://schemas.microsoft.com/office/drawing/2014/main" id="{06CEEE40-1DF4-B530-C44C-97E889901859}"/>
              </a:ext>
            </a:extLst>
          </p:cNvPr>
          <p:cNvPicPr>
            <a:picLocks noChangeAspect="1"/>
          </p:cNvPicPr>
          <p:nvPr/>
        </p:nvPicPr>
        <p:blipFill>
          <a:blip r:embed="rId3"/>
          <a:stretch>
            <a:fillRect/>
          </a:stretch>
        </p:blipFill>
        <p:spPr>
          <a:xfrm>
            <a:off x="1910448" y="1424528"/>
            <a:ext cx="3018986" cy="841003"/>
          </a:xfrm>
          <a:prstGeom prst="rect">
            <a:avLst/>
          </a:prstGeom>
        </p:spPr>
      </p:pic>
      <p:pic>
        <p:nvPicPr>
          <p:cNvPr id="6" name="Picture 5">
            <a:extLst>
              <a:ext uri="{FF2B5EF4-FFF2-40B4-BE49-F238E27FC236}">
                <a16:creationId xmlns:a16="http://schemas.microsoft.com/office/drawing/2014/main" id="{E3390C42-86BC-A7EF-AB29-727140AE2973}"/>
              </a:ext>
            </a:extLst>
          </p:cNvPr>
          <p:cNvPicPr>
            <a:picLocks noChangeAspect="1"/>
          </p:cNvPicPr>
          <p:nvPr/>
        </p:nvPicPr>
        <p:blipFill>
          <a:blip r:embed="rId4"/>
          <a:stretch>
            <a:fillRect/>
          </a:stretch>
        </p:blipFill>
        <p:spPr>
          <a:xfrm>
            <a:off x="217805" y="2367785"/>
            <a:ext cx="7224386" cy="2749534"/>
          </a:xfrm>
          <a:prstGeom prst="rect">
            <a:avLst/>
          </a:prstGeom>
        </p:spPr>
      </p:pic>
    </p:spTree>
    <p:extLst>
      <p:ext uri="{BB962C8B-B14F-4D97-AF65-F5344CB8AC3E}">
        <p14:creationId xmlns:p14="http://schemas.microsoft.com/office/powerpoint/2010/main" val="35940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561797FB-5805-5C89-57C9-E48F5F821E45}"/>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grpSp>
        <p:nvGrpSpPr>
          <p:cNvPr id="5" name="Group 4">
            <a:extLst>
              <a:ext uri="{FF2B5EF4-FFF2-40B4-BE49-F238E27FC236}">
                <a16:creationId xmlns:a16="http://schemas.microsoft.com/office/drawing/2014/main" id="{E37E8632-F875-A3BE-1128-91102B8BF9DF}"/>
              </a:ext>
            </a:extLst>
          </p:cNvPr>
          <p:cNvGrpSpPr/>
          <p:nvPr/>
        </p:nvGrpSpPr>
        <p:grpSpPr>
          <a:xfrm>
            <a:off x="7419314" y="2007705"/>
            <a:ext cx="4620585" cy="3724706"/>
            <a:chOff x="7419314" y="2077279"/>
            <a:chExt cx="4620585" cy="3724706"/>
          </a:xfrm>
        </p:grpSpPr>
        <p:pic>
          <p:nvPicPr>
            <p:cNvPr id="6" name="Picture 5">
              <a:extLst>
                <a:ext uri="{FF2B5EF4-FFF2-40B4-BE49-F238E27FC236}">
                  <a16:creationId xmlns:a16="http://schemas.microsoft.com/office/drawing/2014/main" id="{03E7E11E-6F94-3A70-14BA-D386FA937077}"/>
                </a:ext>
              </a:extLst>
            </p:cNvPr>
            <p:cNvPicPr>
              <a:picLocks noChangeAspect="1"/>
            </p:cNvPicPr>
            <p:nvPr/>
          </p:nvPicPr>
          <p:blipFill>
            <a:blip r:embed="rId3"/>
            <a:stretch>
              <a:fillRect/>
            </a:stretch>
          </p:blipFill>
          <p:spPr>
            <a:xfrm>
              <a:off x="7419314" y="2077279"/>
              <a:ext cx="4620585" cy="3201486"/>
            </a:xfrm>
            <a:prstGeom prst="rect">
              <a:avLst/>
            </a:prstGeom>
            <a:ln>
              <a:noFill/>
            </a:ln>
            <a:effectLst>
              <a:softEdge rad="112500"/>
            </a:effectLst>
          </p:spPr>
        </p:pic>
        <p:sp>
          <p:nvSpPr>
            <p:cNvPr id="7" name="TextBox 6">
              <a:extLst>
                <a:ext uri="{FF2B5EF4-FFF2-40B4-BE49-F238E27FC236}">
                  <a16:creationId xmlns:a16="http://schemas.microsoft.com/office/drawing/2014/main" id="{29677393-A16A-4B29-5A91-1F758820F860}"/>
                </a:ext>
              </a:extLst>
            </p:cNvPr>
            <p:cNvSpPr txBox="1"/>
            <p:nvPr/>
          </p:nvSpPr>
          <p:spPr>
            <a:xfrm>
              <a:off x="8915400" y="5278765"/>
              <a:ext cx="134178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rPr>
                <a:t>Hình 1</a:t>
              </a:r>
              <a:endParaRPr kumimoji="0" lang="en-US" sz="2800" b="0" i="0" u="none" strike="noStrike" kern="0" cap="none" spc="0" normalizeH="0" baseline="0" noProof="0" dirty="0">
                <a:ln>
                  <a:noFill/>
                </a:ln>
                <a:solidFill>
                  <a:prstClr val="black"/>
                </a:solidFill>
                <a:effectLst/>
                <a:uLnTx/>
                <a:uFillTx/>
                <a:latin typeface="等线" panose="020F0502020204030204"/>
              </a:endParaRPr>
            </a:p>
          </p:txBody>
        </p:sp>
      </p:grpSp>
      <p:pic>
        <p:nvPicPr>
          <p:cNvPr id="8" name="Picture 7">
            <a:extLst>
              <a:ext uri="{FF2B5EF4-FFF2-40B4-BE49-F238E27FC236}">
                <a16:creationId xmlns:a16="http://schemas.microsoft.com/office/drawing/2014/main" id="{8010D33B-B377-FE33-A480-EA2BC891012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8769" y="1642363"/>
            <a:ext cx="7380545" cy="3794341"/>
          </a:xfrm>
          <a:prstGeom prst="rect">
            <a:avLst/>
          </a:prstGeom>
          <a:ln>
            <a:noFill/>
          </a:ln>
          <a:effectLst>
            <a:softEdge rad="112500"/>
          </a:effectLst>
        </p:spPr>
      </p:pic>
    </p:spTree>
    <p:extLst>
      <p:ext uri="{BB962C8B-B14F-4D97-AF65-F5344CB8AC3E}">
        <p14:creationId xmlns:p14="http://schemas.microsoft.com/office/powerpoint/2010/main" val="248635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813903" y="400034"/>
            <a:ext cx="10168836" cy="1339314"/>
            <a:chOff x="813903" y="400034"/>
            <a:chExt cx="10168836" cy="1339314"/>
          </a:xfrm>
        </p:grpSpPr>
        <p:sp>
          <p:nvSpPr>
            <p:cNvPr id="6" name="文本框 6"/>
            <p:cNvSpPr txBox="1"/>
            <p:nvPr/>
          </p:nvSpPr>
          <p:spPr>
            <a:xfrm>
              <a:off x="813903" y="400034"/>
              <a:ext cx="10168836" cy="1339314"/>
            </a:xfrm>
            <a:prstGeom prst="roundRect">
              <a:avLst/>
            </a:prstGeom>
            <a:solidFill>
              <a:srgbClr val="65A069"/>
            </a:solidFill>
            <a:ln>
              <a:noFill/>
            </a:ln>
          </p:spPr>
          <p:txBody>
            <a:bodyPr wrap="square" bIns="107950" rtlCol="0" anchor="ctr" anchorCtr="0">
              <a:noAutofit/>
            </a:bodyPr>
            <a:lstStyle/>
            <a:p>
              <a:pPr marL="0" marR="0" lvl="0" indent="0" algn="dist"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7" name="TextBox 6">
              <a:extLst>
                <a:ext uri="{FF2B5EF4-FFF2-40B4-BE49-F238E27FC236}">
                  <a16:creationId xmlns:a16="http://schemas.microsoft.com/office/drawing/2014/main" id="{6AAF2AEF-EADF-12C2-2E17-06CAD70C4E2F}"/>
                </a:ext>
              </a:extLst>
            </p:cNvPr>
            <p:cNvSpPr txBox="1"/>
            <p:nvPr/>
          </p:nvSpPr>
          <p:spPr>
            <a:xfrm>
              <a:off x="904461" y="489692"/>
              <a:ext cx="9839740"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sát</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từ</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hình</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2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4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mô</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tả</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mối</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liên</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hệ</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thức</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ăn</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giữa</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sinh</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vật</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grpSp>
      <p:pic>
        <p:nvPicPr>
          <p:cNvPr id="8" name="Picture 7">
            <a:extLst>
              <a:ext uri="{FF2B5EF4-FFF2-40B4-BE49-F238E27FC236}">
                <a16:creationId xmlns:a16="http://schemas.microsoft.com/office/drawing/2014/main" id="{A376FF1E-3907-95BF-541B-902CAD4A2ED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3903" y="2069808"/>
            <a:ext cx="9535750" cy="3048845"/>
          </a:xfrm>
          <a:prstGeom prst="rect">
            <a:avLst/>
          </a:prstGeom>
        </p:spPr>
      </p:pic>
    </p:spTree>
    <p:extLst>
      <p:ext uri="{BB962C8B-B14F-4D97-AF65-F5344CB8AC3E}">
        <p14:creationId xmlns:p14="http://schemas.microsoft.com/office/powerpoint/2010/main" val="17662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61FE03-D3DA-A5EF-6D0D-26843D8C2C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9187" y="2931707"/>
            <a:ext cx="5753626" cy="3926293"/>
          </a:xfrm>
          <a:prstGeom prst="rect">
            <a:avLst/>
          </a:prstGeom>
        </p:spPr>
      </p:pic>
      <p:sp>
        <p:nvSpPr>
          <p:cNvPr id="5" name="TextBox 4">
            <a:extLst>
              <a:ext uri="{FF2B5EF4-FFF2-40B4-BE49-F238E27FC236}">
                <a16:creationId xmlns:a16="http://schemas.microsoft.com/office/drawing/2014/main" id="{14C788A7-B466-C369-63D7-611467E8F448}"/>
              </a:ext>
            </a:extLst>
          </p:cNvPr>
          <p:cNvSpPr txBox="1"/>
          <p:nvPr/>
        </p:nvSpPr>
        <p:spPr>
          <a:xfrm>
            <a:off x="470116" y="904687"/>
            <a:ext cx="11251768" cy="1323439"/>
          </a:xfrm>
          <a:prstGeom prst="rect">
            <a:avLst/>
          </a:prstGeom>
          <a:noFill/>
        </p:spPr>
        <p:txBody>
          <a:bodyPr wrap="square" rtlCol="0">
            <a:spAutoFit/>
          </a:bodyPr>
          <a:lstStyle/>
          <a:p>
            <a:pPr algn="ctr"/>
            <a:r>
              <a:rPr lang="nl-NL" sz="4000" b="1" dirty="0">
                <a:solidFill>
                  <a:srgbClr val="65A069">
                    <a:lumMod val="50000"/>
                  </a:srgbClr>
                </a:solidFill>
                <a:latin typeface="Cambria" panose="02040503050406030204" pitchFamily="18" charset="0"/>
                <a:ea typeface="Cambria" panose="02040503050406030204" pitchFamily="18" charset="0"/>
              </a:rPr>
              <a:t>+ </a:t>
            </a:r>
            <a:r>
              <a:rPr lang="vi-VN" sz="4000" b="1" dirty="0">
                <a:solidFill>
                  <a:srgbClr val="65A069">
                    <a:lumMod val="50000"/>
                  </a:srgbClr>
                </a:solidFill>
                <a:latin typeface="Cambria" panose="02040503050406030204" pitchFamily="18" charset="0"/>
                <a:ea typeface="Cambria" panose="02040503050406030204" pitchFamily="18" charset="0"/>
              </a:rPr>
              <a:t>M</a:t>
            </a:r>
            <a:r>
              <a:rPr lang="pt-BR" sz="4000" b="1" dirty="0">
                <a:solidFill>
                  <a:srgbClr val="65A069">
                    <a:lumMod val="50000"/>
                  </a:srgbClr>
                </a:solidFill>
                <a:latin typeface="Cambria" panose="02040503050406030204" pitchFamily="18" charset="0"/>
                <a:ea typeface="Cambria" panose="02040503050406030204" pitchFamily="18" charset="0"/>
              </a:rPr>
              <a:t>ô tả mối liên hệ về thức ăn giữa: </a:t>
            </a:r>
            <a:endParaRPr lang="vi-VN" sz="4000" b="1" dirty="0">
              <a:solidFill>
                <a:srgbClr val="65A069">
                  <a:lumMod val="50000"/>
                </a:srgbClr>
              </a:solidFill>
              <a:latin typeface="Cambria" panose="02040503050406030204" pitchFamily="18" charset="0"/>
              <a:ea typeface="Cambria" panose="02040503050406030204" pitchFamily="18" charset="0"/>
            </a:endParaRPr>
          </a:p>
          <a:p>
            <a:pPr algn="ctr"/>
            <a:r>
              <a:rPr lang="pt-BR" sz="4000" b="1" dirty="0">
                <a:solidFill>
                  <a:srgbClr val="00CC99"/>
                </a:solidFill>
                <a:latin typeface="Cambria" panose="02040503050406030204" pitchFamily="18" charset="0"/>
                <a:ea typeface="Cambria" panose="02040503050406030204" pitchFamily="18" charset="0"/>
              </a:rPr>
              <a:t>cây bắp cải và con sâu; con sâu và con chim</a:t>
            </a:r>
            <a:r>
              <a:rPr lang="vi-VN" sz="4000" b="1" dirty="0">
                <a:solidFill>
                  <a:srgbClr val="00CC99"/>
                </a:solidFill>
                <a:latin typeface="Cambria" panose="02040503050406030204" pitchFamily="18" charset="0"/>
                <a:ea typeface="Cambria" panose="02040503050406030204" pitchFamily="18" charset="0"/>
              </a:rPr>
              <a:t>.</a:t>
            </a:r>
            <a:endParaRPr lang="en-US" sz="4000" b="1" dirty="0">
              <a:solidFill>
                <a:srgbClr val="00CC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80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8A8AF3-6506-94F1-882A-F70A081BD85F}"/>
              </a:ext>
            </a:extLst>
          </p:cNvPr>
          <p:cNvGrpSpPr/>
          <p:nvPr/>
        </p:nvGrpSpPr>
        <p:grpSpPr>
          <a:xfrm>
            <a:off x="714512" y="193138"/>
            <a:ext cx="10168836" cy="1339314"/>
            <a:chOff x="813903" y="400034"/>
            <a:chExt cx="10168836" cy="1339314"/>
          </a:xfrm>
        </p:grpSpPr>
        <p:sp>
          <p:nvSpPr>
            <p:cNvPr id="5" name="文本框 6"/>
            <p:cNvSpPr txBox="1"/>
            <p:nvPr/>
          </p:nvSpPr>
          <p:spPr>
            <a:xfrm>
              <a:off x="813903" y="400034"/>
              <a:ext cx="10168836" cy="1339314"/>
            </a:xfrm>
            <a:prstGeom prst="roundRect">
              <a:avLst/>
            </a:prstGeom>
            <a:solidFill>
              <a:srgbClr val="65A069"/>
            </a:solidFill>
            <a:ln>
              <a:noFill/>
            </a:ln>
          </p:spPr>
          <p:txBody>
            <a:bodyPr wrap="square" bIns="107950" rtlCol="0" anchor="ctr" anchorCtr="0">
              <a:noAutofit/>
            </a:bodyPr>
            <a:lstStyle/>
            <a:p>
              <a:pPr marL="0" marR="0" lvl="0" indent="0" algn="dist"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6" name="TextBox 5">
              <a:extLst>
                <a:ext uri="{FF2B5EF4-FFF2-40B4-BE49-F238E27FC236}">
                  <a16:creationId xmlns:a16="http://schemas.microsoft.com/office/drawing/2014/main" id="{6AAF2AEF-EADF-12C2-2E17-06CAD70C4E2F}"/>
                </a:ext>
              </a:extLst>
            </p:cNvPr>
            <p:cNvSpPr txBox="1"/>
            <p:nvPr/>
          </p:nvSpPr>
          <p:spPr>
            <a:xfrm>
              <a:off x="904461" y="489692"/>
              <a:ext cx="9839740"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Hình 5 thể hiện các loài sinh vật trong một hồ nước có liên hệ với nhau về thức ăn.</a:t>
              </a:r>
              <a:endPar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ABA2DD03-D16F-DAB6-A3DD-5126C74921E3}"/>
              </a:ext>
            </a:extLst>
          </p:cNvPr>
          <p:cNvPicPr>
            <a:picLocks noChangeAspect="1"/>
          </p:cNvPicPr>
          <p:nvPr/>
        </p:nvPicPr>
        <p:blipFill>
          <a:blip r:embed="rId2"/>
          <a:stretch>
            <a:fillRect/>
          </a:stretch>
        </p:blipFill>
        <p:spPr>
          <a:xfrm>
            <a:off x="2516103" y="1622110"/>
            <a:ext cx="7159795" cy="5214744"/>
          </a:xfrm>
          <a:prstGeom prst="rect">
            <a:avLst/>
          </a:prstGeom>
        </p:spPr>
      </p:pic>
    </p:spTree>
    <p:extLst>
      <p:ext uri="{BB962C8B-B14F-4D97-AF65-F5344CB8AC3E}">
        <p14:creationId xmlns:p14="http://schemas.microsoft.com/office/powerpoint/2010/main" val="170697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5" name="Picture 4">
            <a:extLst>
              <a:ext uri="{FF2B5EF4-FFF2-40B4-BE49-F238E27FC236}">
                <a16:creationId xmlns:a16="http://schemas.microsoft.com/office/drawing/2014/main" id="{ABA2DD03-D16F-DAB6-A3DD-5126C74921E3}"/>
              </a:ext>
            </a:extLst>
          </p:cNvPr>
          <p:cNvPicPr>
            <a:picLocks noChangeAspect="1"/>
          </p:cNvPicPr>
          <p:nvPr/>
        </p:nvPicPr>
        <p:blipFill>
          <a:blip r:embed="rId3"/>
          <a:stretch>
            <a:fillRect/>
          </a:stretch>
        </p:blipFill>
        <p:spPr>
          <a:xfrm>
            <a:off x="-1" y="516834"/>
            <a:ext cx="6096000" cy="4439943"/>
          </a:xfrm>
          <a:prstGeom prst="rect">
            <a:avLst/>
          </a:prstGeom>
        </p:spPr>
      </p:pic>
      <p:pic>
        <p:nvPicPr>
          <p:cNvPr id="6" name="Picture 5">
            <a:extLst>
              <a:ext uri="{FF2B5EF4-FFF2-40B4-BE49-F238E27FC236}">
                <a16:creationId xmlns:a16="http://schemas.microsoft.com/office/drawing/2014/main" id="{961A8E9C-33B6-6BD9-7BA4-6CF6B3D56A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187" y="2993630"/>
            <a:ext cx="5753626" cy="3926293"/>
          </a:xfrm>
          <a:prstGeom prst="rect">
            <a:avLst/>
          </a:prstGeom>
        </p:spPr>
      </p:pic>
      <p:grpSp>
        <p:nvGrpSpPr>
          <p:cNvPr id="7" name="Group 6">
            <a:extLst>
              <a:ext uri="{FF2B5EF4-FFF2-40B4-BE49-F238E27FC236}">
                <a16:creationId xmlns:a16="http://schemas.microsoft.com/office/drawing/2014/main" id="{D2CDD27B-8306-B01C-151C-D07C4F453CD7}"/>
              </a:ext>
            </a:extLst>
          </p:cNvPr>
          <p:cNvGrpSpPr/>
          <p:nvPr/>
        </p:nvGrpSpPr>
        <p:grpSpPr>
          <a:xfrm>
            <a:off x="6181593" y="69010"/>
            <a:ext cx="5924813" cy="2882912"/>
            <a:chOff x="6181593" y="69010"/>
            <a:chExt cx="5924813" cy="2882912"/>
          </a:xfrm>
        </p:grpSpPr>
        <p:sp>
          <p:nvSpPr>
            <p:cNvPr id="8" name="Rectangle: Rounded Corners 7">
              <a:extLst>
                <a:ext uri="{FF2B5EF4-FFF2-40B4-BE49-F238E27FC236}">
                  <a16:creationId xmlns:a16="http://schemas.microsoft.com/office/drawing/2014/main" id="{908C57C9-1285-BCD5-89FA-73A52B652470}"/>
                </a:ext>
              </a:extLst>
            </p:cNvPr>
            <p:cNvSpPr/>
            <p:nvPr/>
          </p:nvSpPr>
          <p:spPr>
            <a:xfrm>
              <a:off x="6181593" y="69010"/>
              <a:ext cx="5924813" cy="2882912"/>
            </a:xfrm>
            <a:prstGeom prst="roundRect">
              <a:avLst/>
            </a:prstGeom>
            <a:solidFill>
              <a:srgbClr val="65A069">
                <a:lumMod val="20000"/>
                <a:lumOff val="80000"/>
              </a:srgbClr>
            </a:solidFill>
            <a:ln w="12700" cap="flat" cmpd="sng" algn="ctr">
              <a:solidFill>
                <a:srgbClr val="65A069">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6B839C2F-DEEF-11F9-947F-2AA8CB918B49}"/>
                </a:ext>
              </a:extLst>
            </p:cNvPr>
            <p:cNvSpPr txBox="1"/>
            <p:nvPr/>
          </p:nvSpPr>
          <p:spPr>
            <a:xfrm>
              <a:off x="6181593" y="238539"/>
              <a:ext cx="5839220" cy="255454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Mô tả mối liên hệ về thức ăn giữa các sinh vật trong hồ nước.</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Cho biết sinh vật đứng đầu trong mỗi chuỗi thức ăn đó.</a:t>
              </a:r>
            </a:p>
          </p:txBody>
        </p:sp>
      </p:grpSp>
    </p:spTree>
    <p:extLst>
      <p:ext uri="{BB962C8B-B14F-4D97-AF65-F5344CB8AC3E}">
        <p14:creationId xmlns:p14="http://schemas.microsoft.com/office/powerpoint/2010/main" val="42611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2DD03-D16F-DAB6-A3DD-5126C74921E3}"/>
              </a:ext>
            </a:extLst>
          </p:cNvPr>
          <p:cNvPicPr>
            <a:picLocks noChangeAspect="1"/>
          </p:cNvPicPr>
          <p:nvPr/>
        </p:nvPicPr>
        <p:blipFill rotWithShape="1">
          <a:blip r:embed="rId2"/>
          <a:srcRect b="54724"/>
          <a:stretch/>
        </p:blipFill>
        <p:spPr>
          <a:xfrm>
            <a:off x="755372" y="190335"/>
            <a:ext cx="10376453" cy="3421775"/>
          </a:xfrm>
          <a:prstGeom prst="rect">
            <a:avLst/>
          </a:prstGeom>
        </p:spPr>
      </p:pic>
      <p:graphicFrame>
        <p:nvGraphicFramePr>
          <p:cNvPr id="5" name="Table 4">
            <a:extLst>
              <a:ext uri="{FF2B5EF4-FFF2-40B4-BE49-F238E27FC236}">
                <a16:creationId xmlns:a16="http://schemas.microsoft.com/office/drawing/2014/main" id="{89D14791-D2F6-432D-64E7-281F8BF17BAE}"/>
              </a:ext>
            </a:extLst>
          </p:cNvPr>
          <p:cNvGraphicFramePr>
            <a:graphicFrameLocks noGrp="1"/>
          </p:cNvGraphicFramePr>
          <p:nvPr>
            <p:extLst>
              <p:ext uri="{D42A27DB-BD31-4B8C-83A1-F6EECF244321}">
                <p14:modId xmlns:p14="http://schemas.microsoft.com/office/powerpoint/2010/main" val="2705886841"/>
              </p:ext>
            </p:extLst>
          </p:nvPr>
        </p:nvGraphicFramePr>
        <p:xfrm>
          <a:off x="755372" y="3802444"/>
          <a:ext cx="10664688" cy="1912556"/>
        </p:xfrm>
        <a:graphic>
          <a:graphicData uri="http://schemas.openxmlformats.org/drawingml/2006/table">
            <a:tbl>
              <a:tblPr firstRow="1" bandRow="1"/>
              <a:tblGrid>
                <a:gridCol w="1162880">
                  <a:extLst>
                    <a:ext uri="{9D8B030D-6E8A-4147-A177-3AD203B41FA5}">
                      <a16:colId xmlns:a16="http://schemas.microsoft.com/office/drawing/2014/main" val="215351776"/>
                    </a:ext>
                  </a:extLst>
                </a:gridCol>
                <a:gridCol w="5946912">
                  <a:extLst>
                    <a:ext uri="{9D8B030D-6E8A-4147-A177-3AD203B41FA5}">
                      <a16:colId xmlns:a16="http://schemas.microsoft.com/office/drawing/2014/main" val="2403763697"/>
                    </a:ext>
                  </a:extLst>
                </a:gridCol>
                <a:gridCol w="3554896">
                  <a:extLst>
                    <a:ext uri="{9D8B030D-6E8A-4147-A177-3AD203B41FA5}">
                      <a16:colId xmlns:a16="http://schemas.microsoft.com/office/drawing/2014/main" val="2559149608"/>
                    </a:ext>
                  </a:extLst>
                </a:gridCol>
              </a:tblGrid>
              <a:tr h="956278">
                <a:tc>
                  <a:txBody>
                    <a:bodyPr/>
                    <a:lstStyle>
                      <a:lvl1pPr marL="0" algn="l" defTabSz="914400" rtl="0" eaLnBrk="1" latinLnBrk="0" hangingPunct="1">
                        <a:defRPr sz="1800" b="1" kern="1200">
                          <a:solidFill>
                            <a:schemeClr val="dk1"/>
                          </a:solidFill>
                          <a:latin typeface="等线" panose="020F0502020204030204"/>
                        </a:defRPr>
                      </a:lvl1pPr>
                      <a:lvl2pPr marL="457200" algn="l" defTabSz="914400" rtl="0" eaLnBrk="1" latinLnBrk="0" hangingPunct="1">
                        <a:defRPr sz="1800" b="1" kern="1200">
                          <a:solidFill>
                            <a:schemeClr val="dk1"/>
                          </a:solidFill>
                          <a:latin typeface="等线" panose="020F0502020204030204"/>
                        </a:defRPr>
                      </a:lvl2pPr>
                      <a:lvl3pPr marL="914400" algn="l" defTabSz="914400" rtl="0" eaLnBrk="1" latinLnBrk="0" hangingPunct="1">
                        <a:defRPr sz="1800" b="1" kern="1200">
                          <a:solidFill>
                            <a:schemeClr val="dk1"/>
                          </a:solidFill>
                          <a:latin typeface="等线" panose="020F0502020204030204"/>
                        </a:defRPr>
                      </a:lvl3pPr>
                      <a:lvl4pPr marL="1371600" algn="l" defTabSz="914400" rtl="0" eaLnBrk="1" latinLnBrk="0" hangingPunct="1">
                        <a:defRPr sz="1800" b="1" kern="1200">
                          <a:solidFill>
                            <a:schemeClr val="dk1"/>
                          </a:solidFill>
                          <a:latin typeface="等线" panose="020F0502020204030204"/>
                        </a:defRPr>
                      </a:lvl4pPr>
                      <a:lvl5pPr marL="1828800" algn="l" defTabSz="914400" rtl="0" eaLnBrk="1" latinLnBrk="0" hangingPunct="1">
                        <a:defRPr sz="1800" b="1" kern="1200">
                          <a:solidFill>
                            <a:schemeClr val="dk1"/>
                          </a:solidFill>
                          <a:latin typeface="等线" panose="020F0502020204030204"/>
                        </a:defRPr>
                      </a:lvl5pPr>
                      <a:lvl6pPr marL="2286000" algn="l" defTabSz="914400" rtl="0" eaLnBrk="1" latinLnBrk="0" hangingPunct="1">
                        <a:defRPr sz="1800" b="1" kern="1200">
                          <a:solidFill>
                            <a:schemeClr val="dk1"/>
                          </a:solidFill>
                          <a:latin typeface="等线" panose="020F0502020204030204"/>
                        </a:defRPr>
                      </a:lvl6pPr>
                      <a:lvl7pPr marL="2743200" algn="l" defTabSz="914400" rtl="0" eaLnBrk="1" latinLnBrk="0" hangingPunct="1">
                        <a:defRPr sz="1800" b="1" kern="1200">
                          <a:solidFill>
                            <a:schemeClr val="dk1"/>
                          </a:solidFill>
                          <a:latin typeface="等线" panose="020F0502020204030204"/>
                        </a:defRPr>
                      </a:lvl7pPr>
                      <a:lvl8pPr marL="3200400" algn="l" defTabSz="914400" rtl="0" eaLnBrk="1" latinLnBrk="0" hangingPunct="1">
                        <a:defRPr sz="1800" b="1" kern="1200">
                          <a:solidFill>
                            <a:schemeClr val="dk1"/>
                          </a:solidFill>
                          <a:latin typeface="等线" panose="020F0502020204030204"/>
                        </a:defRPr>
                      </a:lvl8pPr>
                      <a:lvl9pPr marL="3657600" algn="l" defTabSz="914400" rtl="0" eaLnBrk="1" latinLnBrk="0" hangingPunct="1">
                        <a:defRPr sz="1800" b="1" kern="1200">
                          <a:solidFill>
                            <a:schemeClr val="dk1"/>
                          </a:solidFill>
                          <a:latin typeface="等线" panose="020F0502020204030204"/>
                        </a:defRPr>
                      </a:lvl9pPr>
                    </a:lstStyle>
                    <a:p>
                      <a:pPr algn="ctr"/>
                      <a:r>
                        <a:rPr lang="vi-VN" sz="3200" b="1" dirty="0">
                          <a:latin typeface="Cambria" panose="02040503050406030204" pitchFamily="18" charset="0"/>
                          <a:ea typeface="Cambria" panose="02040503050406030204" pitchFamily="18" charset="0"/>
                        </a:rPr>
                        <a:t>Hình </a:t>
                      </a:r>
                      <a:endParaRPr lang="en-US" sz="3200" b="1" dirty="0">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dk1"/>
                          </a:solidFill>
                          <a:latin typeface="等线" panose="020F0502020204030204"/>
                        </a:defRPr>
                      </a:lvl1pPr>
                      <a:lvl2pPr marL="457200" algn="l" defTabSz="914400" rtl="0" eaLnBrk="1" latinLnBrk="0" hangingPunct="1">
                        <a:defRPr sz="1800" b="1" kern="1200">
                          <a:solidFill>
                            <a:schemeClr val="dk1"/>
                          </a:solidFill>
                          <a:latin typeface="等线" panose="020F0502020204030204"/>
                        </a:defRPr>
                      </a:lvl2pPr>
                      <a:lvl3pPr marL="914400" algn="l" defTabSz="914400" rtl="0" eaLnBrk="1" latinLnBrk="0" hangingPunct="1">
                        <a:defRPr sz="1800" b="1" kern="1200">
                          <a:solidFill>
                            <a:schemeClr val="dk1"/>
                          </a:solidFill>
                          <a:latin typeface="等线" panose="020F0502020204030204"/>
                        </a:defRPr>
                      </a:lvl3pPr>
                      <a:lvl4pPr marL="1371600" algn="l" defTabSz="914400" rtl="0" eaLnBrk="1" latinLnBrk="0" hangingPunct="1">
                        <a:defRPr sz="1800" b="1" kern="1200">
                          <a:solidFill>
                            <a:schemeClr val="dk1"/>
                          </a:solidFill>
                          <a:latin typeface="等线" panose="020F0502020204030204"/>
                        </a:defRPr>
                      </a:lvl4pPr>
                      <a:lvl5pPr marL="1828800" algn="l" defTabSz="914400" rtl="0" eaLnBrk="1" latinLnBrk="0" hangingPunct="1">
                        <a:defRPr sz="1800" b="1" kern="1200">
                          <a:solidFill>
                            <a:schemeClr val="dk1"/>
                          </a:solidFill>
                          <a:latin typeface="等线" panose="020F0502020204030204"/>
                        </a:defRPr>
                      </a:lvl5pPr>
                      <a:lvl6pPr marL="2286000" algn="l" defTabSz="914400" rtl="0" eaLnBrk="1" latinLnBrk="0" hangingPunct="1">
                        <a:defRPr sz="1800" b="1" kern="1200">
                          <a:solidFill>
                            <a:schemeClr val="dk1"/>
                          </a:solidFill>
                          <a:latin typeface="等线" panose="020F0502020204030204"/>
                        </a:defRPr>
                      </a:lvl6pPr>
                      <a:lvl7pPr marL="2743200" algn="l" defTabSz="914400" rtl="0" eaLnBrk="1" latinLnBrk="0" hangingPunct="1">
                        <a:defRPr sz="1800" b="1" kern="1200">
                          <a:solidFill>
                            <a:schemeClr val="dk1"/>
                          </a:solidFill>
                          <a:latin typeface="等线" panose="020F0502020204030204"/>
                        </a:defRPr>
                      </a:lvl7pPr>
                      <a:lvl8pPr marL="3200400" algn="l" defTabSz="914400" rtl="0" eaLnBrk="1" latinLnBrk="0" hangingPunct="1">
                        <a:defRPr sz="1800" b="1" kern="1200">
                          <a:solidFill>
                            <a:schemeClr val="dk1"/>
                          </a:solidFill>
                          <a:latin typeface="等线" panose="020F0502020204030204"/>
                        </a:defRPr>
                      </a:lvl8pPr>
                      <a:lvl9pPr marL="3657600" algn="l" defTabSz="914400" rtl="0" eaLnBrk="1" latinLnBrk="0" hangingPunct="1">
                        <a:defRPr sz="1800" b="1" kern="1200">
                          <a:solidFill>
                            <a:schemeClr val="dk1"/>
                          </a:solidFill>
                          <a:latin typeface="等线" panose="020F0502020204030204"/>
                        </a:defRPr>
                      </a:lvl9pPr>
                    </a:lstStyle>
                    <a:p>
                      <a:pPr algn="ctr"/>
                      <a:r>
                        <a:rPr lang="vi-VN" sz="3200" b="1" dirty="0">
                          <a:latin typeface="Cambria" panose="02040503050406030204" pitchFamily="18" charset="0"/>
                          <a:ea typeface="Cambria" panose="02040503050406030204" pitchFamily="18" charset="0"/>
                        </a:rPr>
                        <a:t>Mối liên hệ về thức ăn</a:t>
                      </a:r>
                      <a:endParaRPr lang="en-US" sz="3200" b="1" dirty="0">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dk1"/>
                          </a:solidFill>
                          <a:latin typeface="等线" panose="020F0502020204030204"/>
                        </a:defRPr>
                      </a:lvl1pPr>
                      <a:lvl2pPr marL="457200" algn="l" defTabSz="914400" rtl="0" eaLnBrk="1" latinLnBrk="0" hangingPunct="1">
                        <a:defRPr sz="1800" b="1" kern="1200">
                          <a:solidFill>
                            <a:schemeClr val="dk1"/>
                          </a:solidFill>
                          <a:latin typeface="等线" panose="020F0502020204030204"/>
                        </a:defRPr>
                      </a:lvl2pPr>
                      <a:lvl3pPr marL="914400" algn="l" defTabSz="914400" rtl="0" eaLnBrk="1" latinLnBrk="0" hangingPunct="1">
                        <a:defRPr sz="1800" b="1" kern="1200">
                          <a:solidFill>
                            <a:schemeClr val="dk1"/>
                          </a:solidFill>
                          <a:latin typeface="等线" panose="020F0502020204030204"/>
                        </a:defRPr>
                      </a:lvl3pPr>
                      <a:lvl4pPr marL="1371600" algn="l" defTabSz="914400" rtl="0" eaLnBrk="1" latinLnBrk="0" hangingPunct="1">
                        <a:defRPr sz="1800" b="1" kern="1200">
                          <a:solidFill>
                            <a:schemeClr val="dk1"/>
                          </a:solidFill>
                          <a:latin typeface="等线" panose="020F0502020204030204"/>
                        </a:defRPr>
                      </a:lvl4pPr>
                      <a:lvl5pPr marL="1828800" algn="l" defTabSz="914400" rtl="0" eaLnBrk="1" latinLnBrk="0" hangingPunct="1">
                        <a:defRPr sz="1800" b="1" kern="1200">
                          <a:solidFill>
                            <a:schemeClr val="dk1"/>
                          </a:solidFill>
                          <a:latin typeface="等线" panose="020F0502020204030204"/>
                        </a:defRPr>
                      </a:lvl5pPr>
                      <a:lvl6pPr marL="2286000" algn="l" defTabSz="914400" rtl="0" eaLnBrk="1" latinLnBrk="0" hangingPunct="1">
                        <a:defRPr sz="1800" b="1" kern="1200">
                          <a:solidFill>
                            <a:schemeClr val="dk1"/>
                          </a:solidFill>
                          <a:latin typeface="等线" panose="020F0502020204030204"/>
                        </a:defRPr>
                      </a:lvl6pPr>
                      <a:lvl7pPr marL="2743200" algn="l" defTabSz="914400" rtl="0" eaLnBrk="1" latinLnBrk="0" hangingPunct="1">
                        <a:defRPr sz="1800" b="1" kern="1200">
                          <a:solidFill>
                            <a:schemeClr val="dk1"/>
                          </a:solidFill>
                          <a:latin typeface="等线" panose="020F0502020204030204"/>
                        </a:defRPr>
                      </a:lvl7pPr>
                      <a:lvl8pPr marL="3200400" algn="l" defTabSz="914400" rtl="0" eaLnBrk="1" latinLnBrk="0" hangingPunct="1">
                        <a:defRPr sz="1800" b="1" kern="1200">
                          <a:solidFill>
                            <a:schemeClr val="dk1"/>
                          </a:solidFill>
                          <a:latin typeface="等线" panose="020F0502020204030204"/>
                        </a:defRPr>
                      </a:lvl8pPr>
                      <a:lvl9pPr marL="3657600" algn="l" defTabSz="914400" rtl="0" eaLnBrk="1" latinLnBrk="0" hangingPunct="1">
                        <a:defRPr sz="1800" b="1" kern="1200">
                          <a:solidFill>
                            <a:schemeClr val="dk1"/>
                          </a:solidFill>
                          <a:latin typeface="等线" panose="020F0502020204030204"/>
                        </a:defRPr>
                      </a:lvl9pPr>
                    </a:lstStyle>
                    <a:p>
                      <a:pPr algn="ctr"/>
                      <a:r>
                        <a:rPr lang="vi-VN" sz="3200" b="1" dirty="0">
                          <a:latin typeface="Cambria" panose="02040503050406030204" pitchFamily="18" charset="0"/>
                          <a:ea typeface="Cambria" panose="02040503050406030204" pitchFamily="18" charset="0"/>
                        </a:rPr>
                        <a:t>Sinh vật đứng đầu</a:t>
                      </a:r>
                      <a:endParaRPr lang="en-US" sz="3200" b="1" dirty="0">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94877388"/>
                  </a:ext>
                </a:extLst>
              </a:tr>
              <a:tr h="956278">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vi-VN" sz="3200" b="1" dirty="0">
                          <a:latin typeface="Cambria" panose="02040503050406030204" pitchFamily="18" charset="0"/>
                          <a:ea typeface="Cambria" panose="02040503050406030204" pitchFamily="18" charset="0"/>
                        </a:rPr>
                        <a:t>a</a:t>
                      </a:r>
                      <a:endParaRPr lang="en-US" sz="3200" b="1" dirty="0">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vi-VN" sz="3200" b="1" dirty="0">
                          <a:solidFill>
                            <a:srgbClr val="0070C0"/>
                          </a:solidFill>
                          <a:latin typeface="Cambria" panose="02040503050406030204" pitchFamily="18" charset="0"/>
                          <a:ea typeface="Cambria" panose="02040503050406030204" pitchFamily="18" charset="0"/>
                        </a:rPr>
                        <a:t>Bèo tấm </a:t>
                      </a:r>
                      <a:r>
                        <a:rPr lang="vi-VN" sz="3200" b="1" i="0" dirty="0">
                          <a:solidFill>
                            <a:srgbClr val="0070C0"/>
                          </a:solidFill>
                          <a:effectLst/>
                          <a:latin typeface="Cambria" panose="02040503050406030204" pitchFamily="18" charset="0"/>
                          <a:ea typeface="Cambria" panose="02040503050406030204" pitchFamily="18" charset="0"/>
                        </a:rPr>
                        <a:t>→ ốc → cá trê</a:t>
                      </a:r>
                      <a:endParaRPr lang="en-US" sz="3200" b="1" dirty="0">
                        <a:solidFill>
                          <a:srgbClr val="0070C0"/>
                        </a:solidFill>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endParaRPr lang="en-US" b="1" dirty="0">
                        <a:latin typeface="Cambria" panose="02040503050406030204" pitchFamily="18" charset="0"/>
                        <a:ea typeface="Cambria" panose="02040503050406030204" pitchFamily="18"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69201470"/>
                  </a:ext>
                </a:extLst>
              </a:tr>
            </a:tbl>
          </a:graphicData>
        </a:graphic>
      </p:graphicFrame>
      <p:sp>
        <p:nvSpPr>
          <p:cNvPr id="6" name="TextBox 5">
            <a:extLst>
              <a:ext uri="{FF2B5EF4-FFF2-40B4-BE49-F238E27FC236}">
                <a16:creationId xmlns:a16="http://schemas.microsoft.com/office/drawing/2014/main" id="{911B1C20-29FB-6DCA-C2F0-AACC9142F834}"/>
              </a:ext>
            </a:extLst>
          </p:cNvPr>
          <p:cNvSpPr txBox="1"/>
          <p:nvPr/>
        </p:nvSpPr>
        <p:spPr>
          <a:xfrm>
            <a:off x="8542682" y="4880113"/>
            <a:ext cx="2633869"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Bèo tấm</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46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261</Words>
  <Application>Microsoft Office PowerPoint</Application>
  <PresentationFormat>Widescreen</PresentationFormat>
  <Paragraphs>24</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Cambria</vt:lpstr>
      <vt:lpstr>等线</vt:lpstr>
      <vt:lpstr>UVF Salome</vt:lpstr>
      <vt:lpstr>字魂112号-阿开童漫体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 QUYEN 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dc:creator>
  <cp:lastModifiedBy>WINDOWS</cp:lastModifiedBy>
  <cp:revision>4</cp:revision>
  <dcterms:created xsi:type="dcterms:W3CDTF">2025-04-10T02:34:59Z</dcterms:created>
  <dcterms:modified xsi:type="dcterms:W3CDTF">2025-04-10T02:41:59Z</dcterms:modified>
</cp:coreProperties>
</file>